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</p:sldIdLst>
  <p:sldSz cx="12192000" cy="6858000"/>
  <p:notesSz cx="12192000" cy="6858000"/>
  <p:embeddedFontLst>
    <p:embeddedFont>
      <p:font typeface="Gill Sans MT" panose="020B0502020104020203" pitchFamily="34" charset="0"/>
      <p:regular r:id="rId57"/>
      <p:bold r:id="rId58"/>
      <p:italic r:id="rId59"/>
      <p:boldItalic r:id="rId60"/>
    </p:embeddedFont>
    <p:embeddedFont>
      <p:font typeface="Grammarsaurus" pitchFamily="2" charset="0"/>
      <p:regular r:id="rId61"/>
      <p:bold r:id="rId62"/>
    </p:embeddedFont>
    <p:embeddedFont>
      <p:font typeface="Calibri" panose="020F0502020204030204" pitchFamily="34" charset="0"/>
      <p:regular r:id="rId63"/>
      <p:bold r:id="rId64"/>
      <p:italic r:id="rId65"/>
      <p:boldItalic r:id="rId66"/>
    </p:embeddedFont>
    <p:embeddedFont>
      <p:font typeface="Trebuchet MS" panose="020B0603020202020204" pitchFamily="34" charset="0"/>
      <p:regular r:id="rId67"/>
      <p:bold r:id="rId68"/>
      <p:italic r:id="rId69"/>
      <p:boldItalic r:id="rId70"/>
    </p:embeddedFont>
  </p:embeddedFontLst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DDC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594" y="7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7.fntdata"/><Relationship Id="rId68" Type="http://schemas.openxmlformats.org/officeDocument/2006/relationships/font" Target="fonts/font12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2.fntdata"/><Relationship Id="rId66" Type="http://schemas.openxmlformats.org/officeDocument/2006/relationships/font" Target="fonts/font10.fntdata"/><Relationship Id="rId74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font" Target="fonts/font5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8.fntdata"/><Relationship Id="rId69" Type="http://schemas.openxmlformats.org/officeDocument/2006/relationships/font" Target="fonts/font13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3.fntdata"/><Relationship Id="rId67" Type="http://schemas.openxmlformats.org/officeDocument/2006/relationships/font" Target="fonts/font11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6.fntdata"/><Relationship Id="rId70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1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4.fntdata"/><Relationship Id="rId65" Type="http://schemas.openxmlformats.org/officeDocument/2006/relationships/font" Target="fonts/font9.fntdata"/><Relationship Id="rId73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7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rgbClr val="404040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2/27/2025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404040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2/27/2025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ACF7E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bg 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3826929" cy="3513658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281329" y="3424770"/>
            <a:ext cx="4910670" cy="3433229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268129" y="0"/>
            <a:ext cx="1562100" cy="1291170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239929" y="3640683"/>
            <a:ext cx="1562100" cy="1562087"/>
          </a:xfrm>
          <a:prstGeom prst="rect">
            <a:avLst/>
          </a:prstGeom>
        </p:spPr>
      </p:pic>
      <p:pic>
        <p:nvPicPr>
          <p:cNvPr id="22" name="bg object 22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4351870"/>
            <a:ext cx="778929" cy="1562087"/>
          </a:xfrm>
          <a:prstGeom prst="rect">
            <a:avLst/>
          </a:prstGeom>
        </p:spPr>
      </p:pic>
      <p:pic>
        <p:nvPicPr>
          <p:cNvPr id="23" name="bg object 23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31232" y="2002370"/>
            <a:ext cx="1562100" cy="1562100"/>
          </a:xfrm>
          <a:prstGeom prst="rect">
            <a:avLst/>
          </a:prstGeom>
        </p:spPr>
      </p:pic>
      <p:pic>
        <p:nvPicPr>
          <p:cNvPr id="24" name="bg object 24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0723029" y="5685366"/>
            <a:ext cx="1468970" cy="1172632"/>
          </a:xfrm>
          <a:prstGeom prst="rect">
            <a:avLst/>
          </a:prstGeom>
        </p:spPr>
      </p:pic>
      <p:pic>
        <p:nvPicPr>
          <p:cNvPr id="25" name="bg object 25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2722029" y="4885266"/>
            <a:ext cx="2235199" cy="1972732"/>
          </a:xfrm>
          <a:prstGeom prst="rect">
            <a:avLst/>
          </a:prstGeom>
        </p:spPr>
      </p:pic>
      <p:pic>
        <p:nvPicPr>
          <p:cNvPr id="26" name="bg object 26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10761129" y="579970"/>
            <a:ext cx="1430870" cy="2235187"/>
          </a:xfrm>
          <a:prstGeom prst="rect">
            <a:avLst/>
          </a:prstGeom>
        </p:spPr>
      </p:pic>
      <p:sp>
        <p:nvSpPr>
          <p:cNvPr id="27" name="bg object 27"/>
          <p:cNvSpPr/>
          <p:nvPr/>
        </p:nvSpPr>
        <p:spPr>
          <a:xfrm>
            <a:off x="252920" y="316146"/>
            <a:ext cx="11686540" cy="6226175"/>
          </a:xfrm>
          <a:custGeom>
            <a:avLst/>
            <a:gdLst/>
            <a:ahLst/>
            <a:cxnLst/>
            <a:rect l="l" t="t" r="r" b="b"/>
            <a:pathLst>
              <a:path w="11686540" h="6226175">
                <a:moveTo>
                  <a:pt x="11584559" y="0"/>
                </a:moveTo>
                <a:lnTo>
                  <a:pt x="101600" y="0"/>
                </a:lnTo>
                <a:lnTo>
                  <a:pt x="62150" y="8016"/>
                </a:lnTo>
                <a:lnTo>
                  <a:pt x="29845" y="29845"/>
                </a:lnTo>
                <a:lnTo>
                  <a:pt x="8016" y="62150"/>
                </a:lnTo>
                <a:lnTo>
                  <a:pt x="0" y="101600"/>
                </a:lnTo>
                <a:lnTo>
                  <a:pt x="0" y="6124105"/>
                </a:lnTo>
                <a:lnTo>
                  <a:pt x="8016" y="6163554"/>
                </a:lnTo>
                <a:lnTo>
                  <a:pt x="29844" y="6195860"/>
                </a:lnTo>
                <a:lnTo>
                  <a:pt x="62150" y="6217688"/>
                </a:lnTo>
                <a:lnTo>
                  <a:pt x="101600" y="6225705"/>
                </a:lnTo>
                <a:lnTo>
                  <a:pt x="11584559" y="6225705"/>
                </a:lnTo>
                <a:lnTo>
                  <a:pt x="11624008" y="6217688"/>
                </a:lnTo>
                <a:lnTo>
                  <a:pt x="11656314" y="6195860"/>
                </a:lnTo>
                <a:lnTo>
                  <a:pt x="11678142" y="6163554"/>
                </a:lnTo>
                <a:lnTo>
                  <a:pt x="11686159" y="6124105"/>
                </a:lnTo>
                <a:lnTo>
                  <a:pt x="11686159" y="101600"/>
                </a:lnTo>
                <a:lnTo>
                  <a:pt x="11678142" y="62150"/>
                </a:lnTo>
                <a:lnTo>
                  <a:pt x="11656314" y="29845"/>
                </a:lnTo>
                <a:lnTo>
                  <a:pt x="11624008" y="8016"/>
                </a:lnTo>
                <a:lnTo>
                  <a:pt x="1158455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bg object 28"/>
          <p:cNvSpPr/>
          <p:nvPr/>
        </p:nvSpPr>
        <p:spPr>
          <a:xfrm>
            <a:off x="252920" y="316146"/>
            <a:ext cx="11686540" cy="6226175"/>
          </a:xfrm>
          <a:custGeom>
            <a:avLst/>
            <a:gdLst/>
            <a:ahLst/>
            <a:cxnLst/>
            <a:rect l="l" t="t" r="r" b="b"/>
            <a:pathLst>
              <a:path w="11686540" h="6226175">
                <a:moveTo>
                  <a:pt x="11584559" y="6225705"/>
                </a:moveTo>
                <a:lnTo>
                  <a:pt x="101600" y="6225705"/>
                </a:lnTo>
                <a:lnTo>
                  <a:pt x="62150" y="6217688"/>
                </a:lnTo>
                <a:lnTo>
                  <a:pt x="29844" y="6195860"/>
                </a:lnTo>
                <a:lnTo>
                  <a:pt x="8016" y="6163554"/>
                </a:lnTo>
                <a:lnTo>
                  <a:pt x="0" y="6124105"/>
                </a:lnTo>
                <a:lnTo>
                  <a:pt x="0" y="101600"/>
                </a:lnTo>
                <a:lnTo>
                  <a:pt x="8016" y="62150"/>
                </a:lnTo>
                <a:lnTo>
                  <a:pt x="29845" y="29845"/>
                </a:lnTo>
                <a:lnTo>
                  <a:pt x="62150" y="8016"/>
                </a:lnTo>
                <a:lnTo>
                  <a:pt x="101600" y="0"/>
                </a:lnTo>
                <a:lnTo>
                  <a:pt x="11584559" y="0"/>
                </a:lnTo>
                <a:lnTo>
                  <a:pt x="11624008" y="8016"/>
                </a:lnTo>
                <a:lnTo>
                  <a:pt x="11656314" y="29845"/>
                </a:lnTo>
                <a:lnTo>
                  <a:pt x="11678142" y="62150"/>
                </a:lnTo>
                <a:lnTo>
                  <a:pt x="11686159" y="101600"/>
                </a:lnTo>
                <a:lnTo>
                  <a:pt x="11686159" y="6124105"/>
                </a:lnTo>
                <a:lnTo>
                  <a:pt x="11678142" y="6163554"/>
                </a:lnTo>
                <a:lnTo>
                  <a:pt x="11656314" y="6195860"/>
                </a:lnTo>
                <a:lnTo>
                  <a:pt x="11624008" y="6217688"/>
                </a:lnTo>
                <a:lnTo>
                  <a:pt x="11584559" y="6225705"/>
                </a:lnTo>
                <a:close/>
              </a:path>
            </a:pathLst>
          </a:custGeom>
          <a:ln w="12700">
            <a:solidFill>
              <a:srgbClr val="00161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bg object 29"/>
          <p:cNvSpPr/>
          <p:nvPr/>
        </p:nvSpPr>
        <p:spPr>
          <a:xfrm>
            <a:off x="5199430" y="6415403"/>
            <a:ext cx="1793239" cy="240029"/>
          </a:xfrm>
          <a:custGeom>
            <a:avLst/>
            <a:gdLst/>
            <a:ahLst/>
            <a:cxnLst/>
            <a:rect l="l" t="t" r="r" b="b"/>
            <a:pathLst>
              <a:path w="1793240" h="240029">
                <a:moveTo>
                  <a:pt x="1673161" y="0"/>
                </a:moveTo>
                <a:lnTo>
                  <a:pt x="119964" y="0"/>
                </a:lnTo>
                <a:lnTo>
                  <a:pt x="73385" y="9466"/>
                </a:lnTo>
                <a:lnTo>
                  <a:pt x="35240" y="35242"/>
                </a:lnTo>
                <a:lnTo>
                  <a:pt x="9466" y="73391"/>
                </a:lnTo>
                <a:lnTo>
                  <a:pt x="0" y="119976"/>
                </a:lnTo>
                <a:lnTo>
                  <a:pt x="9466" y="166562"/>
                </a:lnTo>
                <a:lnTo>
                  <a:pt x="35240" y="204711"/>
                </a:lnTo>
                <a:lnTo>
                  <a:pt x="73385" y="230487"/>
                </a:lnTo>
                <a:lnTo>
                  <a:pt x="119964" y="239953"/>
                </a:lnTo>
                <a:lnTo>
                  <a:pt x="1673161" y="239953"/>
                </a:lnTo>
                <a:lnTo>
                  <a:pt x="1719739" y="230487"/>
                </a:lnTo>
                <a:lnTo>
                  <a:pt x="1757884" y="204711"/>
                </a:lnTo>
                <a:lnTo>
                  <a:pt x="1783659" y="166562"/>
                </a:lnTo>
                <a:lnTo>
                  <a:pt x="1793125" y="119976"/>
                </a:lnTo>
                <a:lnTo>
                  <a:pt x="1783659" y="73391"/>
                </a:lnTo>
                <a:lnTo>
                  <a:pt x="1757884" y="35242"/>
                </a:lnTo>
                <a:lnTo>
                  <a:pt x="1719739" y="9466"/>
                </a:lnTo>
                <a:lnTo>
                  <a:pt x="1673161" y="0"/>
                </a:lnTo>
                <a:close/>
              </a:path>
            </a:pathLst>
          </a:custGeom>
          <a:solidFill>
            <a:srgbClr val="00685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bg object 30"/>
          <p:cNvSpPr/>
          <p:nvPr/>
        </p:nvSpPr>
        <p:spPr>
          <a:xfrm>
            <a:off x="5199430" y="6415403"/>
            <a:ext cx="1793239" cy="240029"/>
          </a:xfrm>
          <a:custGeom>
            <a:avLst/>
            <a:gdLst/>
            <a:ahLst/>
            <a:cxnLst/>
            <a:rect l="l" t="t" r="r" b="b"/>
            <a:pathLst>
              <a:path w="1793240" h="240029">
                <a:moveTo>
                  <a:pt x="1673161" y="239953"/>
                </a:moveTo>
                <a:lnTo>
                  <a:pt x="119964" y="239953"/>
                </a:lnTo>
                <a:lnTo>
                  <a:pt x="73385" y="230487"/>
                </a:lnTo>
                <a:lnTo>
                  <a:pt x="35240" y="204711"/>
                </a:lnTo>
                <a:lnTo>
                  <a:pt x="9466" y="166562"/>
                </a:lnTo>
                <a:lnTo>
                  <a:pt x="0" y="119976"/>
                </a:lnTo>
                <a:lnTo>
                  <a:pt x="9466" y="73391"/>
                </a:lnTo>
                <a:lnTo>
                  <a:pt x="35240" y="35242"/>
                </a:lnTo>
                <a:lnTo>
                  <a:pt x="73385" y="9466"/>
                </a:lnTo>
                <a:lnTo>
                  <a:pt x="119964" y="0"/>
                </a:lnTo>
                <a:lnTo>
                  <a:pt x="1673161" y="0"/>
                </a:lnTo>
                <a:lnTo>
                  <a:pt x="1719739" y="9466"/>
                </a:lnTo>
                <a:lnTo>
                  <a:pt x="1757884" y="35242"/>
                </a:lnTo>
                <a:lnTo>
                  <a:pt x="1783659" y="73391"/>
                </a:lnTo>
                <a:lnTo>
                  <a:pt x="1793125" y="119976"/>
                </a:lnTo>
                <a:lnTo>
                  <a:pt x="1783659" y="166562"/>
                </a:lnTo>
                <a:lnTo>
                  <a:pt x="1757884" y="204711"/>
                </a:lnTo>
                <a:lnTo>
                  <a:pt x="1719739" y="230487"/>
                </a:lnTo>
                <a:lnTo>
                  <a:pt x="1673161" y="239953"/>
                </a:lnTo>
                <a:close/>
              </a:path>
            </a:pathLst>
          </a:custGeom>
          <a:ln w="12700">
            <a:solidFill>
              <a:srgbClr val="240D1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1" name="bg object 31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5267490" y="6427472"/>
            <a:ext cx="216510" cy="216510"/>
          </a:xfrm>
          <a:prstGeom prst="rect">
            <a:avLst/>
          </a:prstGeom>
        </p:spPr>
      </p:pic>
      <p:sp>
        <p:nvSpPr>
          <p:cNvPr id="32" name="bg object 32"/>
          <p:cNvSpPr/>
          <p:nvPr/>
        </p:nvSpPr>
        <p:spPr>
          <a:xfrm>
            <a:off x="1242682" y="621893"/>
            <a:ext cx="7767320" cy="581660"/>
          </a:xfrm>
          <a:custGeom>
            <a:avLst/>
            <a:gdLst/>
            <a:ahLst/>
            <a:cxnLst/>
            <a:rect l="l" t="t" r="r" b="b"/>
            <a:pathLst>
              <a:path w="7767320" h="581660">
                <a:moveTo>
                  <a:pt x="7730324" y="0"/>
                </a:moveTo>
                <a:lnTo>
                  <a:pt x="36944" y="0"/>
                </a:lnTo>
                <a:lnTo>
                  <a:pt x="22561" y="2902"/>
                </a:lnTo>
                <a:lnTo>
                  <a:pt x="10818" y="10818"/>
                </a:lnTo>
                <a:lnTo>
                  <a:pt x="2902" y="22561"/>
                </a:lnTo>
                <a:lnTo>
                  <a:pt x="0" y="36944"/>
                </a:lnTo>
                <a:lnTo>
                  <a:pt x="0" y="544639"/>
                </a:lnTo>
                <a:lnTo>
                  <a:pt x="2902" y="559024"/>
                </a:lnTo>
                <a:lnTo>
                  <a:pt x="10818" y="570771"/>
                </a:lnTo>
                <a:lnTo>
                  <a:pt x="22561" y="578691"/>
                </a:lnTo>
                <a:lnTo>
                  <a:pt x="36944" y="581596"/>
                </a:lnTo>
                <a:lnTo>
                  <a:pt x="7730324" y="581596"/>
                </a:lnTo>
                <a:lnTo>
                  <a:pt x="7744709" y="578691"/>
                </a:lnTo>
                <a:lnTo>
                  <a:pt x="7756456" y="570771"/>
                </a:lnTo>
                <a:lnTo>
                  <a:pt x="7764377" y="559024"/>
                </a:lnTo>
                <a:lnTo>
                  <a:pt x="7767281" y="544639"/>
                </a:lnTo>
                <a:lnTo>
                  <a:pt x="7767281" y="36944"/>
                </a:lnTo>
                <a:lnTo>
                  <a:pt x="7764377" y="22561"/>
                </a:lnTo>
                <a:lnTo>
                  <a:pt x="7756456" y="10818"/>
                </a:lnTo>
                <a:lnTo>
                  <a:pt x="7744709" y="2902"/>
                </a:lnTo>
                <a:lnTo>
                  <a:pt x="7730324" y="0"/>
                </a:lnTo>
                <a:close/>
              </a:path>
            </a:pathLst>
          </a:custGeom>
          <a:solidFill>
            <a:srgbClr val="ADDCC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bg object 33"/>
          <p:cNvSpPr/>
          <p:nvPr/>
        </p:nvSpPr>
        <p:spPr>
          <a:xfrm>
            <a:off x="1242682" y="621893"/>
            <a:ext cx="7767320" cy="581660"/>
          </a:xfrm>
          <a:custGeom>
            <a:avLst/>
            <a:gdLst/>
            <a:ahLst/>
            <a:cxnLst/>
            <a:rect l="l" t="t" r="r" b="b"/>
            <a:pathLst>
              <a:path w="7767320" h="581660">
                <a:moveTo>
                  <a:pt x="7730324" y="581596"/>
                </a:moveTo>
                <a:lnTo>
                  <a:pt x="36944" y="581596"/>
                </a:lnTo>
                <a:lnTo>
                  <a:pt x="22561" y="578691"/>
                </a:lnTo>
                <a:lnTo>
                  <a:pt x="10818" y="570771"/>
                </a:lnTo>
                <a:lnTo>
                  <a:pt x="2902" y="559024"/>
                </a:lnTo>
                <a:lnTo>
                  <a:pt x="0" y="544639"/>
                </a:lnTo>
                <a:lnTo>
                  <a:pt x="0" y="36944"/>
                </a:lnTo>
                <a:lnTo>
                  <a:pt x="2902" y="22561"/>
                </a:lnTo>
                <a:lnTo>
                  <a:pt x="10818" y="10818"/>
                </a:lnTo>
                <a:lnTo>
                  <a:pt x="22561" y="2902"/>
                </a:lnTo>
                <a:lnTo>
                  <a:pt x="36944" y="0"/>
                </a:lnTo>
                <a:lnTo>
                  <a:pt x="7730324" y="0"/>
                </a:lnTo>
                <a:lnTo>
                  <a:pt x="7744709" y="2902"/>
                </a:lnTo>
                <a:lnTo>
                  <a:pt x="7756456" y="10818"/>
                </a:lnTo>
                <a:lnTo>
                  <a:pt x="7764377" y="22561"/>
                </a:lnTo>
                <a:lnTo>
                  <a:pt x="7767281" y="36944"/>
                </a:lnTo>
                <a:lnTo>
                  <a:pt x="7767281" y="544639"/>
                </a:lnTo>
                <a:lnTo>
                  <a:pt x="7764377" y="559024"/>
                </a:lnTo>
                <a:lnTo>
                  <a:pt x="7756456" y="570771"/>
                </a:lnTo>
                <a:lnTo>
                  <a:pt x="7744709" y="578691"/>
                </a:lnTo>
                <a:lnTo>
                  <a:pt x="7730324" y="581596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bg object 34"/>
          <p:cNvSpPr/>
          <p:nvPr/>
        </p:nvSpPr>
        <p:spPr>
          <a:xfrm>
            <a:off x="602033" y="621893"/>
            <a:ext cx="581660" cy="581660"/>
          </a:xfrm>
          <a:custGeom>
            <a:avLst/>
            <a:gdLst/>
            <a:ahLst/>
            <a:cxnLst/>
            <a:rect l="l" t="t" r="r" b="b"/>
            <a:pathLst>
              <a:path w="581660" h="581660">
                <a:moveTo>
                  <a:pt x="543496" y="0"/>
                </a:moveTo>
                <a:lnTo>
                  <a:pt x="38100" y="0"/>
                </a:lnTo>
                <a:lnTo>
                  <a:pt x="23268" y="2993"/>
                </a:lnTo>
                <a:lnTo>
                  <a:pt x="11158" y="11158"/>
                </a:lnTo>
                <a:lnTo>
                  <a:pt x="2993" y="23268"/>
                </a:lnTo>
                <a:lnTo>
                  <a:pt x="0" y="38100"/>
                </a:lnTo>
                <a:lnTo>
                  <a:pt x="0" y="543496"/>
                </a:lnTo>
                <a:lnTo>
                  <a:pt x="2993" y="558327"/>
                </a:lnTo>
                <a:lnTo>
                  <a:pt x="11158" y="570437"/>
                </a:lnTo>
                <a:lnTo>
                  <a:pt x="23268" y="578602"/>
                </a:lnTo>
                <a:lnTo>
                  <a:pt x="38100" y="581596"/>
                </a:lnTo>
                <a:lnTo>
                  <a:pt x="543496" y="581596"/>
                </a:lnTo>
                <a:lnTo>
                  <a:pt x="558327" y="578602"/>
                </a:lnTo>
                <a:lnTo>
                  <a:pt x="570437" y="570437"/>
                </a:lnTo>
                <a:lnTo>
                  <a:pt x="578602" y="558327"/>
                </a:lnTo>
                <a:lnTo>
                  <a:pt x="581596" y="543496"/>
                </a:lnTo>
                <a:lnTo>
                  <a:pt x="581596" y="38100"/>
                </a:lnTo>
                <a:lnTo>
                  <a:pt x="578602" y="23268"/>
                </a:lnTo>
                <a:lnTo>
                  <a:pt x="570437" y="11158"/>
                </a:lnTo>
                <a:lnTo>
                  <a:pt x="558327" y="2993"/>
                </a:lnTo>
                <a:lnTo>
                  <a:pt x="543496" y="0"/>
                </a:lnTo>
                <a:close/>
              </a:path>
            </a:pathLst>
          </a:custGeom>
          <a:solidFill>
            <a:srgbClr val="00685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bg object 35"/>
          <p:cNvSpPr/>
          <p:nvPr/>
        </p:nvSpPr>
        <p:spPr>
          <a:xfrm>
            <a:off x="602033" y="621893"/>
            <a:ext cx="581660" cy="581660"/>
          </a:xfrm>
          <a:custGeom>
            <a:avLst/>
            <a:gdLst/>
            <a:ahLst/>
            <a:cxnLst/>
            <a:rect l="l" t="t" r="r" b="b"/>
            <a:pathLst>
              <a:path w="581660" h="581660">
                <a:moveTo>
                  <a:pt x="543496" y="581596"/>
                </a:moveTo>
                <a:lnTo>
                  <a:pt x="38100" y="581596"/>
                </a:lnTo>
                <a:lnTo>
                  <a:pt x="23268" y="578602"/>
                </a:lnTo>
                <a:lnTo>
                  <a:pt x="11158" y="570437"/>
                </a:lnTo>
                <a:lnTo>
                  <a:pt x="2993" y="558327"/>
                </a:lnTo>
                <a:lnTo>
                  <a:pt x="0" y="543496"/>
                </a:lnTo>
                <a:lnTo>
                  <a:pt x="0" y="38100"/>
                </a:lnTo>
                <a:lnTo>
                  <a:pt x="2993" y="23268"/>
                </a:lnTo>
                <a:lnTo>
                  <a:pt x="11158" y="11158"/>
                </a:lnTo>
                <a:lnTo>
                  <a:pt x="23268" y="2993"/>
                </a:lnTo>
                <a:lnTo>
                  <a:pt x="38100" y="0"/>
                </a:lnTo>
                <a:lnTo>
                  <a:pt x="543496" y="0"/>
                </a:lnTo>
                <a:lnTo>
                  <a:pt x="558327" y="2993"/>
                </a:lnTo>
                <a:lnTo>
                  <a:pt x="570437" y="11158"/>
                </a:lnTo>
                <a:lnTo>
                  <a:pt x="578602" y="23268"/>
                </a:lnTo>
                <a:lnTo>
                  <a:pt x="581596" y="38100"/>
                </a:lnTo>
                <a:lnTo>
                  <a:pt x="581596" y="543496"/>
                </a:lnTo>
                <a:lnTo>
                  <a:pt x="578602" y="558327"/>
                </a:lnTo>
                <a:lnTo>
                  <a:pt x="570437" y="570437"/>
                </a:lnTo>
                <a:lnTo>
                  <a:pt x="558327" y="578602"/>
                </a:lnTo>
                <a:lnTo>
                  <a:pt x="543496" y="581596"/>
                </a:lnTo>
                <a:close/>
              </a:path>
            </a:pathLst>
          </a:custGeom>
          <a:ln w="12700">
            <a:solidFill>
              <a:srgbClr val="240D1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404040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2/27/2025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000" b="0" i="0">
                <a:solidFill>
                  <a:srgbClr val="404040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2/27/2025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ACF7E0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bg 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3822700" cy="3509429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277100" y="3420533"/>
            <a:ext cx="4914900" cy="3437467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276600" y="0"/>
            <a:ext cx="1549387" cy="1299629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248400" y="3649129"/>
            <a:ext cx="1562087" cy="1562100"/>
          </a:xfrm>
          <a:prstGeom prst="rect">
            <a:avLst/>
          </a:prstGeom>
        </p:spPr>
      </p:pic>
      <p:pic>
        <p:nvPicPr>
          <p:cNvPr id="22" name="bg object 22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4347633"/>
            <a:ext cx="774700" cy="1562096"/>
          </a:xfrm>
          <a:prstGeom prst="rect">
            <a:avLst/>
          </a:prstGeom>
        </p:spPr>
      </p:pic>
      <p:pic>
        <p:nvPicPr>
          <p:cNvPr id="23" name="bg object 23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27000" y="1998141"/>
            <a:ext cx="1562100" cy="1562087"/>
          </a:xfrm>
          <a:prstGeom prst="rect">
            <a:avLst/>
          </a:prstGeom>
        </p:spPr>
      </p:pic>
      <p:pic>
        <p:nvPicPr>
          <p:cNvPr id="24" name="bg object 24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0731500" y="5681133"/>
            <a:ext cx="1460500" cy="1176867"/>
          </a:xfrm>
          <a:prstGeom prst="rect">
            <a:avLst/>
          </a:prstGeom>
        </p:spPr>
      </p:pic>
      <p:pic>
        <p:nvPicPr>
          <p:cNvPr id="25" name="bg object 25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2717800" y="4881033"/>
            <a:ext cx="2235200" cy="1976967"/>
          </a:xfrm>
          <a:prstGeom prst="rect">
            <a:avLst/>
          </a:prstGeom>
        </p:spPr>
      </p:pic>
      <p:pic>
        <p:nvPicPr>
          <p:cNvPr id="26" name="bg object 26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10769600" y="575729"/>
            <a:ext cx="1422400" cy="2235200"/>
          </a:xfrm>
          <a:prstGeom prst="rect">
            <a:avLst/>
          </a:prstGeom>
        </p:spPr>
      </p:pic>
      <p:sp>
        <p:nvSpPr>
          <p:cNvPr id="27" name="bg object 27"/>
          <p:cNvSpPr/>
          <p:nvPr/>
        </p:nvSpPr>
        <p:spPr>
          <a:xfrm>
            <a:off x="252920" y="316142"/>
            <a:ext cx="11686540" cy="6226175"/>
          </a:xfrm>
          <a:custGeom>
            <a:avLst/>
            <a:gdLst/>
            <a:ahLst/>
            <a:cxnLst/>
            <a:rect l="l" t="t" r="r" b="b"/>
            <a:pathLst>
              <a:path w="11686540" h="6226175">
                <a:moveTo>
                  <a:pt x="11584559" y="0"/>
                </a:moveTo>
                <a:lnTo>
                  <a:pt x="101600" y="0"/>
                </a:lnTo>
                <a:lnTo>
                  <a:pt x="62150" y="8018"/>
                </a:lnTo>
                <a:lnTo>
                  <a:pt x="29845" y="29849"/>
                </a:lnTo>
                <a:lnTo>
                  <a:pt x="8016" y="62155"/>
                </a:lnTo>
                <a:lnTo>
                  <a:pt x="0" y="101600"/>
                </a:lnTo>
                <a:lnTo>
                  <a:pt x="0" y="6124105"/>
                </a:lnTo>
                <a:lnTo>
                  <a:pt x="8016" y="6163554"/>
                </a:lnTo>
                <a:lnTo>
                  <a:pt x="29844" y="6195860"/>
                </a:lnTo>
                <a:lnTo>
                  <a:pt x="62150" y="6217688"/>
                </a:lnTo>
                <a:lnTo>
                  <a:pt x="101600" y="6225705"/>
                </a:lnTo>
                <a:lnTo>
                  <a:pt x="11584559" y="6225705"/>
                </a:lnTo>
                <a:lnTo>
                  <a:pt x="11624003" y="6217688"/>
                </a:lnTo>
                <a:lnTo>
                  <a:pt x="11656309" y="6195860"/>
                </a:lnTo>
                <a:lnTo>
                  <a:pt x="11678140" y="6163554"/>
                </a:lnTo>
                <a:lnTo>
                  <a:pt x="11686159" y="6124105"/>
                </a:lnTo>
                <a:lnTo>
                  <a:pt x="11686159" y="101600"/>
                </a:lnTo>
                <a:lnTo>
                  <a:pt x="11678140" y="62155"/>
                </a:lnTo>
                <a:lnTo>
                  <a:pt x="11656309" y="29849"/>
                </a:lnTo>
                <a:lnTo>
                  <a:pt x="11624003" y="8018"/>
                </a:lnTo>
                <a:lnTo>
                  <a:pt x="11584559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bg object 28"/>
          <p:cNvSpPr/>
          <p:nvPr/>
        </p:nvSpPr>
        <p:spPr>
          <a:xfrm>
            <a:off x="252920" y="316142"/>
            <a:ext cx="11686540" cy="6226175"/>
          </a:xfrm>
          <a:custGeom>
            <a:avLst/>
            <a:gdLst/>
            <a:ahLst/>
            <a:cxnLst/>
            <a:rect l="l" t="t" r="r" b="b"/>
            <a:pathLst>
              <a:path w="11686540" h="6226175">
                <a:moveTo>
                  <a:pt x="11584559" y="6225705"/>
                </a:moveTo>
                <a:lnTo>
                  <a:pt x="101600" y="6225705"/>
                </a:lnTo>
                <a:lnTo>
                  <a:pt x="62150" y="6217688"/>
                </a:lnTo>
                <a:lnTo>
                  <a:pt x="29844" y="6195860"/>
                </a:lnTo>
                <a:lnTo>
                  <a:pt x="8016" y="6163554"/>
                </a:lnTo>
                <a:lnTo>
                  <a:pt x="0" y="6124105"/>
                </a:lnTo>
                <a:lnTo>
                  <a:pt x="0" y="101600"/>
                </a:lnTo>
                <a:lnTo>
                  <a:pt x="8016" y="62155"/>
                </a:lnTo>
                <a:lnTo>
                  <a:pt x="29845" y="29849"/>
                </a:lnTo>
                <a:lnTo>
                  <a:pt x="62150" y="8018"/>
                </a:lnTo>
                <a:lnTo>
                  <a:pt x="101600" y="0"/>
                </a:lnTo>
                <a:lnTo>
                  <a:pt x="11584559" y="0"/>
                </a:lnTo>
                <a:lnTo>
                  <a:pt x="11624003" y="8018"/>
                </a:lnTo>
                <a:lnTo>
                  <a:pt x="11656309" y="29849"/>
                </a:lnTo>
                <a:lnTo>
                  <a:pt x="11678140" y="62155"/>
                </a:lnTo>
                <a:lnTo>
                  <a:pt x="11686159" y="101600"/>
                </a:lnTo>
                <a:lnTo>
                  <a:pt x="11686159" y="6124105"/>
                </a:lnTo>
                <a:lnTo>
                  <a:pt x="11678140" y="6163554"/>
                </a:lnTo>
                <a:lnTo>
                  <a:pt x="11656309" y="6195860"/>
                </a:lnTo>
                <a:lnTo>
                  <a:pt x="11624003" y="6217688"/>
                </a:lnTo>
                <a:lnTo>
                  <a:pt x="11584559" y="6225705"/>
                </a:lnTo>
                <a:close/>
              </a:path>
            </a:pathLst>
          </a:custGeom>
          <a:ln w="12700">
            <a:solidFill>
              <a:srgbClr val="00161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bg object 29"/>
          <p:cNvSpPr/>
          <p:nvPr/>
        </p:nvSpPr>
        <p:spPr>
          <a:xfrm>
            <a:off x="5199443" y="6415399"/>
            <a:ext cx="1793239" cy="240029"/>
          </a:xfrm>
          <a:custGeom>
            <a:avLst/>
            <a:gdLst/>
            <a:ahLst/>
            <a:cxnLst/>
            <a:rect l="l" t="t" r="r" b="b"/>
            <a:pathLst>
              <a:path w="1793240" h="240029">
                <a:moveTo>
                  <a:pt x="1673148" y="0"/>
                </a:moveTo>
                <a:lnTo>
                  <a:pt x="119964" y="0"/>
                </a:lnTo>
                <a:lnTo>
                  <a:pt x="73385" y="9466"/>
                </a:lnTo>
                <a:lnTo>
                  <a:pt x="35240" y="35244"/>
                </a:lnTo>
                <a:lnTo>
                  <a:pt x="9466" y="73396"/>
                </a:lnTo>
                <a:lnTo>
                  <a:pt x="0" y="119989"/>
                </a:lnTo>
                <a:lnTo>
                  <a:pt x="9466" y="166567"/>
                </a:lnTo>
                <a:lnTo>
                  <a:pt x="35240" y="204712"/>
                </a:lnTo>
                <a:lnTo>
                  <a:pt x="73385" y="230487"/>
                </a:lnTo>
                <a:lnTo>
                  <a:pt x="119964" y="239953"/>
                </a:lnTo>
                <a:lnTo>
                  <a:pt x="1673148" y="239953"/>
                </a:lnTo>
                <a:lnTo>
                  <a:pt x="1719734" y="230487"/>
                </a:lnTo>
                <a:lnTo>
                  <a:pt x="1757883" y="204712"/>
                </a:lnTo>
                <a:lnTo>
                  <a:pt x="1783659" y="166567"/>
                </a:lnTo>
                <a:lnTo>
                  <a:pt x="1793125" y="119989"/>
                </a:lnTo>
                <a:lnTo>
                  <a:pt x="1783659" y="73396"/>
                </a:lnTo>
                <a:lnTo>
                  <a:pt x="1757883" y="35244"/>
                </a:lnTo>
                <a:lnTo>
                  <a:pt x="1719734" y="9466"/>
                </a:lnTo>
                <a:lnTo>
                  <a:pt x="1673148" y="0"/>
                </a:lnTo>
                <a:close/>
              </a:path>
            </a:pathLst>
          </a:custGeom>
          <a:solidFill>
            <a:srgbClr val="00685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bg object 30"/>
          <p:cNvSpPr/>
          <p:nvPr/>
        </p:nvSpPr>
        <p:spPr>
          <a:xfrm>
            <a:off x="5199443" y="6415399"/>
            <a:ext cx="1793239" cy="240029"/>
          </a:xfrm>
          <a:custGeom>
            <a:avLst/>
            <a:gdLst/>
            <a:ahLst/>
            <a:cxnLst/>
            <a:rect l="l" t="t" r="r" b="b"/>
            <a:pathLst>
              <a:path w="1793240" h="240029">
                <a:moveTo>
                  <a:pt x="1673148" y="239953"/>
                </a:moveTo>
                <a:lnTo>
                  <a:pt x="119964" y="239953"/>
                </a:lnTo>
                <a:lnTo>
                  <a:pt x="73385" y="230487"/>
                </a:lnTo>
                <a:lnTo>
                  <a:pt x="35240" y="204712"/>
                </a:lnTo>
                <a:lnTo>
                  <a:pt x="9466" y="166567"/>
                </a:lnTo>
                <a:lnTo>
                  <a:pt x="0" y="119989"/>
                </a:lnTo>
                <a:lnTo>
                  <a:pt x="9466" y="73396"/>
                </a:lnTo>
                <a:lnTo>
                  <a:pt x="35240" y="35244"/>
                </a:lnTo>
                <a:lnTo>
                  <a:pt x="73385" y="9466"/>
                </a:lnTo>
                <a:lnTo>
                  <a:pt x="119964" y="0"/>
                </a:lnTo>
                <a:lnTo>
                  <a:pt x="1673148" y="0"/>
                </a:lnTo>
                <a:lnTo>
                  <a:pt x="1719734" y="9466"/>
                </a:lnTo>
                <a:lnTo>
                  <a:pt x="1757883" y="35244"/>
                </a:lnTo>
                <a:lnTo>
                  <a:pt x="1783659" y="73396"/>
                </a:lnTo>
                <a:lnTo>
                  <a:pt x="1793125" y="119989"/>
                </a:lnTo>
                <a:lnTo>
                  <a:pt x="1783659" y="166567"/>
                </a:lnTo>
                <a:lnTo>
                  <a:pt x="1757883" y="204712"/>
                </a:lnTo>
                <a:lnTo>
                  <a:pt x="1719734" y="230487"/>
                </a:lnTo>
                <a:lnTo>
                  <a:pt x="1673148" y="239953"/>
                </a:lnTo>
                <a:close/>
              </a:path>
            </a:pathLst>
          </a:custGeom>
          <a:ln w="12700">
            <a:solidFill>
              <a:srgbClr val="240D17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1" name="bg object 31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5267490" y="6427472"/>
            <a:ext cx="216510" cy="21651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2/27/2025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‹№›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ACF7E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39805" y="735406"/>
            <a:ext cx="6475730" cy="330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rgbClr val="404040"/>
                </a:solidFill>
                <a:latin typeface="Gill Sans MT"/>
                <a:cs typeface="Gill Sans M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591496" y="2800692"/>
            <a:ext cx="5009515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2/27/2025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‹№›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33.png"/><Relationship Id="rId18" Type="http://schemas.openxmlformats.org/officeDocument/2006/relationships/image" Target="../media/image3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12" Type="http://schemas.openxmlformats.org/officeDocument/2006/relationships/image" Target="../media/image32.png"/><Relationship Id="rId17" Type="http://schemas.openxmlformats.org/officeDocument/2006/relationships/image" Target="../media/image37.png"/><Relationship Id="rId2" Type="http://schemas.openxmlformats.org/officeDocument/2006/relationships/image" Target="../media/image22.png"/><Relationship Id="rId16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11" Type="http://schemas.openxmlformats.org/officeDocument/2006/relationships/image" Target="../media/image31.png"/><Relationship Id="rId5" Type="http://schemas.openxmlformats.org/officeDocument/2006/relationships/image" Target="../media/image25.png"/><Relationship Id="rId15" Type="http://schemas.openxmlformats.org/officeDocument/2006/relationships/image" Target="../media/image35.png"/><Relationship Id="rId10" Type="http://schemas.openxmlformats.org/officeDocument/2006/relationships/image" Target="../media/image30.png"/><Relationship Id="rId19" Type="http://schemas.openxmlformats.org/officeDocument/2006/relationships/image" Target="../media/image39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Relationship Id="rId14" Type="http://schemas.openxmlformats.org/officeDocument/2006/relationships/image" Target="../media/image3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86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8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88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6" Type="http://schemas.openxmlformats.org/officeDocument/2006/relationships/image" Target="../media/image9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5" Type="http://schemas.openxmlformats.org/officeDocument/2006/relationships/image" Target="../media/image90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8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3" Type="http://schemas.openxmlformats.org/officeDocument/2006/relationships/image" Target="../media/image93.png"/><Relationship Id="rId7" Type="http://schemas.openxmlformats.org/officeDocument/2006/relationships/image" Target="../media/image97.png"/><Relationship Id="rId12" Type="http://schemas.openxmlformats.org/officeDocument/2006/relationships/image" Target="../media/image11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6.png"/><Relationship Id="rId11" Type="http://schemas.openxmlformats.org/officeDocument/2006/relationships/image" Target="../media/image101.png"/><Relationship Id="rId5" Type="http://schemas.openxmlformats.org/officeDocument/2006/relationships/image" Target="../media/image95.png"/><Relationship Id="rId10" Type="http://schemas.openxmlformats.org/officeDocument/2006/relationships/image" Target="../media/image100.png"/><Relationship Id="rId4" Type="http://schemas.openxmlformats.org/officeDocument/2006/relationships/image" Target="../media/image94.png"/><Relationship Id="rId9" Type="http://schemas.openxmlformats.org/officeDocument/2006/relationships/image" Target="../media/image99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png"/><Relationship Id="rId3" Type="http://schemas.openxmlformats.org/officeDocument/2006/relationships/image" Target="../media/image93.png"/><Relationship Id="rId7" Type="http://schemas.openxmlformats.org/officeDocument/2006/relationships/image" Target="../media/image97.png"/><Relationship Id="rId12" Type="http://schemas.openxmlformats.org/officeDocument/2006/relationships/image" Target="../media/image11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6.png"/><Relationship Id="rId11" Type="http://schemas.openxmlformats.org/officeDocument/2006/relationships/image" Target="../media/image101.png"/><Relationship Id="rId5" Type="http://schemas.openxmlformats.org/officeDocument/2006/relationships/image" Target="../media/image95.png"/><Relationship Id="rId10" Type="http://schemas.openxmlformats.org/officeDocument/2006/relationships/image" Target="../media/image100.png"/><Relationship Id="rId4" Type="http://schemas.openxmlformats.org/officeDocument/2006/relationships/image" Target="../media/image94.png"/><Relationship Id="rId9" Type="http://schemas.openxmlformats.org/officeDocument/2006/relationships/image" Target="../media/image9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png"/><Relationship Id="rId3" Type="http://schemas.openxmlformats.org/officeDocument/2006/relationships/image" Target="../media/image103.png"/><Relationship Id="rId7" Type="http://schemas.openxmlformats.org/officeDocument/2006/relationships/image" Target="../media/image107.png"/><Relationship Id="rId12" Type="http://schemas.openxmlformats.org/officeDocument/2006/relationships/image" Target="../media/image11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6.png"/><Relationship Id="rId11" Type="http://schemas.openxmlformats.org/officeDocument/2006/relationships/image" Target="../media/image111.png"/><Relationship Id="rId5" Type="http://schemas.openxmlformats.org/officeDocument/2006/relationships/image" Target="../media/image105.png"/><Relationship Id="rId10" Type="http://schemas.openxmlformats.org/officeDocument/2006/relationships/image" Target="../media/image110.png"/><Relationship Id="rId4" Type="http://schemas.openxmlformats.org/officeDocument/2006/relationships/image" Target="../media/image104.png"/><Relationship Id="rId9" Type="http://schemas.openxmlformats.org/officeDocument/2006/relationships/image" Target="../media/image109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png"/><Relationship Id="rId3" Type="http://schemas.openxmlformats.org/officeDocument/2006/relationships/image" Target="../media/image103.png"/><Relationship Id="rId7" Type="http://schemas.openxmlformats.org/officeDocument/2006/relationships/image" Target="../media/image107.png"/><Relationship Id="rId12" Type="http://schemas.openxmlformats.org/officeDocument/2006/relationships/image" Target="../media/image11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6.png"/><Relationship Id="rId11" Type="http://schemas.openxmlformats.org/officeDocument/2006/relationships/image" Target="../media/image111.png"/><Relationship Id="rId5" Type="http://schemas.openxmlformats.org/officeDocument/2006/relationships/image" Target="../media/image105.png"/><Relationship Id="rId10" Type="http://schemas.openxmlformats.org/officeDocument/2006/relationships/image" Target="../media/image110.png"/><Relationship Id="rId4" Type="http://schemas.openxmlformats.org/officeDocument/2006/relationships/image" Target="../media/image104.png"/><Relationship Id="rId9" Type="http://schemas.openxmlformats.org/officeDocument/2006/relationships/image" Target="../media/image109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png"/><Relationship Id="rId3" Type="http://schemas.openxmlformats.org/officeDocument/2006/relationships/image" Target="../media/image103.png"/><Relationship Id="rId7" Type="http://schemas.openxmlformats.org/officeDocument/2006/relationships/image" Target="../media/image107.png"/><Relationship Id="rId12" Type="http://schemas.openxmlformats.org/officeDocument/2006/relationships/image" Target="../media/image11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6.png"/><Relationship Id="rId11" Type="http://schemas.openxmlformats.org/officeDocument/2006/relationships/image" Target="../media/image111.png"/><Relationship Id="rId5" Type="http://schemas.openxmlformats.org/officeDocument/2006/relationships/image" Target="../media/image105.png"/><Relationship Id="rId10" Type="http://schemas.openxmlformats.org/officeDocument/2006/relationships/image" Target="../media/image110.png"/><Relationship Id="rId4" Type="http://schemas.openxmlformats.org/officeDocument/2006/relationships/image" Target="../media/image104.png"/><Relationship Id="rId9" Type="http://schemas.openxmlformats.org/officeDocument/2006/relationships/image" Target="../media/image109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png"/><Relationship Id="rId3" Type="http://schemas.openxmlformats.org/officeDocument/2006/relationships/image" Target="../media/image103.png"/><Relationship Id="rId7" Type="http://schemas.openxmlformats.org/officeDocument/2006/relationships/image" Target="../media/image107.png"/><Relationship Id="rId12" Type="http://schemas.openxmlformats.org/officeDocument/2006/relationships/image" Target="../media/image11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6.png"/><Relationship Id="rId11" Type="http://schemas.openxmlformats.org/officeDocument/2006/relationships/image" Target="../media/image111.png"/><Relationship Id="rId5" Type="http://schemas.openxmlformats.org/officeDocument/2006/relationships/image" Target="../media/image105.png"/><Relationship Id="rId10" Type="http://schemas.openxmlformats.org/officeDocument/2006/relationships/image" Target="../media/image110.png"/><Relationship Id="rId4" Type="http://schemas.openxmlformats.org/officeDocument/2006/relationships/image" Target="../media/image104.png"/><Relationship Id="rId9" Type="http://schemas.openxmlformats.org/officeDocument/2006/relationships/image" Target="../media/image109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png"/><Relationship Id="rId3" Type="http://schemas.openxmlformats.org/officeDocument/2006/relationships/image" Target="../media/image103.png"/><Relationship Id="rId7" Type="http://schemas.openxmlformats.org/officeDocument/2006/relationships/image" Target="../media/image107.png"/><Relationship Id="rId12" Type="http://schemas.openxmlformats.org/officeDocument/2006/relationships/image" Target="../media/image11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6.png"/><Relationship Id="rId11" Type="http://schemas.openxmlformats.org/officeDocument/2006/relationships/image" Target="../media/image111.png"/><Relationship Id="rId5" Type="http://schemas.openxmlformats.org/officeDocument/2006/relationships/image" Target="../media/image105.png"/><Relationship Id="rId10" Type="http://schemas.openxmlformats.org/officeDocument/2006/relationships/image" Target="../media/image110.png"/><Relationship Id="rId4" Type="http://schemas.openxmlformats.org/officeDocument/2006/relationships/image" Target="../media/image104.png"/><Relationship Id="rId9" Type="http://schemas.openxmlformats.org/officeDocument/2006/relationships/image" Target="../media/image109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png"/><Relationship Id="rId3" Type="http://schemas.openxmlformats.org/officeDocument/2006/relationships/image" Target="../media/image103.png"/><Relationship Id="rId7" Type="http://schemas.openxmlformats.org/officeDocument/2006/relationships/image" Target="../media/image107.png"/><Relationship Id="rId12" Type="http://schemas.openxmlformats.org/officeDocument/2006/relationships/image" Target="../media/image11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6.png"/><Relationship Id="rId11" Type="http://schemas.openxmlformats.org/officeDocument/2006/relationships/image" Target="../media/image111.png"/><Relationship Id="rId5" Type="http://schemas.openxmlformats.org/officeDocument/2006/relationships/image" Target="../media/image105.png"/><Relationship Id="rId10" Type="http://schemas.openxmlformats.org/officeDocument/2006/relationships/image" Target="../media/image110.png"/><Relationship Id="rId4" Type="http://schemas.openxmlformats.org/officeDocument/2006/relationships/image" Target="../media/image104.png"/><Relationship Id="rId9" Type="http://schemas.openxmlformats.org/officeDocument/2006/relationships/image" Target="../media/image109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10.png"/><Relationship Id="rId4" Type="http://schemas.openxmlformats.org/officeDocument/2006/relationships/image" Target="../media/image3.png"/><Relationship Id="rId9" Type="http://schemas.openxmlformats.org/officeDocument/2006/relationships/image" Target="../media/image9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png"/><Relationship Id="rId3" Type="http://schemas.openxmlformats.org/officeDocument/2006/relationships/image" Target="../media/image103.png"/><Relationship Id="rId7" Type="http://schemas.openxmlformats.org/officeDocument/2006/relationships/image" Target="../media/image107.png"/><Relationship Id="rId12" Type="http://schemas.openxmlformats.org/officeDocument/2006/relationships/image" Target="../media/image11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6.png"/><Relationship Id="rId11" Type="http://schemas.openxmlformats.org/officeDocument/2006/relationships/image" Target="../media/image111.png"/><Relationship Id="rId5" Type="http://schemas.openxmlformats.org/officeDocument/2006/relationships/image" Target="../media/image105.png"/><Relationship Id="rId10" Type="http://schemas.openxmlformats.org/officeDocument/2006/relationships/image" Target="../media/image110.png"/><Relationship Id="rId4" Type="http://schemas.openxmlformats.org/officeDocument/2006/relationships/image" Target="../media/image104.png"/><Relationship Id="rId9" Type="http://schemas.openxmlformats.org/officeDocument/2006/relationships/image" Target="../media/image109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png"/><Relationship Id="rId3" Type="http://schemas.openxmlformats.org/officeDocument/2006/relationships/image" Target="../media/image103.png"/><Relationship Id="rId7" Type="http://schemas.openxmlformats.org/officeDocument/2006/relationships/image" Target="../media/image107.png"/><Relationship Id="rId12" Type="http://schemas.openxmlformats.org/officeDocument/2006/relationships/image" Target="../media/image11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6.png"/><Relationship Id="rId11" Type="http://schemas.openxmlformats.org/officeDocument/2006/relationships/image" Target="../media/image111.png"/><Relationship Id="rId5" Type="http://schemas.openxmlformats.org/officeDocument/2006/relationships/image" Target="../media/image105.png"/><Relationship Id="rId10" Type="http://schemas.openxmlformats.org/officeDocument/2006/relationships/image" Target="../media/image110.png"/><Relationship Id="rId4" Type="http://schemas.openxmlformats.org/officeDocument/2006/relationships/image" Target="../media/image104.png"/><Relationship Id="rId9" Type="http://schemas.openxmlformats.org/officeDocument/2006/relationships/image" Target="../media/image109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png"/><Relationship Id="rId3" Type="http://schemas.openxmlformats.org/officeDocument/2006/relationships/image" Target="../media/image103.png"/><Relationship Id="rId7" Type="http://schemas.openxmlformats.org/officeDocument/2006/relationships/image" Target="../media/image107.png"/><Relationship Id="rId12" Type="http://schemas.openxmlformats.org/officeDocument/2006/relationships/image" Target="../media/image11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6.png"/><Relationship Id="rId11" Type="http://schemas.openxmlformats.org/officeDocument/2006/relationships/image" Target="../media/image111.png"/><Relationship Id="rId5" Type="http://schemas.openxmlformats.org/officeDocument/2006/relationships/image" Target="../media/image105.png"/><Relationship Id="rId10" Type="http://schemas.openxmlformats.org/officeDocument/2006/relationships/image" Target="../media/image110.png"/><Relationship Id="rId4" Type="http://schemas.openxmlformats.org/officeDocument/2006/relationships/image" Target="../media/image104.png"/><Relationship Id="rId9" Type="http://schemas.openxmlformats.org/officeDocument/2006/relationships/image" Target="../media/image109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png"/><Relationship Id="rId3" Type="http://schemas.openxmlformats.org/officeDocument/2006/relationships/image" Target="../media/image103.png"/><Relationship Id="rId7" Type="http://schemas.openxmlformats.org/officeDocument/2006/relationships/image" Target="../media/image107.png"/><Relationship Id="rId12" Type="http://schemas.openxmlformats.org/officeDocument/2006/relationships/image" Target="../media/image11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6.png"/><Relationship Id="rId11" Type="http://schemas.openxmlformats.org/officeDocument/2006/relationships/image" Target="../media/image111.png"/><Relationship Id="rId5" Type="http://schemas.openxmlformats.org/officeDocument/2006/relationships/image" Target="../media/image105.png"/><Relationship Id="rId10" Type="http://schemas.openxmlformats.org/officeDocument/2006/relationships/image" Target="../media/image110.png"/><Relationship Id="rId4" Type="http://schemas.openxmlformats.org/officeDocument/2006/relationships/image" Target="../media/image104.png"/><Relationship Id="rId9" Type="http://schemas.openxmlformats.org/officeDocument/2006/relationships/image" Target="../media/image109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15.png"/><Relationship Id="rId4" Type="http://schemas.openxmlformats.org/officeDocument/2006/relationships/image" Target="../media/image114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116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11.png"/><Relationship Id="rId17" Type="http://schemas.openxmlformats.org/officeDocument/2006/relationships/image" Target="../media/image120.png"/><Relationship Id="rId2" Type="http://schemas.openxmlformats.org/officeDocument/2006/relationships/image" Target="../media/image12.png"/><Relationship Id="rId16" Type="http://schemas.openxmlformats.org/officeDocument/2006/relationships/image" Target="../media/image1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5" Type="http://schemas.openxmlformats.org/officeDocument/2006/relationships/image" Target="../media/image118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117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121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11.png"/><Relationship Id="rId17" Type="http://schemas.openxmlformats.org/officeDocument/2006/relationships/image" Target="../media/image125.png"/><Relationship Id="rId2" Type="http://schemas.openxmlformats.org/officeDocument/2006/relationships/image" Target="../media/image12.png"/><Relationship Id="rId16" Type="http://schemas.openxmlformats.org/officeDocument/2006/relationships/image" Target="../media/image1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5" Type="http://schemas.openxmlformats.org/officeDocument/2006/relationships/image" Target="../media/image123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Relationship Id="rId14" Type="http://schemas.openxmlformats.org/officeDocument/2006/relationships/image" Target="../media/image122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png"/><Relationship Id="rId3" Type="http://schemas.openxmlformats.org/officeDocument/2006/relationships/image" Target="../media/image127.png"/><Relationship Id="rId7" Type="http://schemas.openxmlformats.org/officeDocument/2006/relationships/image" Target="../media/image131.png"/><Relationship Id="rId12" Type="http://schemas.openxmlformats.org/officeDocument/2006/relationships/image" Target="../media/image11.pn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0.png"/><Relationship Id="rId11" Type="http://schemas.openxmlformats.org/officeDocument/2006/relationships/image" Target="../media/image135.png"/><Relationship Id="rId5" Type="http://schemas.openxmlformats.org/officeDocument/2006/relationships/image" Target="../media/image129.png"/><Relationship Id="rId10" Type="http://schemas.openxmlformats.org/officeDocument/2006/relationships/image" Target="../media/image134.png"/><Relationship Id="rId4" Type="http://schemas.openxmlformats.org/officeDocument/2006/relationships/image" Target="../media/image128.png"/><Relationship Id="rId9" Type="http://schemas.openxmlformats.org/officeDocument/2006/relationships/image" Target="../media/image133.pn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png"/><Relationship Id="rId3" Type="http://schemas.openxmlformats.org/officeDocument/2006/relationships/image" Target="../media/image127.png"/><Relationship Id="rId7" Type="http://schemas.openxmlformats.org/officeDocument/2006/relationships/image" Target="../media/image131.png"/><Relationship Id="rId12" Type="http://schemas.openxmlformats.org/officeDocument/2006/relationships/image" Target="../media/image11.png"/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0.png"/><Relationship Id="rId11" Type="http://schemas.openxmlformats.org/officeDocument/2006/relationships/image" Target="../media/image135.png"/><Relationship Id="rId5" Type="http://schemas.openxmlformats.org/officeDocument/2006/relationships/image" Target="../media/image129.png"/><Relationship Id="rId10" Type="http://schemas.openxmlformats.org/officeDocument/2006/relationships/image" Target="../media/image134.png"/><Relationship Id="rId4" Type="http://schemas.openxmlformats.org/officeDocument/2006/relationships/image" Target="../media/image128.png"/><Relationship Id="rId9" Type="http://schemas.openxmlformats.org/officeDocument/2006/relationships/image" Target="../media/image13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3.png"/><Relationship Id="rId7" Type="http://schemas.openxmlformats.org/officeDocument/2006/relationships/image" Target="../media/image18.png"/><Relationship Id="rId12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1.png"/><Relationship Id="rId4" Type="http://schemas.openxmlformats.org/officeDocument/2006/relationships/image" Target="../media/image14.png"/><Relationship Id="rId9" Type="http://schemas.openxmlformats.org/officeDocument/2006/relationships/image" Target="../media/image20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3.png"/><Relationship Id="rId7" Type="http://schemas.openxmlformats.org/officeDocument/2006/relationships/image" Target="../media/image18.png"/><Relationship Id="rId12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../media/image16.png"/><Relationship Id="rId5" Type="http://schemas.openxmlformats.org/officeDocument/2006/relationships/image" Target="../media/image15.png"/><Relationship Id="rId10" Type="http://schemas.openxmlformats.org/officeDocument/2006/relationships/image" Target="../media/image21.png"/><Relationship Id="rId4" Type="http://schemas.openxmlformats.org/officeDocument/2006/relationships/image" Target="../media/image14.png"/><Relationship Id="rId9" Type="http://schemas.openxmlformats.org/officeDocument/2006/relationships/image" Target="../media/image20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12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0.png"/><Relationship Id="rId18" Type="http://schemas.openxmlformats.org/officeDocument/2006/relationships/image" Target="../media/image45.png"/><Relationship Id="rId26" Type="http://schemas.openxmlformats.org/officeDocument/2006/relationships/image" Target="../media/image53.png"/><Relationship Id="rId3" Type="http://schemas.openxmlformats.org/officeDocument/2006/relationships/image" Target="../media/image2.png"/><Relationship Id="rId21" Type="http://schemas.openxmlformats.org/officeDocument/2006/relationships/image" Target="../media/image48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44.png"/><Relationship Id="rId25" Type="http://schemas.openxmlformats.org/officeDocument/2006/relationships/image" Target="../media/image52.png"/><Relationship Id="rId33" Type="http://schemas.openxmlformats.org/officeDocument/2006/relationships/image" Target="../media/image60.png"/><Relationship Id="rId2" Type="http://schemas.openxmlformats.org/officeDocument/2006/relationships/image" Target="../media/image1.png"/><Relationship Id="rId16" Type="http://schemas.openxmlformats.org/officeDocument/2006/relationships/image" Target="../media/image43.png"/><Relationship Id="rId20" Type="http://schemas.openxmlformats.org/officeDocument/2006/relationships/image" Target="../media/image47.png"/><Relationship Id="rId29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51.png"/><Relationship Id="rId32" Type="http://schemas.openxmlformats.org/officeDocument/2006/relationships/image" Target="../media/image59.png"/><Relationship Id="rId5" Type="http://schemas.openxmlformats.org/officeDocument/2006/relationships/image" Target="../media/image4.png"/><Relationship Id="rId15" Type="http://schemas.openxmlformats.org/officeDocument/2006/relationships/image" Target="../media/image42.png"/><Relationship Id="rId23" Type="http://schemas.openxmlformats.org/officeDocument/2006/relationships/image" Target="../media/image50.png"/><Relationship Id="rId28" Type="http://schemas.openxmlformats.org/officeDocument/2006/relationships/image" Target="../media/image55.png"/><Relationship Id="rId10" Type="http://schemas.openxmlformats.org/officeDocument/2006/relationships/image" Target="../media/image9.png"/><Relationship Id="rId19" Type="http://schemas.openxmlformats.org/officeDocument/2006/relationships/image" Target="../media/image46.png"/><Relationship Id="rId31" Type="http://schemas.openxmlformats.org/officeDocument/2006/relationships/image" Target="../media/image58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41.png"/><Relationship Id="rId22" Type="http://schemas.openxmlformats.org/officeDocument/2006/relationships/image" Target="../media/image49.png"/><Relationship Id="rId27" Type="http://schemas.openxmlformats.org/officeDocument/2006/relationships/image" Target="../media/image54.png"/><Relationship Id="rId30" Type="http://schemas.openxmlformats.org/officeDocument/2006/relationships/image" Target="../media/image57.png"/><Relationship Id="rId8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61.png"/><Relationship Id="rId18" Type="http://schemas.openxmlformats.org/officeDocument/2006/relationships/image" Target="../media/image66.png"/><Relationship Id="rId26" Type="http://schemas.openxmlformats.org/officeDocument/2006/relationships/image" Target="../media/image74.png"/><Relationship Id="rId21" Type="http://schemas.openxmlformats.org/officeDocument/2006/relationships/image" Target="../media/image69.png"/><Relationship Id="rId34" Type="http://schemas.openxmlformats.org/officeDocument/2006/relationships/image" Target="../media/image8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17" Type="http://schemas.openxmlformats.org/officeDocument/2006/relationships/image" Target="../media/image65.png"/><Relationship Id="rId25" Type="http://schemas.openxmlformats.org/officeDocument/2006/relationships/image" Target="../media/image73.png"/><Relationship Id="rId33" Type="http://schemas.openxmlformats.org/officeDocument/2006/relationships/image" Target="../media/image81.png"/><Relationship Id="rId2" Type="http://schemas.openxmlformats.org/officeDocument/2006/relationships/image" Target="../media/image1.png"/><Relationship Id="rId16" Type="http://schemas.openxmlformats.org/officeDocument/2006/relationships/image" Target="../media/image64.png"/><Relationship Id="rId20" Type="http://schemas.openxmlformats.org/officeDocument/2006/relationships/image" Target="../media/image68.png"/><Relationship Id="rId29" Type="http://schemas.openxmlformats.org/officeDocument/2006/relationships/image" Target="../media/image7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24" Type="http://schemas.openxmlformats.org/officeDocument/2006/relationships/image" Target="../media/image72.png"/><Relationship Id="rId32" Type="http://schemas.openxmlformats.org/officeDocument/2006/relationships/image" Target="../media/image80.png"/><Relationship Id="rId37" Type="http://schemas.openxmlformats.org/officeDocument/2006/relationships/image" Target="../media/image85.png"/><Relationship Id="rId5" Type="http://schemas.openxmlformats.org/officeDocument/2006/relationships/image" Target="../media/image4.png"/><Relationship Id="rId15" Type="http://schemas.openxmlformats.org/officeDocument/2006/relationships/image" Target="../media/image63.png"/><Relationship Id="rId23" Type="http://schemas.openxmlformats.org/officeDocument/2006/relationships/image" Target="../media/image71.png"/><Relationship Id="rId28" Type="http://schemas.openxmlformats.org/officeDocument/2006/relationships/image" Target="../media/image76.png"/><Relationship Id="rId36" Type="http://schemas.openxmlformats.org/officeDocument/2006/relationships/image" Target="../media/image84.png"/><Relationship Id="rId10" Type="http://schemas.openxmlformats.org/officeDocument/2006/relationships/image" Target="../media/image9.png"/><Relationship Id="rId19" Type="http://schemas.openxmlformats.org/officeDocument/2006/relationships/image" Target="../media/image67.png"/><Relationship Id="rId31" Type="http://schemas.openxmlformats.org/officeDocument/2006/relationships/image" Target="../media/image7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62.png"/><Relationship Id="rId22" Type="http://schemas.openxmlformats.org/officeDocument/2006/relationships/image" Target="../media/image70.png"/><Relationship Id="rId27" Type="http://schemas.openxmlformats.org/officeDocument/2006/relationships/image" Target="../media/image75.png"/><Relationship Id="rId30" Type="http://schemas.openxmlformats.org/officeDocument/2006/relationships/image" Target="../media/image78.png"/><Relationship Id="rId35" Type="http://schemas.openxmlformats.org/officeDocument/2006/relationships/image" Target="../media/image83.png"/><Relationship Id="rId8" Type="http://schemas.openxmlformats.org/officeDocument/2006/relationships/image" Target="../media/image7.png"/><Relationship Id="rId3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2700" cy="351365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77100" y="3424770"/>
              <a:ext cx="4914900" cy="343322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76600" y="0"/>
              <a:ext cx="1549387" cy="129117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48400" y="3640683"/>
              <a:ext cx="1562087" cy="1562087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51870"/>
              <a:ext cx="774700" cy="156208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7000" y="2002370"/>
              <a:ext cx="1562100" cy="15621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31500" y="5685366"/>
              <a:ext cx="1460500" cy="117263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17800" y="4885266"/>
              <a:ext cx="2235200" cy="197273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9600" y="579970"/>
              <a:ext cx="1422400" cy="2235187"/>
            </a:xfrm>
            <a:prstGeom prst="rect">
              <a:avLst/>
            </a:prstGeom>
          </p:spPr>
        </p:pic>
      </p:grpSp>
      <p:pic>
        <p:nvPicPr>
          <p:cNvPr id="13" name="object 13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9537700" y="2459570"/>
            <a:ext cx="1993900" cy="1917699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7848600" y="0"/>
            <a:ext cx="1587500" cy="1405470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38100" y="5698070"/>
            <a:ext cx="1993900" cy="1159929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9982200" y="5621870"/>
            <a:ext cx="1333500" cy="1236129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7429500" y="4974166"/>
            <a:ext cx="1320800" cy="1473200"/>
          </a:xfrm>
          <a:prstGeom prst="rect">
            <a:avLst/>
          </a:prstGeom>
        </p:spPr>
      </p:pic>
      <p:pic>
        <p:nvPicPr>
          <p:cNvPr id="18" name="object 18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0" y="0"/>
            <a:ext cx="1320800" cy="1418170"/>
          </a:xfrm>
          <a:prstGeom prst="rect">
            <a:avLst/>
          </a:prstGeom>
        </p:spPr>
      </p:pic>
      <p:pic>
        <p:nvPicPr>
          <p:cNvPr id="19" name="object 19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5765800" y="46570"/>
            <a:ext cx="1701800" cy="1257300"/>
          </a:xfrm>
          <a:prstGeom prst="rect">
            <a:avLst/>
          </a:prstGeom>
        </p:spPr>
      </p:pic>
      <p:grpSp>
        <p:nvGrpSpPr>
          <p:cNvPr id="20" name="object 20"/>
          <p:cNvGrpSpPr/>
          <p:nvPr/>
        </p:nvGrpSpPr>
        <p:grpSpPr>
          <a:xfrm>
            <a:off x="4964925" y="6270611"/>
            <a:ext cx="2262505" cy="314325"/>
            <a:chOff x="4964925" y="6270611"/>
            <a:chExt cx="2262505" cy="314325"/>
          </a:xfrm>
        </p:grpSpPr>
        <p:sp>
          <p:nvSpPr>
            <p:cNvPr id="21" name="object 21"/>
            <p:cNvSpPr/>
            <p:nvPr/>
          </p:nvSpPr>
          <p:spPr>
            <a:xfrm>
              <a:off x="4971275" y="6276961"/>
              <a:ext cx="2249805" cy="301625"/>
            </a:xfrm>
            <a:custGeom>
              <a:avLst/>
              <a:gdLst/>
              <a:ahLst/>
              <a:cxnLst/>
              <a:rect l="l" t="t" r="r" b="b"/>
              <a:pathLst>
                <a:path w="2249804" h="301625">
                  <a:moveTo>
                    <a:pt x="2129472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0" y="181038"/>
                  </a:lnTo>
                  <a:lnTo>
                    <a:pt x="9466" y="227624"/>
                  </a:lnTo>
                  <a:lnTo>
                    <a:pt x="35240" y="265772"/>
                  </a:lnTo>
                  <a:lnTo>
                    <a:pt x="73385" y="291548"/>
                  </a:lnTo>
                  <a:lnTo>
                    <a:pt x="119964" y="301015"/>
                  </a:lnTo>
                  <a:lnTo>
                    <a:pt x="2129472" y="301015"/>
                  </a:lnTo>
                  <a:lnTo>
                    <a:pt x="2176058" y="291548"/>
                  </a:lnTo>
                  <a:lnTo>
                    <a:pt x="2214206" y="265772"/>
                  </a:lnTo>
                  <a:lnTo>
                    <a:pt x="2239982" y="227624"/>
                  </a:lnTo>
                  <a:lnTo>
                    <a:pt x="2249449" y="181038"/>
                  </a:lnTo>
                  <a:lnTo>
                    <a:pt x="2249449" y="119976"/>
                  </a:lnTo>
                  <a:lnTo>
                    <a:pt x="2239982" y="73391"/>
                  </a:lnTo>
                  <a:lnTo>
                    <a:pt x="2214206" y="35242"/>
                  </a:lnTo>
                  <a:lnTo>
                    <a:pt x="2176058" y="9466"/>
                  </a:lnTo>
                  <a:lnTo>
                    <a:pt x="2129472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971275" y="6276961"/>
              <a:ext cx="2249805" cy="301625"/>
            </a:xfrm>
            <a:custGeom>
              <a:avLst/>
              <a:gdLst/>
              <a:ahLst/>
              <a:cxnLst/>
              <a:rect l="l" t="t" r="r" b="b"/>
              <a:pathLst>
                <a:path w="2249804" h="301625">
                  <a:moveTo>
                    <a:pt x="2129472" y="301015"/>
                  </a:moveTo>
                  <a:lnTo>
                    <a:pt x="119964" y="301015"/>
                  </a:lnTo>
                  <a:lnTo>
                    <a:pt x="73385" y="291548"/>
                  </a:lnTo>
                  <a:lnTo>
                    <a:pt x="35240" y="265772"/>
                  </a:lnTo>
                  <a:lnTo>
                    <a:pt x="9466" y="227624"/>
                  </a:lnTo>
                  <a:lnTo>
                    <a:pt x="0" y="181038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2129472" y="0"/>
                  </a:lnTo>
                  <a:lnTo>
                    <a:pt x="2176058" y="9466"/>
                  </a:lnTo>
                  <a:lnTo>
                    <a:pt x="2214206" y="35242"/>
                  </a:lnTo>
                  <a:lnTo>
                    <a:pt x="2239982" y="73391"/>
                  </a:lnTo>
                  <a:lnTo>
                    <a:pt x="2249449" y="119976"/>
                  </a:lnTo>
                  <a:lnTo>
                    <a:pt x="2249449" y="181038"/>
                  </a:lnTo>
                  <a:lnTo>
                    <a:pt x="2239982" y="227624"/>
                  </a:lnTo>
                  <a:lnTo>
                    <a:pt x="2214206" y="265772"/>
                  </a:lnTo>
                  <a:lnTo>
                    <a:pt x="2176058" y="291548"/>
                  </a:lnTo>
                  <a:lnTo>
                    <a:pt x="2129472" y="301015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5081320" y="6319593"/>
              <a:ext cx="222262" cy="222265"/>
            </a:xfrm>
            <a:prstGeom prst="rect">
              <a:avLst/>
            </a:prstGeom>
          </p:spPr>
        </p:pic>
      </p:grpSp>
      <p:grpSp>
        <p:nvGrpSpPr>
          <p:cNvPr id="24" name="object 24"/>
          <p:cNvGrpSpPr/>
          <p:nvPr/>
        </p:nvGrpSpPr>
        <p:grpSpPr>
          <a:xfrm>
            <a:off x="1455331" y="1779397"/>
            <a:ext cx="9281795" cy="2997200"/>
            <a:chOff x="1455331" y="1779397"/>
            <a:chExt cx="9281795" cy="2997200"/>
          </a:xfrm>
        </p:grpSpPr>
        <p:sp>
          <p:nvSpPr>
            <p:cNvPr id="25" name="object 25"/>
            <p:cNvSpPr/>
            <p:nvPr/>
          </p:nvSpPr>
          <p:spPr>
            <a:xfrm>
              <a:off x="1461681" y="1785747"/>
              <a:ext cx="9269095" cy="2984500"/>
            </a:xfrm>
            <a:custGeom>
              <a:avLst/>
              <a:gdLst/>
              <a:ahLst/>
              <a:cxnLst/>
              <a:rect l="l" t="t" r="r" b="b"/>
              <a:pathLst>
                <a:path w="9269095" h="2984500">
                  <a:moveTo>
                    <a:pt x="9174048" y="0"/>
                  </a:moveTo>
                  <a:lnTo>
                    <a:pt x="94589" y="0"/>
                  </a:lnTo>
                  <a:lnTo>
                    <a:pt x="57864" y="7464"/>
                  </a:lnTo>
                  <a:lnTo>
                    <a:pt x="27787" y="27787"/>
                  </a:lnTo>
                  <a:lnTo>
                    <a:pt x="7464" y="57864"/>
                  </a:lnTo>
                  <a:lnTo>
                    <a:pt x="0" y="94589"/>
                  </a:lnTo>
                  <a:lnTo>
                    <a:pt x="0" y="2889338"/>
                  </a:lnTo>
                  <a:lnTo>
                    <a:pt x="7464" y="2926064"/>
                  </a:lnTo>
                  <a:lnTo>
                    <a:pt x="27787" y="2956140"/>
                  </a:lnTo>
                  <a:lnTo>
                    <a:pt x="57864" y="2976464"/>
                  </a:lnTo>
                  <a:lnTo>
                    <a:pt x="94589" y="2983928"/>
                  </a:lnTo>
                  <a:lnTo>
                    <a:pt x="9174048" y="2983928"/>
                  </a:lnTo>
                  <a:lnTo>
                    <a:pt x="9210773" y="2976464"/>
                  </a:lnTo>
                  <a:lnTo>
                    <a:pt x="9240850" y="2956140"/>
                  </a:lnTo>
                  <a:lnTo>
                    <a:pt x="9261173" y="2926064"/>
                  </a:lnTo>
                  <a:lnTo>
                    <a:pt x="9268637" y="2889338"/>
                  </a:lnTo>
                  <a:lnTo>
                    <a:pt x="9268637" y="94589"/>
                  </a:lnTo>
                  <a:lnTo>
                    <a:pt x="9261173" y="57864"/>
                  </a:lnTo>
                  <a:lnTo>
                    <a:pt x="9240850" y="27787"/>
                  </a:lnTo>
                  <a:lnTo>
                    <a:pt x="9210773" y="7464"/>
                  </a:lnTo>
                  <a:lnTo>
                    <a:pt x="9174048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461681" y="1785747"/>
              <a:ext cx="9269095" cy="2984500"/>
            </a:xfrm>
            <a:custGeom>
              <a:avLst/>
              <a:gdLst/>
              <a:ahLst/>
              <a:cxnLst/>
              <a:rect l="l" t="t" r="r" b="b"/>
              <a:pathLst>
                <a:path w="9269095" h="2984500">
                  <a:moveTo>
                    <a:pt x="9174048" y="2983928"/>
                  </a:moveTo>
                  <a:lnTo>
                    <a:pt x="94589" y="2983928"/>
                  </a:lnTo>
                  <a:lnTo>
                    <a:pt x="57864" y="2976464"/>
                  </a:lnTo>
                  <a:lnTo>
                    <a:pt x="27787" y="2956140"/>
                  </a:lnTo>
                  <a:lnTo>
                    <a:pt x="7464" y="2926064"/>
                  </a:lnTo>
                  <a:lnTo>
                    <a:pt x="0" y="2889338"/>
                  </a:lnTo>
                  <a:lnTo>
                    <a:pt x="0" y="94589"/>
                  </a:lnTo>
                  <a:lnTo>
                    <a:pt x="7464" y="57864"/>
                  </a:lnTo>
                  <a:lnTo>
                    <a:pt x="27787" y="27787"/>
                  </a:lnTo>
                  <a:lnTo>
                    <a:pt x="57864" y="7464"/>
                  </a:lnTo>
                  <a:lnTo>
                    <a:pt x="94589" y="0"/>
                  </a:lnTo>
                  <a:lnTo>
                    <a:pt x="9174048" y="0"/>
                  </a:lnTo>
                  <a:lnTo>
                    <a:pt x="9210773" y="7464"/>
                  </a:lnTo>
                  <a:lnTo>
                    <a:pt x="9240850" y="27787"/>
                  </a:lnTo>
                  <a:lnTo>
                    <a:pt x="9261173" y="57864"/>
                  </a:lnTo>
                  <a:lnTo>
                    <a:pt x="9268637" y="94589"/>
                  </a:lnTo>
                  <a:lnTo>
                    <a:pt x="9268637" y="2889338"/>
                  </a:lnTo>
                  <a:lnTo>
                    <a:pt x="9261173" y="2926064"/>
                  </a:lnTo>
                  <a:lnTo>
                    <a:pt x="9240850" y="2956140"/>
                  </a:lnTo>
                  <a:lnTo>
                    <a:pt x="9210773" y="2976464"/>
                  </a:lnTo>
                  <a:lnTo>
                    <a:pt x="9174048" y="2983928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2493378" y="2838657"/>
            <a:ext cx="7488822" cy="102143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655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Paper 2: reasoning</a:t>
            </a:r>
            <a:endParaRPr sz="6550" dirty="0">
              <a:latin typeface="Grammarsaurus" pitchFamily="2" charset="0"/>
              <a:cs typeface="Arial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3911943" y="864031"/>
            <a:ext cx="4368165" cy="1579880"/>
            <a:chOff x="3911943" y="864031"/>
            <a:chExt cx="4368165" cy="1579880"/>
          </a:xfrm>
        </p:grpSpPr>
        <p:sp>
          <p:nvSpPr>
            <p:cNvPr id="29" name="object 29"/>
            <p:cNvSpPr/>
            <p:nvPr/>
          </p:nvSpPr>
          <p:spPr>
            <a:xfrm>
              <a:off x="3918293" y="870381"/>
              <a:ext cx="4355465" cy="1567180"/>
            </a:xfrm>
            <a:custGeom>
              <a:avLst/>
              <a:gdLst/>
              <a:ahLst/>
              <a:cxnLst/>
              <a:rect l="l" t="t" r="r" b="b"/>
              <a:pathLst>
                <a:path w="4355465" h="1567180">
                  <a:moveTo>
                    <a:pt x="4236453" y="0"/>
                  </a:moveTo>
                  <a:lnTo>
                    <a:pt x="118960" y="0"/>
                  </a:lnTo>
                  <a:lnTo>
                    <a:pt x="72769" y="9388"/>
                  </a:lnTo>
                  <a:lnTo>
                    <a:pt x="34944" y="34948"/>
                  </a:lnTo>
                  <a:lnTo>
                    <a:pt x="9386" y="72775"/>
                  </a:lnTo>
                  <a:lnTo>
                    <a:pt x="0" y="118960"/>
                  </a:lnTo>
                  <a:lnTo>
                    <a:pt x="0" y="1447761"/>
                  </a:lnTo>
                  <a:lnTo>
                    <a:pt x="9386" y="1493945"/>
                  </a:lnTo>
                  <a:lnTo>
                    <a:pt x="34944" y="1531767"/>
                  </a:lnTo>
                  <a:lnTo>
                    <a:pt x="72769" y="1557323"/>
                  </a:lnTo>
                  <a:lnTo>
                    <a:pt x="118960" y="1566710"/>
                  </a:lnTo>
                  <a:lnTo>
                    <a:pt x="4236453" y="1566710"/>
                  </a:lnTo>
                  <a:lnTo>
                    <a:pt x="4282644" y="1557323"/>
                  </a:lnTo>
                  <a:lnTo>
                    <a:pt x="4320470" y="1531767"/>
                  </a:lnTo>
                  <a:lnTo>
                    <a:pt x="4346027" y="1493945"/>
                  </a:lnTo>
                  <a:lnTo>
                    <a:pt x="4355414" y="1447761"/>
                  </a:lnTo>
                  <a:lnTo>
                    <a:pt x="4355414" y="118960"/>
                  </a:lnTo>
                  <a:lnTo>
                    <a:pt x="4346027" y="72775"/>
                  </a:lnTo>
                  <a:lnTo>
                    <a:pt x="4320470" y="34948"/>
                  </a:lnTo>
                  <a:lnTo>
                    <a:pt x="4282644" y="9388"/>
                  </a:lnTo>
                  <a:lnTo>
                    <a:pt x="4236453" y="0"/>
                  </a:lnTo>
                  <a:close/>
                </a:path>
              </a:pathLst>
            </a:custGeom>
            <a:solidFill>
              <a:srgbClr val="8ECFB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3918293" y="870381"/>
              <a:ext cx="4355465" cy="1567180"/>
            </a:xfrm>
            <a:custGeom>
              <a:avLst/>
              <a:gdLst/>
              <a:ahLst/>
              <a:cxnLst/>
              <a:rect l="l" t="t" r="r" b="b"/>
              <a:pathLst>
                <a:path w="4355465" h="1567180">
                  <a:moveTo>
                    <a:pt x="4236453" y="1566710"/>
                  </a:moveTo>
                  <a:lnTo>
                    <a:pt x="118960" y="1566710"/>
                  </a:lnTo>
                  <a:lnTo>
                    <a:pt x="72769" y="1557323"/>
                  </a:lnTo>
                  <a:lnTo>
                    <a:pt x="34944" y="1531767"/>
                  </a:lnTo>
                  <a:lnTo>
                    <a:pt x="9386" y="1493945"/>
                  </a:lnTo>
                  <a:lnTo>
                    <a:pt x="0" y="1447761"/>
                  </a:lnTo>
                  <a:lnTo>
                    <a:pt x="0" y="118960"/>
                  </a:lnTo>
                  <a:lnTo>
                    <a:pt x="9386" y="72775"/>
                  </a:lnTo>
                  <a:lnTo>
                    <a:pt x="34944" y="34948"/>
                  </a:lnTo>
                  <a:lnTo>
                    <a:pt x="72769" y="9388"/>
                  </a:lnTo>
                  <a:lnTo>
                    <a:pt x="118960" y="0"/>
                  </a:lnTo>
                  <a:lnTo>
                    <a:pt x="4236453" y="0"/>
                  </a:lnTo>
                  <a:lnTo>
                    <a:pt x="4282644" y="9388"/>
                  </a:lnTo>
                  <a:lnTo>
                    <a:pt x="4320470" y="34948"/>
                  </a:lnTo>
                  <a:lnTo>
                    <a:pt x="4346027" y="72775"/>
                  </a:lnTo>
                  <a:lnTo>
                    <a:pt x="4355414" y="118960"/>
                  </a:lnTo>
                  <a:lnTo>
                    <a:pt x="4355414" y="1447761"/>
                  </a:lnTo>
                  <a:lnTo>
                    <a:pt x="4346027" y="1493945"/>
                  </a:lnTo>
                  <a:lnTo>
                    <a:pt x="4320470" y="1531767"/>
                  </a:lnTo>
                  <a:lnTo>
                    <a:pt x="4282644" y="1557323"/>
                  </a:lnTo>
                  <a:lnTo>
                    <a:pt x="4236453" y="1566710"/>
                  </a:lnTo>
                  <a:close/>
                </a:path>
              </a:pathLst>
            </a:custGeom>
            <a:ln w="12700">
              <a:solidFill>
                <a:srgbClr val="1D252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 txBox="1">
            <a:spLocks noGrp="1"/>
          </p:cNvSpPr>
          <p:nvPr>
            <p:ph type="title"/>
          </p:nvPr>
        </p:nvSpPr>
        <p:spPr>
          <a:xfrm>
            <a:off x="4960810" y="1212651"/>
            <a:ext cx="2270760" cy="83566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5300" b="1" dirty="0">
                <a:solidFill>
                  <a:srgbClr val="000000"/>
                </a:solidFill>
                <a:latin typeface="Grammarsaurus" pitchFamily="2" charset="0"/>
                <a:cs typeface="Arial"/>
              </a:rPr>
              <a:t>Pack B</a:t>
            </a:r>
            <a:endParaRPr sz="5300" dirty="0">
              <a:latin typeface="Grammarsaurus" pitchFamily="2" charset="0"/>
              <a:cs typeface="Arial"/>
            </a:endParaRPr>
          </a:p>
        </p:txBody>
      </p:sp>
      <p:grpSp>
        <p:nvGrpSpPr>
          <p:cNvPr id="32" name="object 32"/>
          <p:cNvGrpSpPr/>
          <p:nvPr/>
        </p:nvGrpSpPr>
        <p:grpSpPr>
          <a:xfrm>
            <a:off x="3911943" y="4644603"/>
            <a:ext cx="4368165" cy="1021715"/>
            <a:chOff x="3911943" y="4644603"/>
            <a:chExt cx="4368165" cy="1021715"/>
          </a:xfrm>
        </p:grpSpPr>
        <p:sp>
          <p:nvSpPr>
            <p:cNvPr id="33" name="object 33"/>
            <p:cNvSpPr/>
            <p:nvPr/>
          </p:nvSpPr>
          <p:spPr>
            <a:xfrm>
              <a:off x="3918293" y="4650953"/>
              <a:ext cx="4355465" cy="1009015"/>
            </a:xfrm>
            <a:custGeom>
              <a:avLst/>
              <a:gdLst/>
              <a:ahLst/>
              <a:cxnLst/>
              <a:rect l="l" t="t" r="r" b="b"/>
              <a:pathLst>
                <a:path w="4355465" h="1009014">
                  <a:moveTo>
                    <a:pt x="4259961" y="0"/>
                  </a:moveTo>
                  <a:lnTo>
                    <a:pt x="95453" y="0"/>
                  </a:lnTo>
                  <a:lnTo>
                    <a:pt x="58389" y="7531"/>
                  </a:lnTo>
                  <a:lnTo>
                    <a:pt x="28038" y="28036"/>
                  </a:lnTo>
                  <a:lnTo>
                    <a:pt x="7531" y="58384"/>
                  </a:lnTo>
                  <a:lnTo>
                    <a:pt x="0" y="95440"/>
                  </a:lnTo>
                  <a:lnTo>
                    <a:pt x="0" y="913231"/>
                  </a:lnTo>
                  <a:lnTo>
                    <a:pt x="7531" y="950295"/>
                  </a:lnTo>
                  <a:lnTo>
                    <a:pt x="28038" y="980646"/>
                  </a:lnTo>
                  <a:lnTo>
                    <a:pt x="58389" y="1001153"/>
                  </a:lnTo>
                  <a:lnTo>
                    <a:pt x="95453" y="1008684"/>
                  </a:lnTo>
                  <a:lnTo>
                    <a:pt x="4259961" y="1008684"/>
                  </a:lnTo>
                  <a:lnTo>
                    <a:pt x="4297024" y="1001153"/>
                  </a:lnTo>
                  <a:lnTo>
                    <a:pt x="4327375" y="980646"/>
                  </a:lnTo>
                  <a:lnTo>
                    <a:pt x="4347882" y="950295"/>
                  </a:lnTo>
                  <a:lnTo>
                    <a:pt x="4355414" y="913231"/>
                  </a:lnTo>
                  <a:lnTo>
                    <a:pt x="4355414" y="95440"/>
                  </a:lnTo>
                  <a:lnTo>
                    <a:pt x="4347882" y="58384"/>
                  </a:lnTo>
                  <a:lnTo>
                    <a:pt x="4327375" y="28036"/>
                  </a:lnTo>
                  <a:lnTo>
                    <a:pt x="4297024" y="7531"/>
                  </a:lnTo>
                  <a:lnTo>
                    <a:pt x="4259961" y="0"/>
                  </a:lnTo>
                  <a:close/>
                </a:path>
              </a:pathLst>
            </a:custGeom>
            <a:solidFill>
              <a:srgbClr val="8ECFB9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3918293" y="4650953"/>
              <a:ext cx="4355465" cy="1009015"/>
            </a:xfrm>
            <a:custGeom>
              <a:avLst/>
              <a:gdLst/>
              <a:ahLst/>
              <a:cxnLst/>
              <a:rect l="l" t="t" r="r" b="b"/>
              <a:pathLst>
                <a:path w="4355465" h="1009014">
                  <a:moveTo>
                    <a:pt x="4259961" y="1008684"/>
                  </a:moveTo>
                  <a:lnTo>
                    <a:pt x="95453" y="1008684"/>
                  </a:lnTo>
                  <a:lnTo>
                    <a:pt x="58389" y="1001153"/>
                  </a:lnTo>
                  <a:lnTo>
                    <a:pt x="28038" y="980646"/>
                  </a:lnTo>
                  <a:lnTo>
                    <a:pt x="7531" y="950295"/>
                  </a:lnTo>
                  <a:lnTo>
                    <a:pt x="0" y="913231"/>
                  </a:lnTo>
                  <a:lnTo>
                    <a:pt x="0" y="95440"/>
                  </a:lnTo>
                  <a:lnTo>
                    <a:pt x="7531" y="58384"/>
                  </a:lnTo>
                  <a:lnTo>
                    <a:pt x="28038" y="28036"/>
                  </a:lnTo>
                  <a:lnTo>
                    <a:pt x="58389" y="7531"/>
                  </a:lnTo>
                  <a:lnTo>
                    <a:pt x="95453" y="0"/>
                  </a:lnTo>
                  <a:lnTo>
                    <a:pt x="4259961" y="0"/>
                  </a:lnTo>
                  <a:lnTo>
                    <a:pt x="4297024" y="7531"/>
                  </a:lnTo>
                  <a:lnTo>
                    <a:pt x="4327375" y="28036"/>
                  </a:lnTo>
                  <a:lnTo>
                    <a:pt x="4347882" y="58384"/>
                  </a:lnTo>
                  <a:lnTo>
                    <a:pt x="4355414" y="95440"/>
                  </a:lnTo>
                  <a:lnTo>
                    <a:pt x="4355414" y="913231"/>
                  </a:lnTo>
                  <a:lnTo>
                    <a:pt x="4347882" y="950295"/>
                  </a:lnTo>
                  <a:lnTo>
                    <a:pt x="4327375" y="980646"/>
                  </a:lnTo>
                  <a:lnTo>
                    <a:pt x="4297024" y="1001153"/>
                  </a:lnTo>
                  <a:lnTo>
                    <a:pt x="4259961" y="1008684"/>
                  </a:lnTo>
                  <a:close/>
                </a:path>
              </a:pathLst>
            </a:custGeom>
            <a:ln w="12700">
              <a:solidFill>
                <a:srgbClr val="1D252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5" name="object 35"/>
          <p:cNvSpPr txBox="1"/>
          <p:nvPr/>
        </p:nvSpPr>
        <p:spPr>
          <a:xfrm>
            <a:off x="4351629" y="4866789"/>
            <a:ext cx="3497579" cy="54673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3400" b="1" dirty="0">
                <a:latin typeface="Grammarsaurus" pitchFamily="2" charset="0"/>
                <a:cs typeface="Arial"/>
              </a:rPr>
              <a:t>Worked answers</a:t>
            </a:r>
            <a:endParaRPr sz="3400">
              <a:latin typeface="Grammarsaurus" pitchFamily="2" charset="0"/>
              <a:cs typeface="Aria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5453875" y="6336000"/>
            <a:ext cx="1605915" cy="1695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1355"/>
              </a:lnSpc>
            </a:pPr>
            <a:r>
              <a:rPr sz="10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10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1365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4770"/>
              <a:ext cx="4910670" cy="343322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117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39929" y="3640683"/>
              <a:ext cx="1562100" cy="1562087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51870"/>
              <a:ext cx="778929" cy="156208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232" y="2002370"/>
              <a:ext cx="1562100" cy="15621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3029" y="5685366"/>
              <a:ext cx="1468970" cy="117263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2029" y="4885266"/>
              <a:ext cx="2235199" cy="197273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1129" y="579970"/>
              <a:ext cx="1430870" cy="2235187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6"/>
            <a:ext cx="11699240" cy="6352540"/>
            <a:chOff x="246570" y="309796"/>
            <a:chExt cx="11699240" cy="6352540"/>
          </a:xfrm>
        </p:grpSpPr>
        <p:sp>
          <p:nvSpPr>
            <p:cNvPr id="14" name="object 14"/>
            <p:cNvSpPr/>
            <p:nvPr/>
          </p:nvSpPr>
          <p:spPr>
            <a:xfrm>
              <a:off x="252920" y="316146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0"/>
                  </a:lnTo>
                  <a:lnTo>
                    <a:pt x="11656309" y="29845"/>
                  </a:lnTo>
                  <a:lnTo>
                    <a:pt x="11624003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6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6"/>
                  </a:lnTo>
                  <a:lnTo>
                    <a:pt x="11656309" y="29845"/>
                  </a:lnTo>
                  <a:lnTo>
                    <a:pt x="11678140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30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2" y="204711"/>
                  </a:lnTo>
                  <a:lnTo>
                    <a:pt x="73391" y="230487"/>
                  </a:lnTo>
                  <a:lnTo>
                    <a:pt x="119976" y="239953"/>
                  </a:lnTo>
                  <a:lnTo>
                    <a:pt x="1673161" y="239953"/>
                  </a:lnTo>
                  <a:lnTo>
                    <a:pt x="1719747" y="230487"/>
                  </a:lnTo>
                  <a:lnTo>
                    <a:pt x="1757895" y="204711"/>
                  </a:lnTo>
                  <a:lnTo>
                    <a:pt x="1783671" y="166562"/>
                  </a:lnTo>
                  <a:lnTo>
                    <a:pt x="1793138" y="119976"/>
                  </a:lnTo>
                  <a:lnTo>
                    <a:pt x="1783671" y="73391"/>
                  </a:lnTo>
                  <a:lnTo>
                    <a:pt x="1757895" y="35242"/>
                  </a:lnTo>
                  <a:lnTo>
                    <a:pt x="1719747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30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76" y="239953"/>
                  </a:lnTo>
                  <a:lnTo>
                    <a:pt x="73391" y="230487"/>
                  </a:lnTo>
                  <a:lnTo>
                    <a:pt x="35242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1673161" y="0"/>
                  </a:lnTo>
                  <a:lnTo>
                    <a:pt x="1719747" y="9466"/>
                  </a:lnTo>
                  <a:lnTo>
                    <a:pt x="1757895" y="35242"/>
                  </a:lnTo>
                  <a:lnTo>
                    <a:pt x="1783671" y="73391"/>
                  </a:lnTo>
                  <a:lnTo>
                    <a:pt x="1793138" y="119976"/>
                  </a:lnTo>
                  <a:lnTo>
                    <a:pt x="1783671" y="166562"/>
                  </a:lnTo>
                  <a:lnTo>
                    <a:pt x="1757895" y="204711"/>
                  </a:lnTo>
                  <a:lnTo>
                    <a:pt x="1719747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1707769" y="3018307"/>
              <a:ext cx="3602354" cy="581660"/>
            </a:xfrm>
            <a:custGeom>
              <a:avLst/>
              <a:gdLst/>
              <a:ahLst/>
              <a:cxnLst/>
              <a:rect l="l" t="t" r="r" b="b"/>
              <a:pathLst>
                <a:path w="3602354" h="581660">
                  <a:moveTo>
                    <a:pt x="3576650" y="0"/>
                  </a:moveTo>
                  <a:lnTo>
                    <a:pt x="25158" y="0"/>
                  </a:lnTo>
                  <a:lnTo>
                    <a:pt x="15366" y="1977"/>
                  </a:lnTo>
                  <a:lnTo>
                    <a:pt x="7369" y="7369"/>
                  </a:lnTo>
                  <a:lnTo>
                    <a:pt x="1977" y="15366"/>
                  </a:lnTo>
                  <a:lnTo>
                    <a:pt x="0" y="25158"/>
                  </a:lnTo>
                  <a:lnTo>
                    <a:pt x="0" y="556437"/>
                  </a:lnTo>
                  <a:lnTo>
                    <a:pt x="1977" y="566230"/>
                  </a:lnTo>
                  <a:lnTo>
                    <a:pt x="7369" y="574227"/>
                  </a:lnTo>
                  <a:lnTo>
                    <a:pt x="15366" y="579619"/>
                  </a:lnTo>
                  <a:lnTo>
                    <a:pt x="25158" y="581596"/>
                  </a:lnTo>
                  <a:lnTo>
                    <a:pt x="3576650" y="581596"/>
                  </a:lnTo>
                  <a:lnTo>
                    <a:pt x="3586442" y="579619"/>
                  </a:lnTo>
                  <a:lnTo>
                    <a:pt x="3594439" y="574227"/>
                  </a:lnTo>
                  <a:lnTo>
                    <a:pt x="3599831" y="566230"/>
                  </a:lnTo>
                  <a:lnTo>
                    <a:pt x="3601808" y="556437"/>
                  </a:lnTo>
                  <a:lnTo>
                    <a:pt x="3601808" y="25158"/>
                  </a:lnTo>
                  <a:lnTo>
                    <a:pt x="3599831" y="15366"/>
                  </a:lnTo>
                  <a:lnTo>
                    <a:pt x="3594439" y="7369"/>
                  </a:lnTo>
                  <a:lnTo>
                    <a:pt x="3586442" y="1977"/>
                  </a:lnTo>
                  <a:lnTo>
                    <a:pt x="357665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707769" y="3018307"/>
              <a:ext cx="3602354" cy="581660"/>
            </a:xfrm>
            <a:custGeom>
              <a:avLst/>
              <a:gdLst/>
              <a:ahLst/>
              <a:cxnLst/>
              <a:rect l="l" t="t" r="r" b="b"/>
              <a:pathLst>
                <a:path w="3602354" h="581660">
                  <a:moveTo>
                    <a:pt x="3576650" y="581596"/>
                  </a:moveTo>
                  <a:lnTo>
                    <a:pt x="25158" y="581596"/>
                  </a:lnTo>
                  <a:lnTo>
                    <a:pt x="15366" y="579619"/>
                  </a:lnTo>
                  <a:lnTo>
                    <a:pt x="7369" y="574227"/>
                  </a:lnTo>
                  <a:lnTo>
                    <a:pt x="1977" y="566230"/>
                  </a:lnTo>
                  <a:lnTo>
                    <a:pt x="0" y="556437"/>
                  </a:lnTo>
                  <a:lnTo>
                    <a:pt x="0" y="25158"/>
                  </a:lnTo>
                  <a:lnTo>
                    <a:pt x="1977" y="15366"/>
                  </a:lnTo>
                  <a:lnTo>
                    <a:pt x="7369" y="7369"/>
                  </a:lnTo>
                  <a:lnTo>
                    <a:pt x="15366" y="1977"/>
                  </a:lnTo>
                  <a:lnTo>
                    <a:pt x="25158" y="0"/>
                  </a:lnTo>
                  <a:lnTo>
                    <a:pt x="3576650" y="0"/>
                  </a:lnTo>
                  <a:lnTo>
                    <a:pt x="3586442" y="1977"/>
                  </a:lnTo>
                  <a:lnTo>
                    <a:pt x="3594439" y="7369"/>
                  </a:lnTo>
                  <a:lnTo>
                    <a:pt x="3599831" y="15366"/>
                  </a:lnTo>
                  <a:lnTo>
                    <a:pt x="3601808" y="25158"/>
                  </a:lnTo>
                  <a:lnTo>
                    <a:pt x="3601808" y="556437"/>
                  </a:lnTo>
                  <a:lnTo>
                    <a:pt x="3599831" y="566230"/>
                  </a:lnTo>
                  <a:lnTo>
                    <a:pt x="3594439" y="574227"/>
                  </a:lnTo>
                  <a:lnTo>
                    <a:pt x="3586442" y="579619"/>
                  </a:lnTo>
                  <a:lnTo>
                    <a:pt x="3576650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1981200" y="3131769"/>
            <a:ext cx="3221494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Complete the quadrilateral.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596325" y="615543"/>
            <a:ext cx="594360" cy="594360"/>
            <a:chOff x="596325" y="615543"/>
            <a:chExt cx="594360" cy="594360"/>
          </a:xfrm>
        </p:grpSpPr>
        <p:sp>
          <p:nvSpPr>
            <p:cNvPr id="23" name="object 23"/>
            <p:cNvSpPr/>
            <p:nvPr/>
          </p:nvSpPr>
          <p:spPr>
            <a:xfrm>
              <a:off x="602675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3" y="558327"/>
                  </a:lnTo>
                  <a:lnTo>
                    <a:pt x="11158" y="570437"/>
                  </a:lnTo>
                  <a:lnTo>
                    <a:pt x="23268" y="578602"/>
                  </a:lnTo>
                  <a:lnTo>
                    <a:pt x="38100" y="581596"/>
                  </a:lnTo>
                  <a:lnTo>
                    <a:pt x="543496" y="581596"/>
                  </a:lnTo>
                  <a:lnTo>
                    <a:pt x="558327" y="578602"/>
                  </a:lnTo>
                  <a:lnTo>
                    <a:pt x="570437" y="570437"/>
                  </a:lnTo>
                  <a:lnTo>
                    <a:pt x="578602" y="558327"/>
                  </a:lnTo>
                  <a:lnTo>
                    <a:pt x="581596" y="543496"/>
                  </a:lnTo>
                  <a:lnTo>
                    <a:pt x="581596" y="38100"/>
                  </a:lnTo>
                  <a:lnTo>
                    <a:pt x="578602" y="23268"/>
                  </a:lnTo>
                  <a:lnTo>
                    <a:pt x="570437" y="11158"/>
                  </a:lnTo>
                  <a:lnTo>
                    <a:pt x="558327" y="2993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602675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596"/>
                  </a:moveTo>
                  <a:lnTo>
                    <a:pt x="38100" y="581596"/>
                  </a:lnTo>
                  <a:lnTo>
                    <a:pt x="23268" y="578602"/>
                  </a:lnTo>
                  <a:lnTo>
                    <a:pt x="11158" y="570437"/>
                  </a:lnTo>
                  <a:lnTo>
                    <a:pt x="2993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3"/>
                  </a:lnTo>
                  <a:lnTo>
                    <a:pt x="570437" y="11158"/>
                  </a:lnTo>
                  <a:lnTo>
                    <a:pt x="578602" y="23268"/>
                  </a:lnTo>
                  <a:lnTo>
                    <a:pt x="581596" y="38100"/>
                  </a:lnTo>
                  <a:lnTo>
                    <a:pt x="581596" y="543496"/>
                  </a:lnTo>
                  <a:lnTo>
                    <a:pt x="578602" y="558327"/>
                  </a:lnTo>
                  <a:lnTo>
                    <a:pt x="570437" y="570437"/>
                  </a:lnTo>
                  <a:lnTo>
                    <a:pt x="558327" y="578602"/>
                  </a:lnTo>
                  <a:lnTo>
                    <a:pt x="543496" y="581596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>
            <a:spLocks noGrp="1"/>
          </p:cNvSpPr>
          <p:nvPr>
            <p:ph type="title"/>
          </p:nvPr>
        </p:nvSpPr>
        <p:spPr>
          <a:xfrm>
            <a:off x="811056" y="735406"/>
            <a:ext cx="6885143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81025" algn="l"/>
              </a:tabLst>
            </a:pPr>
            <a:r>
              <a:rPr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5	</a:t>
            </a: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The vertices of a quadrilateral have these coordinates.</a:t>
            </a:r>
          </a:p>
        </p:txBody>
      </p:sp>
      <p:sp>
        <p:nvSpPr>
          <p:cNvPr id="26" name="object 26"/>
          <p:cNvSpPr txBox="1"/>
          <p:nvPr/>
        </p:nvSpPr>
        <p:spPr>
          <a:xfrm>
            <a:off x="737143" y="4169232"/>
            <a:ext cx="590359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1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One side of the quadrilateral has been drawn on the grid.</a:t>
            </a:r>
            <a:endParaRPr sz="2000" spc="-100" dirty="0">
              <a:latin typeface="Grammarsaurus" pitchFamily="2" charset="0"/>
              <a:cs typeface="Gill Sans MT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987583" y="5074996"/>
            <a:ext cx="118046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1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Use a ruler.</a:t>
            </a:r>
            <a:endParaRPr sz="2000" spc="-100">
              <a:latin typeface="Grammarsaurus" pitchFamily="2" charset="0"/>
              <a:cs typeface="Gill Sans MT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1163609" y="2060016"/>
            <a:ext cx="65532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(2,</a:t>
            </a:r>
            <a:r>
              <a:rPr sz="2000" b="1" spc="19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7)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2632999" y="2060016"/>
            <a:ext cx="68326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8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(-</a:t>
            </a:r>
            <a:r>
              <a:rPr sz="20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1,</a:t>
            </a:r>
            <a:r>
              <a:rPr sz="2000" b="1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3)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4093753" y="2060016"/>
            <a:ext cx="790106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(-4,</a:t>
            </a:r>
            <a:r>
              <a:rPr sz="2000" b="1" spc="10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7)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5598703" y="2060016"/>
            <a:ext cx="68516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8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(-</a:t>
            </a:r>
            <a:r>
              <a:rPr sz="20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1,</a:t>
            </a:r>
            <a:r>
              <a:rPr sz="2000" b="1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9)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32" name="object 32"/>
          <p:cNvGrpSpPr/>
          <p:nvPr/>
        </p:nvGrpSpPr>
        <p:grpSpPr>
          <a:xfrm>
            <a:off x="6980135" y="1673720"/>
            <a:ext cx="4171950" cy="4174490"/>
            <a:chOff x="6980135" y="1673720"/>
            <a:chExt cx="4171950" cy="4174490"/>
          </a:xfrm>
        </p:grpSpPr>
        <p:sp>
          <p:nvSpPr>
            <p:cNvPr id="33" name="object 33"/>
            <p:cNvSpPr/>
            <p:nvPr/>
          </p:nvSpPr>
          <p:spPr>
            <a:xfrm>
              <a:off x="6988784" y="1682368"/>
              <a:ext cx="4154804" cy="3326129"/>
            </a:xfrm>
            <a:custGeom>
              <a:avLst/>
              <a:gdLst/>
              <a:ahLst/>
              <a:cxnLst/>
              <a:rect l="l" t="t" r="r" b="b"/>
              <a:pathLst>
                <a:path w="4154804" h="3326129">
                  <a:moveTo>
                    <a:pt x="830859" y="1662849"/>
                  </a:moveTo>
                  <a:lnTo>
                    <a:pt x="415429" y="1662849"/>
                  </a:lnTo>
                  <a:lnTo>
                    <a:pt x="0" y="1662849"/>
                  </a:lnTo>
                  <a:lnTo>
                    <a:pt x="0" y="2078558"/>
                  </a:lnTo>
                  <a:lnTo>
                    <a:pt x="0" y="2494267"/>
                  </a:lnTo>
                  <a:lnTo>
                    <a:pt x="0" y="2909976"/>
                  </a:lnTo>
                  <a:lnTo>
                    <a:pt x="0" y="3325685"/>
                  </a:lnTo>
                  <a:lnTo>
                    <a:pt x="415429" y="3325685"/>
                  </a:lnTo>
                  <a:lnTo>
                    <a:pt x="415429" y="2909976"/>
                  </a:lnTo>
                  <a:lnTo>
                    <a:pt x="830859" y="2909976"/>
                  </a:lnTo>
                  <a:lnTo>
                    <a:pt x="830859" y="2494267"/>
                  </a:lnTo>
                  <a:lnTo>
                    <a:pt x="830859" y="2078570"/>
                  </a:lnTo>
                  <a:lnTo>
                    <a:pt x="830859" y="1662849"/>
                  </a:lnTo>
                  <a:close/>
                </a:path>
                <a:path w="4154804" h="3326129">
                  <a:moveTo>
                    <a:pt x="830859" y="831430"/>
                  </a:moveTo>
                  <a:lnTo>
                    <a:pt x="415429" y="831430"/>
                  </a:lnTo>
                  <a:lnTo>
                    <a:pt x="0" y="831430"/>
                  </a:lnTo>
                  <a:lnTo>
                    <a:pt x="0" y="1247127"/>
                  </a:lnTo>
                  <a:lnTo>
                    <a:pt x="0" y="1662836"/>
                  </a:lnTo>
                  <a:lnTo>
                    <a:pt x="415429" y="1662836"/>
                  </a:lnTo>
                  <a:lnTo>
                    <a:pt x="830859" y="1662836"/>
                  </a:lnTo>
                  <a:lnTo>
                    <a:pt x="830859" y="1247140"/>
                  </a:lnTo>
                  <a:lnTo>
                    <a:pt x="830859" y="831430"/>
                  </a:lnTo>
                  <a:close/>
                </a:path>
                <a:path w="4154804" h="3326129">
                  <a:moveTo>
                    <a:pt x="830859" y="0"/>
                  </a:moveTo>
                  <a:lnTo>
                    <a:pt x="415429" y="0"/>
                  </a:lnTo>
                  <a:lnTo>
                    <a:pt x="0" y="0"/>
                  </a:lnTo>
                  <a:lnTo>
                    <a:pt x="0" y="415709"/>
                  </a:lnTo>
                  <a:lnTo>
                    <a:pt x="0" y="831418"/>
                  </a:lnTo>
                  <a:lnTo>
                    <a:pt x="415429" y="831418"/>
                  </a:lnTo>
                  <a:lnTo>
                    <a:pt x="830859" y="831418"/>
                  </a:lnTo>
                  <a:lnTo>
                    <a:pt x="830859" y="415721"/>
                  </a:lnTo>
                  <a:lnTo>
                    <a:pt x="830859" y="0"/>
                  </a:lnTo>
                  <a:close/>
                </a:path>
                <a:path w="4154804" h="3326129">
                  <a:moveTo>
                    <a:pt x="4154347" y="1662849"/>
                  </a:moveTo>
                  <a:lnTo>
                    <a:pt x="4154347" y="1662849"/>
                  </a:lnTo>
                  <a:lnTo>
                    <a:pt x="830872" y="1662849"/>
                  </a:lnTo>
                  <a:lnTo>
                    <a:pt x="830872" y="2078558"/>
                  </a:lnTo>
                  <a:lnTo>
                    <a:pt x="830872" y="2494267"/>
                  </a:lnTo>
                  <a:lnTo>
                    <a:pt x="830872" y="2909976"/>
                  </a:lnTo>
                  <a:lnTo>
                    <a:pt x="1246301" y="2909976"/>
                  </a:lnTo>
                  <a:lnTo>
                    <a:pt x="4154347" y="2909976"/>
                  </a:lnTo>
                  <a:lnTo>
                    <a:pt x="4154347" y="2494267"/>
                  </a:lnTo>
                  <a:lnTo>
                    <a:pt x="4154347" y="2078570"/>
                  </a:lnTo>
                  <a:lnTo>
                    <a:pt x="4154347" y="1662849"/>
                  </a:lnTo>
                  <a:close/>
                </a:path>
                <a:path w="4154804" h="3326129">
                  <a:moveTo>
                    <a:pt x="4154347" y="831430"/>
                  </a:moveTo>
                  <a:lnTo>
                    <a:pt x="4154347" y="831430"/>
                  </a:lnTo>
                  <a:lnTo>
                    <a:pt x="830872" y="831430"/>
                  </a:lnTo>
                  <a:lnTo>
                    <a:pt x="830872" y="1247127"/>
                  </a:lnTo>
                  <a:lnTo>
                    <a:pt x="830872" y="1662836"/>
                  </a:lnTo>
                  <a:lnTo>
                    <a:pt x="1246301" y="1662836"/>
                  </a:lnTo>
                  <a:lnTo>
                    <a:pt x="4154347" y="1662836"/>
                  </a:lnTo>
                  <a:lnTo>
                    <a:pt x="4154347" y="1247140"/>
                  </a:lnTo>
                  <a:lnTo>
                    <a:pt x="4154347" y="831430"/>
                  </a:lnTo>
                  <a:close/>
                </a:path>
                <a:path w="4154804" h="3326129">
                  <a:moveTo>
                    <a:pt x="4154347" y="0"/>
                  </a:moveTo>
                  <a:lnTo>
                    <a:pt x="4154347" y="0"/>
                  </a:lnTo>
                  <a:lnTo>
                    <a:pt x="830872" y="0"/>
                  </a:lnTo>
                  <a:lnTo>
                    <a:pt x="830872" y="415709"/>
                  </a:lnTo>
                  <a:lnTo>
                    <a:pt x="830872" y="831418"/>
                  </a:lnTo>
                  <a:lnTo>
                    <a:pt x="1246301" y="831418"/>
                  </a:lnTo>
                  <a:lnTo>
                    <a:pt x="4154347" y="831418"/>
                  </a:lnTo>
                  <a:lnTo>
                    <a:pt x="4154347" y="415721"/>
                  </a:lnTo>
                  <a:lnTo>
                    <a:pt x="415434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6988784" y="4592345"/>
              <a:ext cx="4154804" cy="1247140"/>
            </a:xfrm>
            <a:custGeom>
              <a:avLst/>
              <a:gdLst/>
              <a:ahLst/>
              <a:cxnLst/>
              <a:rect l="l" t="t" r="r" b="b"/>
              <a:pathLst>
                <a:path w="4154804" h="1247139">
                  <a:moveTo>
                    <a:pt x="830859" y="0"/>
                  </a:moveTo>
                  <a:lnTo>
                    <a:pt x="415429" y="0"/>
                  </a:lnTo>
                  <a:lnTo>
                    <a:pt x="0" y="0"/>
                  </a:lnTo>
                  <a:lnTo>
                    <a:pt x="0" y="415709"/>
                  </a:lnTo>
                  <a:lnTo>
                    <a:pt x="0" y="831418"/>
                  </a:lnTo>
                  <a:lnTo>
                    <a:pt x="0" y="1247127"/>
                  </a:lnTo>
                  <a:lnTo>
                    <a:pt x="415429" y="1247127"/>
                  </a:lnTo>
                  <a:lnTo>
                    <a:pt x="830859" y="1247127"/>
                  </a:lnTo>
                  <a:lnTo>
                    <a:pt x="830859" y="831430"/>
                  </a:lnTo>
                  <a:lnTo>
                    <a:pt x="830859" y="415709"/>
                  </a:lnTo>
                  <a:lnTo>
                    <a:pt x="830859" y="0"/>
                  </a:lnTo>
                  <a:close/>
                </a:path>
                <a:path w="4154804" h="1247139">
                  <a:moveTo>
                    <a:pt x="4154347" y="0"/>
                  </a:moveTo>
                  <a:lnTo>
                    <a:pt x="4154347" y="0"/>
                  </a:lnTo>
                  <a:lnTo>
                    <a:pt x="830872" y="0"/>
                  </a:lnTo>
                  <a:lnTo>
                    <a:pt x="830872" y="415709"/>
                  </a:lnTo>
                  <a:lnTo>
                    <a:pt x="830872" y="831418"/>
                  </a:lnTo>
                  <a:lnTo>
                    <a:pt x="830872" y="1247127"/>
                  </a:lnTo>
                  <a:lnTo>
                    <a:pt x="1246301" y="1247127"/>
                  </a:lnTo>
                  <a:lnTo>
                    <a:pt x="4154347" y="1247127"/>
                  </a:lnTo>
                  <a:lnTo>
                    <a:pt x="4154347" y="831430"/>
                  </a:lnTo>
                  <a:lnTo>
                    <a:pt x="4154347" y="415709"/>
                  </a:lnTo>
                  <a:lnTo>
                    <a:pt x="4154347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7404214" y="1678165"/>
              <a:ext cx="0" cy="4165600"/>
            </a:xfrm>
            <a:custGeom>
              <a:avLst/>
              <a:gdLst/>
              <a:ahLst/>
              <a:cxnLst/>
              <a:rect l="l" t="t" r="r" b="b"/>
              <a:pathLst>
                <a:path h="4165600">
                  <a:moveTo>
                    <a:pt x="0" y="0"/>
                  </a:moveTo>
                  <a:lnTo>
                    <a:pt x="0" y="4165511"/>
                  </a:lnTo>
                </a:path>
              </a:pathLst>
            </a:custGeom>
            <a:ln w="8394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7819656" y="1678165"/>
              <a:ext cx="0" cy="4165600"/>
            </a:xfrm>
            <a:custGeom>
              <a:avLst/>
              <a:gdLst/>
              <a:ahLst/>
              <a:cxnLst/>
              <a:rect l="l" t="t" r="r" b="b"/>
              <a:pathLst>
                <a:path h="4165600">
                  <a:moveTo>
                    <a:pt x="0" y="0"/>
                  </a:moveTo>
                  <a:lnTo>
                    <a:pt x="0" y="4165511"/>
                  </a:lnTo>
                </a:path>
              </a:pathLst>
            </a:custGeom>
            <a:ln w="8394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8235086" y="1678165"/>
              <a:ext cx="0" cy="4165600"/>
            </a:xfrm>
            <a:custGeom>
              <a:avLst/>
              <a:gdLst/>
              <a:ahLst/>
              <a:cxnLst/>
              <a:rect l="l" t="t" r="r" b="b"/>
              <a:pathLst>
                <a:path h="4165600">
                  <a:moveTo>
                    <a:pt x="0" y="0"/>
                  </a:moveTo>
                  <a:lnTo>
                    <a:pt x="0" y="4165511"/>
                  </a:lnTo>
                </a:path>
              </a:pathLst>
            </a:custGeom>
            <a:ln w="8394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8650516" y="1678165"/>
              <a:ext cx="0" cy="4165600"/>
            </a:xfrm>
            <a:custGeom>
              <a:avLst/>
              <a:gdLst/>
              <a:ahLst/>
              <a:cxnLst/>
              <a:rect l="l" t="t" r="r" b="b"/>
              <a:pathLst>
                <a:path h="4165600">
                  <a:moveTo>
                    <a:pt x="0" y="0"/>
                  </a:moveTo>
                  <a:lnTo>
                    <a:pt x="0" y="4165511"/>
                  </a:lnTo>
                </a:path>
              </a:pathLst>
            </a:custGeom>
            <a:ln w="8394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9065958" y="1678165"/>
              <a:ext cx="0" cy="4165600"/>
            </a:xfrm>
            <a:custGeom>
              <a:avLst/>
              <a:gdLst/>
              <a:ahLst/>
              <a:cxnLst/>
              <a:rect l="l" t="t" r="r" b="b"/>
              <a:pathLst>
                <a:path h="4165600">
                  <a:moveTo>
                    <a:pt x="0" y="0"/>
                  </a:moveTo>
                  <a:lnTo>
                    <a:pt x="0" y="4165511"/>
                  </a:lnTo>
                </a:path>
              </a:pathLst>
            </a:custGeom>
            <a:ln w="8394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9481388" y="1678165"/>
              <a:ext cx="0" cy="4165600"/>
            </a:xfrm>
            <a:custGeom>
              <a:avLst/>
              <a:gdLst/>
              <a:ahLst/>
              <a:cxnLst/>
              <a:rect l="l" t="t" r="r" b="b"/>
              <a:pathLst>
                <a:path h="4165600">
                  <a:moveTo>
                    <a:pt x="0" y="0"/>
                  </a:moveTo>
                  <a:lnTo>
                    <a:pt x="0" y="4165511"/>
                  </a:lnTo>
                </a:path>
              </a:pathLst>
            </a:custGeom>
            <a:ln w="8394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9896830" y="1678165"/>
              <a:ext cx="0" cy="4165600"/>
            </a:xfrm>
            <a:custGeom>
              <a:avLst/>
              <a:gdLst/>
              <a:ahLst/>
              <a:cxnLst/>
              <a:rect l="l" t="t" r="r" b="b"/>
              <a:pathLst>
                <a:path h="4165600">
                  <a:moveTo>
                    <a:pt x="0" y="0"/>
                  </a:moveTo>
                  <a:lnTo>
                    <a:pt x="0" y="4165511"/>
                  </a:lnTo>
                </a:path>
              </a:pathLst>
            </a:custGeom>
            <a:ln w="8394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10312260" y="1678165"/>
              <a:ext cx="0" cy="4165600"/>
            </a:xfrm>
            <a:custGeom>
              <a:avLst/>
              <a:gdLst/>
              <a:ahLst/>
              <a:cxnLst/>
              <a:rect l="l" t="t" r="r" b="b"/>
              <a:pathLst>
                <a:path h="4165600">
                  <a:moveTo>
                    <a:pt x="0" y="0"/>
                  </a:moveTo>
                  <a:lnTo>
                    <a:pt x="0" y="4165511"/>
                  </a:lnTo>
                </a:path>
              </a:pathLst>
            </a:custGeom>
            <a:ln w="8394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10727690" y="1678165"/>
              <a:ext cx="0" cy="4165600"/>
            </a:xfrm>
            <a:custGeom>
              <a:avLst/>
              <a:gdLst/>
              <a:ahLst/>
              <a:cxnLst/>
              <a:rect l="l" t="t" r="r" b="b"/>
              <a:pathLst>
                <a:path h="4165600">
                  <a:moveTo>
                    <a:pt x="0" y="0"/>
                  </a:moveTo>
                  <a:lnTo>
                    <a:pt x="0" y="4165511"/>
                  </a:lnTo>
                </a:path>
              </a:pathLst>
            </a:custGeom>
            <a:ln w="8394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6984580" y="2098078"/>
              <a:ext cx="4163060" cy="0"/>
            </a:xfrm>
            <a:custGeom>
              <a:avLst/>
              <a:gdLst/>
              <a:ahLst/>
              <a:cxnLst/>
              <a:rect l="l" t="t" r="r" b="b"/>
              <a:pathLst>
                <a:path w="4163059">
                  <a:moveTo>
                    <a:pt x="0" y="0"/>
                  </a:moveTo>
                  <a:lnTo>
                    <a:pt x="4162729" y="0"/>
                  </a:lnTo>
                </a:path>
              </a:pathLst>
            </a:custGeom>
            <a:ln w="8394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6984580" y="2513799"/>
              <a:ext cx="4163060" cy="0"/>
            </a:xfrm>
            <a:custGeom>
              <a:avLst/>
              <a:gdLst/>
              <a:ahLst/>
              <a:cxnLst/>
              <a:rect l="l" t="t" r="r" b="b"/>
              <a:pathLst>
                <a:path w="4163059">
                  <a:moveTo>
                    <a:pt x="0" y="0"/>
                  </a:moveTo>
                  <a:lnTo>
                    <a:pt x="4162729" y="0"/>
                  </a:lnTo>
                </a:path>
              </a:pathLst>
            </a:custGeom>
            <a:ln w="8394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6984580" y="2929496"/>
              <a:ext cx="4163060" cy="0"/>
            </a:xfrm>
            <a:custGeom>
              <a:avLst/>
              <a:gdLst/>
              <a:ahLst/>
              <a:cxnLst/>
              <a:rect l="l" t="t" r="r" b="b"/>
              <a:pathLst>
                <a:path w="4163059">
                  <a:moveTo>
                    <a:pt x="0" y="0"/>
                  </a:moveTo>
                  <a:lnTo>
                    <a:pt x="4162729" y="0"/>
                  </a:lnTo>
                </a:path>
              </a:pathLst>
            </a:custGeom>
            <a:ln w="8394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6984580" y="3345218"/>
              <a:ext cx="4163060" cy="0"/>
            </a:xfrm>
            <a:custGeom>
              <a:avLst/>
              <a:gdLst/>
              <a:ahLst/>
              <a:cxnLst/>
              <a:rect l="l" t="t" r="r" b="b"/>
              <a:pathLst>
                <a:path w="4163059">
                  <a:moveTo>
                    <a:pt x="0" y="0"/>
                  </a:moveTo>
                  <a:lnTo>
                    <a:pt x="4162729" y="0"/>
                  </a:lnTo>
                </a:path>
              </a:pathLst>
            </a:custGeom>
            <a:ln w="8394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6984580" y="3760927"/>
              <a:ext cx="4163060" cy="0"/>
            </a:xfrm>
            <a:custGeom>
              <a:avLst/>
              <a:gdLst/>
              <a:ahLst/>
              <a:cxnLst/>
              <a:rect l="l" t="t" r="r" b="b"/>
              <a:pathLst>
                <a:path w="4163059">
                  <a:moveTo>
                    <a:pt x="0" y="0"/>
                  </a:moveTo>
                  <a:lnTo>
                    <a:pt x="4162729" y="0"/>
                  </a:lnTo>
                </a:path>
              </a:pathLst>
            </a:custGeom>
            <a:ln w="8394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6984580" y="4176636"/>
              <a:ext cx="4163060" cy="0"/>
            </a:xfrm>
            <a:custGeom>
              <a:avLst/>
              <a:gdLst/>
              <a:ahLst/>
              <a:cxnLst/>
              <a:rect l="l" t="t" r="r" b="b"/>
              <a:pathLst>
                <a:path w="4163059">
                  <a:moveTo>
                    <a:pt x="0" y="0"/>
                  </a:moveTo>
                  <a:lnTo>
                    <a:pt x="4162729" y="0"/>
                  </a:lnTo>
                </a:path>
              </a:pathLst>
            </a:custGeom>
            <a:ln w="8394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6984580" y="4592345"/>
              <a:ext cx="4163060" cy="0"/>
            </a:xfrm>
            <a:custGeom>
              <a:avLst/>
              <a:gdLst/>
              <a:ahLst/>
              <a:cxnLst/>
              <a:rect l="l" t="t" r="r" b="b"/>
              <a:pathLst>
                <a:path w="4163059">
                  <a:moveTo>
                    <a:pt x="0" y="0"/>
                  </a:moveTo>
                  <a:lnTo>
                    <a:pt x="4162729" y="0"/>
                  </a:lnTo>
                </a:path>
              </a:pathLst>
            </a:custGeom>
            <a:ln w="8394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6984580" y="5008054"/>
              <a:ext cx="4163060" cy="0"/>
            </a:xfrm>
            <a:custGeom>
              <a:avLst/>
              <a:gdLst/>
              <a:ahLst/>
              <a:cxnLst/>
              <a:rect l="l" t="t" r="r" b="b"/>
              <a:pathLst>
                <a:path w="4163059">
                  <a:moveTo>
                    <a:pt x="0" y="0"/>
                  </a:moveTo>
                  <a:lnTo>
                    <a:pt x="4162729" y="0"/>
                  </a:lnTo>
                </a:path>
              </a:pathLst>
            </a:custGeom>
            <a:ln w="8394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6984580" y="5423763"/>
              <a:ext cx="4163060" cy="0"/>
            </a:xfrm>
            <a:custGeom>
              <a:avLst/>
              <a:gdLst/>
              <a:ahLst/>
              <a:cxnLst/>
              <a:rect l="l" t="t" r="r" b="b"/>
              <a:pathLst>
                <a:path w="4163059">
                  <a:moveTo>
                    <a:pt x="0" y="0"/>
                  </a:moveTo>
                  <a:lnTo>
                    <a:pt x="4162729" y="0"/>
                  </a:lnTo>
                </a:path>
              </a:pathLst>
            </a:custGeom>
            <a:ln w="8394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6988784" y="1678165"/>
              <a:ext cx="0" cy="4165600"/>
            </a:xfrm>
            <a:custGeom>
              <a:avLst/>
              <a:gdLst/>
              <a:ahLst/>
              <a:cxnLst/>
              <a:rect l="l" t="t" r="r" b="b"/>
              <a:pathLst>
                <a:path h="4165600">
                  <a:moveTo>
                    <a:pt x="0" y="0"/>
                  </a:moveTo>
                  <a:lnTo>
                    <a:pt x="0" y="4165511"/>
                  </a:lnTo>
                </a:path>
              </a:pathLst>
            </a:custGeom>
            <a:ln w="8394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11143119" y="1678165"/>
              <a:ext cx="0" cy="4165600"/>
            </a:xfrm>
            <a:custGeom>
              <a:avLst/>
              <a:gdLst/>
              <a:ahLst/>
              <a:cxnLst/>
              <a:rect l="l" t="t" r="r" b="b"/>
              <a:pathLst>
                <a:path h="4165600">
                  <a:moveTo>
                    <a:pt x="0" y="0"/>
                  </a:moveTo>
                  <a:lnTo>
                    <a:pt x="0" y="4165511"/>
                  </a:lnTo>
                </a:path>
              </a:pathLst>
            </a:custGeom>
            <a:ln w="8394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6984580" y="1682369"/>
              <a:ext cx="4163060" cy="0"/>
            </a:xfrm>
            <a:custGeom>
              <a:avLst/>
              <a:gdLst/>
              <a:ahLst/>
              <a:cxnLst/>
              <a:rect l="l" t="t" r="r" b="b"/>
              <a:pathLst>
                <a:path w="4163059">
                  <a:moveTo>
                    <a:pt x="0" y="0"/>
                  </a:moveTo>
                  <a:lnTo>
                    <a:pt x="4162729" y="0"/>
                  </a:lnTo>
                </a:path>
              </a:pathLst>
            </a:custGeom>
            <a:ln w="8394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6984580" y="5839482"/>
              <a:ext cx="4163060" cy="0"/>
            </a:xfrm>
            <a:custGeom>
              <a:avLst/>
              <a:gdLst/>
              <a:ahLst/>
              <a:cxnLst/>
              <a:rect l="l" t="t" r="r" b="b"/>
              <a:pathLst>
                <a:path w="4163059">
                  <a:moveTo>
                    <a:pt x="0" y="0"/>
                  </a:moveTo>
                  <a:lnTo>
                    <a:pt x="4162729" y="0"/>
                  </a:lnTo>
                </a:path>
              </a:pathLst>
            </a:custGeom>
            <a:ln w="8394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7" name="object 57"/>
          <p:cNvSpPr txBox="1"/>
          <p:nvPr/>
        </p:nvSpPr>
        <p:spPr>
          <a:xfrm>
            <a:off x="11330495" y="5867437"/>
            <a:ext cx="114300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5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x</a:t>
            </a:r>
            <a:endParaRPr sz="1600">
              <a:latin typeface="Grammarsaurus" pitchFamily="2" charset="0"/>
              <a:cs typeface="Gill Sans MT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8910180" y="5313718"/>
            <a:ext cx="137160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600" spc="2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1</a:t>
            </a:r>
            <a:endParaRPr sz="1600" dirty="0">
              <a:latin typeface="Grammarsaurus" pitchFamily="2" charset="0"/>
              <a:cs typeface="Gill Sans MT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8910180" y="4479785"/>
            <a:ext cx="137160" cy="686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2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3</a:t>
            </a:r>
            <a:endParaRPr sz="1600">
              <a:latin typeface="Grammarsaurus" pitchFamily="2" charset="0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1360"/>
              </a:spcBef>
            </a:pPr>
            <a:r>
              <a:rPr sz="1600" spc="2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2</a:t>
            </a:r>
            <a:endParaRPr sz="1600">
              <a:latin typeface="Grammarsaurus" pitchFamily="2" charset="0"/>
              <a:cs typeface="Gill Sans MT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8910180" y="4062818"/>
            <a:ext cx="137160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2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4</a:t>
            </a:r>
            <a:endParaRPr sz="1600">
              <a:latin typeface="Grammarsaurus" pitchFamily="2" charset="0"/>
              <a:cs typeface="Gill Sans MT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8910180" y="3645852"/>
            <a:ext cx="137160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2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5</a:t>
            </a:r>
            <a:endParaRPr sz="1600">
              <a:latin typeface="Grammarsaurus" pitchFamily="2" charset="0"/>
              <a:cs typeface="Gill Sans MT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8910180" y="3228886"/>
            <a:ext cx="137160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2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6</a:t>
            </a:r>
            <a:endParaRPr sz="1600">
              <a:latin typeface="Grammarsaurus" pitchFamily="2" charset="0"/>
              <a:cs typeface="Gill Sans MT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8910180" y="2394953"/>
            <a:ext cx="137160" cy="686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2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8</a:t>
            </a:r>
            <a:endParaRPr sz="1600">
              <a:latin typeface="Grammarsaurus" pitchFamily="2" charset="0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1360"/>
              </a:spcBef>
            </a:pPr>
            <a:r>
              <a:rPr sz="1600" spc="2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7</a:t>
            </a:r>
            <a:endParaRPr sz="1600">
              <a:latin typeface="Grammarsaurus" pitchFamily="2" charset="0"/>
              <a:cs typeface="Gill Sans MT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8910180" y="1977987"/>
            <a:ext cx="137160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2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9</a:t>
            </a:r>
            <a:endParaRPr sz="1600" dirty="0">
              <a:latin typeface="Grammarsaurus" pitchFamily="2" charset="0"/>
              <a:cs typeface="Gill Sans MT"/>
            </a:endParaRPr>
          </a:p>
        </p:txBody>
      </p:sp>
      <p:sp>
        <p:nvSpPr>
          <p:cNvPr id="65" name="object 65"/>
          <p:cNvSpPr txBox="1"/>
          <p:nvPr/>
        </p:nvSpPr>
        <p:spPr>
          <a:xfrm>
            <a:off x="8855711" y="1263071"/>
            <a:ext cx="232410" cy="5734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1430" algn="l">
              <a:lnSpc>
                <a:spcPct val="112300"/>
              </a:lnSpc>
              <a:spcBef>
                <a:spcPts val="100"/>
              </a:spcBef>
            </a:pPr>
            <a:r>
              <a:rPr sz="1600" spc="2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y </a:t>
            </a:r>
            <a:r>
              <a:rPr sz="1600" spc="-25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10</a:t>
            </a:r>
            <a:endParaRPr sz="1600" dirty="0">
              <a:latin typeface="Grammarsaurus" pitchFamily="2" charset="0"/>
              <a:cs typeface="Gill Sans MT"/>
            </a:endParaRPr>
          </a:p>
        </p:txBody>
      </p:sp>
      <p:sp>
        <p:nvSpPr>
          <p:cNvPr id="66" name="object 66"/>
          <p:cNvSpPr txBox="1"/>
          <p:nvPr/>
        </p:nvSpPr>
        <p:spPr>
          <a:xfrm>
            <a:off x="6895451" y="5822531"/>
            <a:ext cx="4316730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25450" algn="l"/>
                <a:tab pos="843915" algn="l"/>
                <a:tab pos="1260475" algn="l"/>
                <a:tab pos="1682750" algn="l"/>
                <a:tab pos="2114550" algn="l"/>
                <a:tab pos="2529840" algn="l"/>
                <a:tab pos="2945130" algn="l"/>
                <a:tab pos="3361054" algn="l"/>
                <a:tab pos="3776345" algn="l"/>
                <a:tab pos="4191635" algn="l"/>
              </a:tabLst>
            </a:pPr>
            <a:r>
              <a:rPr sz="16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-</a:t>
            </a:r>
            <a:r>
              <a:rPr sz="1600" spc="-5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5</a:t>
            </a:r>
            <a:r>
              <a:rPr sz="16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	</a:t>
            </a:r>
            <a:r>
              <a:rPr sz="1600" spc="-9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-</a:t>
            </a:r>
            <a:r>
              <a:rPr sz="1600" spc="2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4</a:t>
            </a:r>
            <a:r>
              <a:rPr sz="16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	</a:t>
            </a:r>
            <a:r>
              <a:rPr sz="1600" spc="-1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-</a:t>
            </a:r>
            <a:r>
              <a:rPr sz="1600" spc="-5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3</a:t>
            </a:r>
            <a:r>
              <a:rPr sz="16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	</a:t>
            </a:r>
            <a:r>
              <a:rPr sz="1600" spc="-16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-</a:t>
            </a:r>
            <a:r>
              <a:rPr sz="1600" spc="2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2</a:t>
            </a:r>
            <a:r>
              <a:rPr sz="16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	</a:t>
            </a:r>
            <a:r>
              <a:rPr sz="1600" spc="-145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-</a:t>
            </a:r>
            <a:r>
              <a:rPr sz="1600" spc="-5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1</a:t>
            </a:r>
            <a:r>
              <a:rPr sz="16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	</a:t>
            </a:r>
            <a:r>
              <a:rPr sz="1600" spc="2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0</a:t>
            </a:r>
            <a:r>
              <a:rPr sz="16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	</a:t>
            </a:r>
            <a:r>
              <a:rPr sz="1600" spc="2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1</a:t>
            </a:r>
            <a:r>
              <a:rPr sz="16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	</a:t>
            </a:r>
            <a:r>
              <a:rPr sz="1600" spc="2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2</a:t>
            </a:r>
            <a:r>
              <a:rPr sz="16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	</a:t>
            </a:r>
            <a:r>
              <a:rPr sz="1600" spc="2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3</a:t>
            </a:r>
            <a:r>
              <a:rPr sz="16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	</a:t>
            </a:r>
            <a:r>
              <a:rPr sz="1600" spc="2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4</a:t>
            </a:r>
            <a:r>
              <a:rPr sz="16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	</a:t>
            </a:r>
            <a:r>
              <a:rPr sz="1600" spc="2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5</a:t>
            </a:r>
            <a:endParaRPr sz="1600" dirty="0">
              <a:latin typeface="Grammarsaurus" pitchFamily="2" charset="0"/>
              <a:cs typeface="Gill Sans MT"/>
            </a:endParaRPr>
          </a:p>
        </p:txBody>
      </p:sp>
      <p:grpSp>
        <p:nvGrpSpPr>
          <p:cNvPr id="67" name="object 67"/>
          <p:cNvGrpSpPr/>
          <p:nvPr/>
        </p:nvGrpSpPr>
        <p:grpSpPr>
          <a:xfrm>
            <a:off x="6629806" y="1329270"/>
            <a:ext cx="4927600" cy="4573905"/>
            <a:chOff x="6629806" y="1329270"/>
            <a:chExt cx="4927600" cy="4573905"/>
          </a:xfrm>
        </p:grpSpPr>
        <p:sp>
          <p:nvSpPr>
            <p:cNvPr id="68" name="object 68"/>
            <p:cNvSpPr/>
            <p:nvPr/>
          </p:nvSpPr>
          <p:spPr>
            <a:xfrm>
              <a:off x="6629806" y="5839482"/>
              <a:ext cx="4836795" cy="0"/>
            </a:xfrm>
            <a:custGeom>
              <a:avLst/>
              <a:gdLst/>
              <a:ahLst/>
              <a:cxnLst/>
              <a:rect l="l" t="t" r="r" b="b"/>
              <a:pathLst>
                <a:path w="4836795">
                  <a:moveTo>
                    <a:pt x="0" y="0"/>
                  </a:moveTo>
                  <a:lnTo>
                    <a:pt x="4836464" y="0"/>
                  </a:lnTo>
                </a:path>
              </a:pathLst>
            </a:custGeom>
            <a:ln w="254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11447741" y="5776151"/>
              <a:ext cx="109855" cy="127000"/>
            </a:xfrm>
            <a:custGeom>
              <a:avLst/>
              <a:gdLst/>
              <a:ahLst/>
              <a:cxnLst/>
              <a:rect l="l" t="t" r="r" b="b"/>
              <a:pathLst>
                <a:path w="109854" h="127000">
                  <a:moveTo>
                    <a:pt x="0" y="0"/>
                  </a:moveTo>
                  <a:lnTo>
                    <a:pt x="0" y="126657"/>
                  </a:lnTo>
                  <a:lnTo>
                    <a:pt x="109664" y="63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A1A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9065958" y="1420409"/>
              <a:ext cx="0" cy="4423410"/>
            </a:xfrm>
            <a:custGeom>
              <a:avLst/>
              <a:gdLst/>
              <a:ahLst/>
              <a:cxnLst/>
              <a:rect l="l" t="t" r="r" b="b"/>
              <a:pathLst>
                <a:path h="4423410">
                  <a:moveTo>
                    <a:pt x="0" y="4423270"/>
                  </a:moveTo>
                  <a:lnTo>
                    <a:pt x="0" y="0"/>
                  </a:lnTo>
                </a:path>
              </a:pathLst>
            </a:custGeom>
            <a:ln w="254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9002623" y="1329270"/>
              <a:ext cx="127000" cy="109855"/>
            </a:xfrm>
            <a:custGeom>
              <a:avLst/>
              <a:gdLst/>
              <a:ahLst/>
              <a:cxnLst/>
              <a:rect l="l" t="t" r="r" b="b"/>
              <a:pathLst>
                <a:path w="127000" h="109855">
                  <a:moveTo>
                    <a:pt x="63334" y="0"/>
                  </a:moveTo>
                  <a:lnTo>
                    <a:pt x="0" y="109664"/>
                  </a:lnTo>
                  <a:lnTo>
                    <a:pt x="126657" y="109664"/>
                  </a:lnTo>
                  <a:lnTo>
                    <a:pt x="63334" y="0"/>
                  </a:lnTo>
                  <a:close/>
                </a:path>
              </a:pathLst>
            </a:custGeom>
            <a:solidFill>
              <a:srgbClr val="1A1A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8650515" y="2929496"/>
              <a:ext cx="1246505" cy="1663064"/>
            </a:xfrm>
            <a:custGeom>
              <a:avLst/>
              <a:gdLst/>
              <a:ahLst/>
              <a:cxnLst/>
              <a:rect l="l" t="t" r="r" b="b"/>
              <a:pathLst>
                <a:path w="1246504" h="1663064">
                  <a:moveTo>
                    <a:pt x="0" y="1662849"/>
                  </a:moveTo>
                  <a:lnTo>
                    <a:pt x="1246314" y="0"/>
                  </a:lnTo>
                </a:path>
              </a:pathLst>
            </a:custGeom>
            <a:ln w="25399">
              <a:solidFill>
                <a:srgbClr val="F06E4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3" name="object 73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823602" y="2856280"/>
              <a:ext cx="146430" cy="146430"/>
            </a:xfrm>
            <a:prstGeom prst="rect">
              <a:avLst/>
            </a:prstGeom>
          </p:spPr>
        </p:pic>
        <p:pic>
          <p:nvPicPr>
            <p:cNvPr id="74" name="object 74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8577300" y="4519129"/>
              <a:ext cx="146430" cy="146430"/>
            </a:xfrm>
            <a:prstGeom prst="rect">
              <a:avLst/>
            </a:prstGeom>
          </p:spPr>
        </p:pic>
      </p:grpSp>
      <p:sp>
        <p:nvSpPr>
          <p:cNvPr id="75" name="object 5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1365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4770"/>
              <a:ext cx="4910670" cy="343322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117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39929" y="3640683"/>
              <a:ext cx="1562100" cy="1562087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51870"/>
              <a:ext cx="778929" cy="156208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232" y="2002370"/>
              <a:ext cx="1562100" cy="15621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3029" y="5685366"/>
              <a:ext cx="1468970" cy="117263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2029" y="4885266"/>
              <a:ext cx="2235199" cy="197273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1129" y="579970"/>
              <a:ext cx="1430870" cy="2235187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6"/>
            <a:ext cx="11699240" cy="6352540"/>
            <a:chOff x="246570" y="309796"/>
            <a:chExt cx="11699240" cy="6352540"/>
          </a:xfrm>
        </p:grpSpPr>
        <p:sp>
          <p:nvSpPr>
            <p:cNvPr id="14" name="object 14"/>
            <p:cNvSpPr/>
            <p:nvPr/>
          </p:nvSpPr>
          <p:spPr>
            <a:xfrm>
              <a:off x="252920" y="316146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0"/>
                  </a:lnTo>
                  <a:lnTo>
                    <a:pt x="11656309" y="29845"/>
                  </a:lnTo>
                  <a:lnTo>
                    <a:pt x="11624003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6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6"/>
                  </a:lnTo>
                  <a:lnTo>
                    <a:pt x="11656309" y="29845"/>
                  </a:lnTo>
                  <a:lnTo>
                    <a:pt x="11678140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43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48" y="239953"/>
                  </a:lnTo>
                  <a:lnTo>
                    <a:pt x="1719734" y="230487"/>
                  </a:lnTo>
                  <a:lnTo>
                    <a:pt x="1757883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3" y="35242"/>
                  </a:lnTo>
                  <a:lnTo>
                    <a:pt x="1719734" y="9466"/>
                  </a:lnTo>
                  <a:lnTo>
                    <a:pt x="1673148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43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48" y="0"/>
                  </a:lnTo>
                  <a:lnTo>
                    <a:pt x="1719734" y="9466"/>
                  </a:lnTo>
                  <a:lnTo>
                    <a:pt x="1757883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3" y="204711"/>
                  </a:lnTo>
                  <a:lnTo>
                    <a:pt x="1719734" y="230487"/>
                  </a:lnTo>
                  <a:lnTo>
                    <a:pt x="1673148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1707769" y="3018307"/>
              <a:ext cx="3602354" cy="581660"/>
            </a:xfrm>
            <a:custGeom>
              <a:avLst/>
              <a:gdLst/>
              <a:ahLst/>
              <a:cxnLst/>
              <a:rect l="l" t="t" r="r" b="b"/>
              <a:pathLst>
                <a:path w="3602354" h="581660">
                  <a:moveTo>
                    <a:pt x="3576650" y="0"/>
                  </a:moveTo>
                  <a:lnTo>
                    <a:pt x="25158" y="0"/>
                  </a:lnTo>
                  <a:lnTo>
                    <a:pt x="15366" y="1977"/>
                  </a:lnTo>
                  <a:lnTo>
                    <a:pt x="7369" y="7369"/>
                  </a:lnTo>
                  <a:lnTo>
                    <a:pt x="1977" y="15366"/>
                  </a:lnTo>
                  <a:lnTo>
                    <a:pt x="0" y="25158"/>
                  </a:lnTo>
                  <a:lnTo>
                    <a:pt x="0" y="556437"/>
                  </a:lnTo>
                  <a:lnTo>
                    <a:pt x="1977" y="566230"/>
                  </a:lnTo>
                  <a:lnTo>
                    <a:pt x="7369" y="574227"/>
                  </a:lnTo>
                  <a:lnTo>
                    <a:pt x="15366" y="579619"/>
                  </a:lnTo>
                  <a:lnTo>
                    <a:pt x="25158" y="581596"/>
                  </a:lnTo>
                  <a:lnTo>
                    <a:pt x="3576650" y="581596"/>
                  </a:lnTo>
                  <a:lnTo>
                    <a:pt x="3586448" y="579619"/>
                  </a:lnTo>
                  <a:lnTo>
                    <a:pt x="3594444" y="574227"/>
                  </a:lnTo>
                  <a:lnTo>
                    <a:pt x="3599833" y="566230"/>
                  </a:lnTo>
                  <a:lnTo>
                    <a:pt x="3601808" y="556437"/>
                  </a:lnTo>
                  <a:lnTo>
                    <a:pt x="3601808" y="25158"/>
                  </a:lnTo>
                  <a:lnTo>
                    <a:pt x="3599833" y="15366"/>
                  </a:lnTo>
                  <a:lnTo>
                    <a:pt x="3594444" y="7369"/>
                  </a:lnTo>
                  <a:lnTo>
                    <a:pt x="3586448" y="1977"/>
                  </a:lnTo>
                  <a:lnTo>
                    <a:pt x="3576650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707769" y="3018307"/>
              <a:ext cx="3602354" cy="581660"/>
            </a:xfrm>
            <a:custGeom>
              <a:avLst/>
              <a:gdLst/>
              <a:ahLst/>
              <a:cxnLst/>
              <a:rect l="l" t="t" r="r" b="b"/>
              <a:pathLst>
                <a:path w="3602354" h="581660">
                  <a:moveTo>
                    <a:pt x="3576650" y="581596"/>
                  </a:moveTo>
                  <a:lnTo>
                    <a:pt x="25158" y="581596"/>
                  </a:lnTo>
                  <a:lnTo>
                    <a:pt x="15366" y="579619"/>
                  </a:lnTo>
                  <a:lnTo>
                    <a:pt x="7369" y="574227"/>
                  </a:lnTo>
                  <a:lnTo>
                    <a:pt x="1977" y="566230"/>
                  </a:lnTo>
                  <a:lnTo>
                    <a:pt x="0" y="556437"/>
                  </a:lnTo>
                  <a:lnTo>
                    <a:pt x="0" y="25158"/>
                  </a:lnTo>
                  <a:lnTo>
                    <a:pt x="1977" y="15366"/>
                  </a:lnTo>
                  <a:lnTo>
                    <a:pt x="7369" y="7369"/>
                  </a:lnTo>
                  <a:lnTo>
                    <a:pt x="15366" y="1977"/>
                  </a:lnTo>
                  <a:lnTo>
                    <a:pt x="25158" y="0"/>
                  </a:lnTo>
                  <a:lnTo>
                    <a:pt x="3576650" y="0"/>
                  </a:lnTo>
                  <a:lnTo>
                    <a:pt x="3586448" y="1977"/>
                  </a:lnTo>
                  <a:lnTo>
                    <a:pt x="3594444" y="7369"/>
                  </a:lnTo>
                  <a:lnTo>
                    <a:pt x="3599833" y="15366"/>
                  </a:lnTo>
                  <a:lnTo>
                    <a:pt x="3601808" y="25158"/>
                  </a:lnTo>
                  <a:lnTo>
                    <a:pt x="3601808" y="556437"/>
                  </a:lnTo>
                  <a:lnTo>
                    <a:pt x="3599833" y="566230"/>
                  </a:lnTo>
                  <a:lnTo>
                    <a:pt x="3594444" y="574227"/>
                  </a:lnTo>
                  <a:lnTo>
                    <a:pt x="3586448" y="579619"/>
                  </a:lnTo>
                  <a:lnTo>
                    <a:pt x="3576650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2" name="object 22"/>
          <p:cNvGrpSpPr/>
          <p:nvPr/>
        </p:nvGrpSpPr>
        <p:grpSpPr>
          <a:xfrm>
            <a:off x="596319" y="615543"/>
            <a:ext cx="594360" cy="594360"/>
            <a:chOff x="596319" y="615543"/>
            <a:chExt cx="594360" cy="594360"/>
          </a:xfrm>
        </p:grpSpPr>
        <p:sp>
          <p:nvSpPr>
            <p:cNvPr id="23" name="object 23"/>
            <p:cNvSpPr/>
            <p:nvPr/>
          </p:nvSpPr>
          <p:spPr>
            <a:xfrm>
              <a:off x="602669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0"/>
                  </a:moveTo>
                  <a:lnTo>
                    <a:pt x="38100" y="0"/>
                  </a:lnTo>
                  <a:lnTo>
                    <a:pt x="23274" y="2993"/>
                  </a:lnTo>
                  <a:lnTo>
                    <a:pt x="11163" y="11158"/>
                  </a:lnTo>
                  <a:lnTo>
                    <a:pt x="2995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5" y="558327"/>
                  </a:lnTo>
                  <a:lnTo>
                    <a:pt x="11163" y="570437"/>
                  </a:lnTo>
                  <a:lnTo>
                    <a:pt x="23274" y="578602"/>
                  </a:lnTo>
                  <a:lnTo>
                    <a:pt x="38100" y="581596"/>
                  </a:lnTo>
                  <a:lnTo>
                    <a:pt x="543509" y="581596"/>
                  </a:lnTo>
                  <a:lnTo>
                    <a:pt x="558334" y="578602"/>
                  </a:lnTo>
                  <a:lnTo>
                    <a:pt x="570445" y="570437"/>
                  </a:lnTo>
                  <a:lnTo>
                    <a:pt x="578613" y="558327"/>
                  </a:lnTo>
                  <a:lnTo>
                    <a:pt x="581609" y="543496"/>
                  </a:lnTo>
                  <a:lnTo>
                    <a:pt x="581609" y="38100"/>
                  </a:lnTo>
                  <a:lnTo>
                    <a:pt x="578613" y="23268"/>
                  </a:lnTo>
                  <a:lnTo>
                    <a:pt x="570445" y="11158"/>
                  </a:lnTo>
                  <a:lnTo>
                    <a:pt x="558334" y="2993"/>
                  </a:lnTo>
                  <a:lnTo>
                    <a:pt x="543509" y="0"/>
                  </a:lnTo>
                  <a:close/>
                </a:path>
              </a:pathLst>
            </a:custGeom>
            <a:solidFill>
              <a:srgbClr val="474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602669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581596"/>
                  </a:moveTo>
                  <a:lnTo>
                    <a:pt x="38100" y="581596"/>
                  </a:lnTo>
                  <a:lnTo>
                    <a:pt x="23274" y="578602"/>
                  </a:lnTo>
                  <a:lnTo>
                    <a:pt x="11163" y="570437"/>
                  </a:lnTo>
                  <a:lnTo>
                    <a:pt x="2995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5" y="23268"/>
                  </a:lnTo>
                  <a:lnTo>
                    <a:pt x="11163" y="11158"/>
                  </a:lnTo>
                  <a:lnTo>
                    <a:pt x="23274" y="2993"/>
                  </a:lnTo>
                  <a:lnTo>
                    <a:pt x="38100" y="0"/>
                  </a:lnTo>
                  <a:lnTo>
                    <a:pt x="543509" y="0"/>
                  </a:lnTo>
                  <a:lnTo>
                    <a:pt x="558334" y="2993"/>
                  </a:lnTo>
                  <a:lnTo>
                    <a:pt x="570445" y="11158"/>
                  </a:lnTo>
                  <a:lnTo>
                    <a:pt x="578613" y="23268"/>
                  </a:lnTo>
                  <a:lnTo>
                    <a:pt x="581609" y="38100"/>
                  </a:lnTo>
                  <a:lnTo>
                    <a:pt x="581609" y="543496"/>
                  </a:lnTo>
                  <a:lnTo>
                    <a:pt x="578613" y="558327"/>
                  </a:lnTo>
                  <a:lnTo>
                    <a:pt x="570445" y="570437"/>
                  </a:lnTo>
                  <a:lnTo>
                    <a:pt x="558334" y="578602"/>
                  </a:lnTo>
                  <a:lnTo>
                    <a:pt x="543509" y="581596"/>
                  </a:lnTo>
                  <a:close/>
                </a:path>
              </a:pathLst>
            </a:custGeom>
            <a:ln w="12699">
              <a:solidFill>
                <a:srgbClr val="15151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>
            <a:spLocks noGrp="1"/>
          </p:cNvSpPr>
          <p:nvPr>
            <p:ph type="title"/>
          </p:nvPr>
        </p:nvSpPr>
        <p:spPr>
          <a:xfrm>
            <a:off x="811050" y="735406"/>
            <a:ext cx="6820521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81025" algn="l"/>
              </a:tabLst>
            </a:pPr>
            <a:r>
              <a:rPr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5	</a:t>
            </a:r>
            <a:r>
              <a:rPr dirty="0">
                <a:latin typeface="Grammarsaurus" pitchFamily="2" charset="0"/>
              </a:rPr>
              <a:t>The vertices of </a:t>
            </a:r>
            <a:r>
              <a:rPr u="heavy" dirty="0">
                <a:uFill>
                  <a:solidFill>
                    <a:srgbClr val="68C5C4"/>
                  </a:solidFill>
                </a:uFill>
                <a:latin typeface="Grammarsaurus" pitchFamily="2" charset="0"/>
              </a:rPr>
              <a:t>a quadrilateral</a:t>
            </a:r>
            <a:r>
              <a:rPr dirty="0">
                <a:latin typeface="Grammarsaurus" pitchFamily="2" charset="0"/>
              </a:rPr>
              <a:t> have these coordinates.</a:t>
            </a:r>
          </a:p>
        </p:txBody>
      </p:sp>
      <p:grpSp>
        <p:nvGrpSpPr>
          <p:cNvPr id="31" name="object 31"/>
          <p:cNvGrpSpPr/>
          <p:nvPr/>
        </p:nvGrpSpPr>
        <p:grpSpPr>
          <a:xfrm>
            <a:off x="6980135" y="1673720"/>
            <a:ext cx="4171950" cy="4174490"/>
            <a:chOff x="6980135" y="1673720"/>
            <a:chExt cx="4171950" cy="4174490"/>
          </a:xfrm>
        </p:grpSpPr>
        <p:sp>
          <p:nvSpPr>
            <p:cNvPr id="32" name="object 32"/>
            <p:cNvSpPr/>
            <p:nvPr/>
          </p:nvSpPr>
          <p:spPr>
            <a:xfrm>
              <a:off x="6988772" y="1682368"/>
              <a:ext cx="4154804" cy="3326129"/>
            </a:xfrm>
            <a:custGeom>
              <a:avLst/>
              <a:gdLst/>
              <a:ahLst/>
              <a:cxnLst/>
              <a:rect l="l" t="t" r="r" b="b"/>
              <a:pathLst>
                <a:path w="4154804" h="3326129">
                  <a:moveTo>
                    <a:pt x="4154360" y="1662849"/>
                  </a:moveTo>
                  <a:lnTo>
                    <a:pt x="4154360" y="1662849"/>
                  </a:lnTo>
                  <a:lnTo>
                    <a:pt x="0" y="1662849"/>
                  </a:lnTo>
                  <a:lnTo>
                    <a:pt x="0" y="2078558"/>
                  </a:lnTo>
                  <a:lnTo>
                    <a:pt x="0" y="2494267"/>
                  </a:lnTo>
                  <a:lnTo>
                    <a:pt x="0" y="2909976"/>
                  </a:lnTo>
                  <a:lnTo>
                    <a:pt x="0" y="3325685"/>
                  </a:lnTo>
                  <a:lnTo>
                    <a:pt x="415442" y="3325685"/>
                  </a:lnTo>
                  <a:lnTo>
                    <a:pt x="415442" y="2909976"/>
                  </a:lnTo>
                  <a:lnTo>
                    <a:pt x="830872" y="2909976"/>
                  </a:lnTo>
                  <a:lnTo>
                    <a:pt x="1246314" y="2909976"/>
                  </a:lnTo>
                  <a:lnTo>
                    <a:pt x="4154360" y="2909976"/>
                  </a:lnTo>
                  <a:lnTo>
                    <a:pt x="4154360" y="2494267"/>
                  </a:lnTo>
                  <a:lnTo>
                    <a:pt x="4154360" y="2078570"/>
                  </a:lnTo>
                  <a:lnTo>
                    <a:pt x="4154360" y="1662849"/>
                  </a:lnTo>
                  <a:close/>
                </a:path>
                <a:path w="4154804" h="3326129">
                  <a:moveTo>
                    <a:pt x="4154360" y="831430"/>
                  </a:moveTo>
                  <a:lnTo>
                    <a:pt x="4154360" y="831430"/>
                  </a:lnTo>
                  <a:lnTo>
                    <a:pt x="0" y="831430"/>
                  </a:lnTo>
                  <a:lnTo>
                    <a:pt x="0" y="1247127"/>
                  </a:lnTo>
                  <a:lnTo>
                    <a:pt x="0" y="1662836"/>
                  </a:lnTo>
                  <a:lnTo>
                    <a:pt x="415442" y="1662836"/>
                  </a:lnTo>
                  <a:lnTo>
                    <a:pt x="4154360" y="1662836"/>
                  </a:lnTo>
                  <a:lnTo>
                    <a:pt x="4154360" y="1247140"/>
                  </a:lnTo>
                  <a:lnTo>
                    <a:pt x="4154360" y="831430"/>
                  </a:lnTo>
                  <a:close/>
                </a:path>
                <a:path w="4154804" h="3326129">
                  <a:moveTo>
                    <a:pt x="4154360" y="0"/>
                  </a:moveTo>
                  <a:lnTo>
                    <a:pt x="4154360" y="0"/>
                  </a:lnTo>
                  <a:lnTo>
                    <a:pt x="0" y="0"/>
                  </a:lnTo>
                  <a:lnTo>
                    <a:pt x="0" y="415709"/>
                  </a:lnTo>
                  <a:lnTo>
                    <a:pt x="0" y="831418"/>
                  </a:lnTo>
                  <a:lnTo>
                    <a:pt x="415442" y="831418"/>
                  </a:lnTo>
                  <a:lnTo>
                    <a:pt x="4154360" y="831418"/>
                  </a:lnTo>
                  <a:lnTo>
                    <a:pt x="4154360" y="415721"/>
                  </a:lnTo>
                  <a:lnTo>
                    <a:pt x="41543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6988772" y="4592345"/>
              <a:ext cx="4154804" cy="1247140"/>
            </a:xfrm>
            <a:custGeom>
              <a:avLst/>
              <a:gdLst/>
              <a:ahLst/>
              <a:cxnLst/>
              <a:rect l="l" t="t" r="r" b="b"/>
              <a:pathLst>
                <a:path w="4154804" h="1247139">
                  <a:moveTo>
                    <a:pt x="4154360" y="0"/>
                  </a:moveTo>
                  <a:lnTo>
                    <a:pt x="4154360" y="0"/>
                  </a:lnTo>
                  <a:lnTo>
                    <a:pt x="0" y="0"/>
                  </a:lnTo>
                  <a:lnTo>
                    <a:pt x="0" y="415709"/>
                  </a:lnTo>
                  <a:lnTo>
                    <a:pt x="0" y="831418"/>
                  </a:lnTo>
                  <a:lnTo>
                    <a:pt x="0" y="1247127"/>
                  </a:lnTo>
                  <a:lnTo>
                    <a:pt x="415442" y="1247127"/>
                  </a:lnTo>
                  <a:lnTo>
                    <a:pt x="4154360" y="1247127"/>
                  </a:lnTo>
                  <a:lnTo>
                    <a:pt x="4154360" y="831430"/>
                  </a:lnTo>
                  <a:lnTo>
                    <a:pt x="4154360" y="415709"/>
                  </a:lnTo>
                  <a:lnTo>
                    <a:pt x="4154360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7404214" y="1678165"/>
              <a:ext cx="0" cy="4165600"/>
            </a:xfrm>
            <a:custGeom>
              <a:avLst/>
              <a:gdLst/>
              <a:ahLst/>
              <a:cxnLst/>
              <a:rect l="l" t="t" r="r" b="b"/>
              <a:pathLst>
                <a:path h="4165600">
                  <a:moveTo>
                    <a:pt x="0" y="0"/>
                  </a:moveTo>
                  <a:lnTo>
                    <a:pt x="0" y="4165511"/>
                  </a:lnTo>
                </a:path>
              </a:pathLst>
            </a:custGeom>
            <a:ln w="8394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7819644" y="1678165"/>
              <a:ext cx="0" cy="4165600"/>
            </a:xfrm>
            <a:custGeom>
              <a:avLst/>
              <a:gdLst/>
              <a:ahLst/>
              <a:cxnLst/>
              <a:rect l="l" t="t" r="r" b="b"/>
              <a:pathLst>
                <a:path h="4165600">
                  <a:moveTo>
                    <a:pt x="0" y="0"/>
                  </a:moveTo>
                  <a:lnTo>
                    <a:pt x="0" y="4165511"/>
                  </a:lnTo>
                </a:path>
              </a:pathLst>
            </a:custGeom>
            <a:ln w="8394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8235086" y="1678165"/>
              <a:ext cx="0" cy="4165600"/>
            </a:xfrm>
            <a:custGeom>
              <a:avLst/>
              <a:gdLst/>
              <a:ahLst/>
              <a:cxnLst/>
              <a:rect l="l" t="t" r="r" b="b"/>
              <a:pathLst>
                <a:path h="4165600">
                  <a:moveTo>
                    <a:pt x="0" y="0"/>
                  </a:moveTo>
                  <a:lnTo>
                    <a:pt x="0" y="4165511"/>
                  </a:lnTo>
                </a:path>
              </a:pathLst>
            </a:custGeom>
            <a:ln w="8394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8650516" y="1678165"/>
              <a:ext cx="0" cy="4165600"/>
            </a:xfrm>
            <a:custGeom>
              <a:avLst/>
              <a:gdLst/>
              <a:ahLst/>
              <a:cxnLst/>
              <a:rect l="l" t="t" r="r" b="b"/>
              <a:pathLst>
                <a:path h="4165600">
                  <a:moveTo>
                    <a:pt x="0" y="0"/>
                  </a:moveTo>
                  <a:lnTo>
                    <a:pt x="0" y="4165511"/>
                  </a:lnTo>
                </a:path>
              </a:pathLst>
            </a:custGeom>
            <a:ln w="8394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9065958" y="1678165"/>
              <a:ext cx="0" cy="4165600"/>
            </a:xfrm>
            <a:custGeom>
              <a:avLst/>
              <a:gdLst/>
              <a:ahLst/>
              <a:cxnLst/>
              <a:rect l="l" t="t" r="r" b="b"/>
              <a:pathLst>
                <a:path h="4165600">
                  <a:moveTo>
                    <a:pt x="0" y="0"/>
                  </a:moveTo>
                  <a:lnTo>
                    <a:pt x="0" y="4165511"/>
                  </a:lnTo>
                </a:path>
              </a:pathLst>
            </a:custGeom>
            <a:ln w="8394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9481388" y="1678165"/>
              <a:ext cx="0" cy="4165600"/>
            </a:xfrm>
            <a:custGeom>
              <a:avLst/>
              <a:gdLst/>
              <a:ahLst/>
              <a:cxnLst/>
              <a:rect l="l" t="t" r="r" b="b"/>
              <a:pathLst>
                <a:path h="4165600">
                  <a:moveTo>
                    <a:pt x="0" y="0"/>
                  </a:moveTo>
                  <a:lnTo>
                    <a:pt x="0" y="4165511"/>
                  </a:lnTo>
                </a:path>
              </a:pathLst>
            </a:custGeom>
            <a:ln w="8394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9896830" y="1678165"/>
              <a:ext cx="0" cy="4165600"/>
            </a:xfrm>
            <a:custGeom>
              <a:avLst/>
              <a:gdLst/>
              <a:ahLst/>
              <a:cxnLst/>
              <a:rect l="l" t="t" r="r" b="b"/>
              <a:pathLst>
                <a:path h="4165600">
                  <a:moveTo>
                    <a:pt x="0" y="0"/>
                  </a:moveTo>
                  <a:lnTo>
                    <a:pt x="0" y="4165511"/>
                  </a:lnTo>
                </a:path>
              </a:pathLst>
            </a:custGeom>
            <a:ln w="8394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10312260" y="1678165"/>
              <a:ext cx="0" cy="4165600"/>
            </a:xfrm>
            <a:custGeom>
              <a:avLst/>
              <a:gdLst/>
              <a:ahLst/>
              <a:cxnLst/>
              <a:rect l="l" t="t" r="r" b="b"/>
              <a:pathLst>
                <a:path h="4165600">
                  <a:moveTo>
                    <a:pt x="0" y="0"/>
                  </a:moveTo>
                  <a:lnTo>
                    <a:pt x="0" y="4165511"/>
                  </a:lnTo>
                </a:path>
              </a:pathLst>
            </a:custGeom>
            <a:ln w="8394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10727690" y="1678165"/>
              <a:ext cx="0" cy="4165600"/>
            </a:xfrm>
            <a:custGeom>
              <a:avLst/>
              <a:gdLst/>
              <a:ahLst/>
              <a:cxnLst/>
              <a:rect l="l" t="t" r="r" b="b"/>
              <a:pathLst>
                <a:path h="4165600">
                  <a:moveTo>
                    <a:pt x="0" y="0"/>
                  </a:moveTo>
                  <a:lnTo>
                    <a:pt x="0" y="4165511"/>
                  </a:lnTo>
                </a:path>
              </a:pathLst>
            </a:custGeom>
            <a:ln w="8394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6984580" y="2098078"/>
              <a:ext cx="4163060" cy="0"/>
            </a:xfrm>
            <a:custGeom>
              <a:avLst/>
              <a:gdLst/>
              <a:ahLst/>
              <a:cxnLst/>
              <a:rect l="l" t="t" r="r" b="b"/>
              <a:pathLst>
                <a:path w="4163059">
                  <a:moveTo>
                    <a:pt x="0" y="0"/>
                  </a:moveTo>
                  <a:lnTo>
                    <a:pt x="4162729" y="0"/>
                  </a:lnTo>
                </a:path>
              </a:pathLst>
            </a:custGeom>
            <a:ln w="8394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6984580" y="2513799"/>
              <a:ext cx="4163060" cy="0"/>
            </a:xfrm>
            <a:custGeom>
              <a:avLst/>
              <a:gdLst/>
              <a:ahLst/>
              <a:cxnLst/>
              <a:rect l="l" t="t" r="r" b="b"/>
              <a:pathLst>
                <a:path w="4163059">
                  <a:moveTo>
                    <a:pt x="0" y="0"/>
                  </a:moveTo>
                  <a:lnTo>
                    <a:pt x="4162729" y="0"/>
                  </a:lnTo>
                </a:path>
              </a:pathLst>
            </a:custGeom>
            <a:ln w="8394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6984580" y="2929496"/>
              <a:ext cx="4163060" cy="0"/>
            </a:xfrm>
            <a:custGeom>
              <a:avLst/>
              <a:gdLst/>
              <a:ahLst/>
              <a:cxnLst/>
              <a:rect l="l" t="t" r="r" b="b"/>
              <a:pathLst>
                <a:path w="4163059">
                  <a:moveTo>
                    <a:pt x="0" y="0"/>
                  </a:moveTo>
                  <a:lnTo>
                    <a:pt x="4162729" y="0"/>
                  </a:lnTo>
                </a:path>
              </a:pathLst>
            </a:custGeom>
            <a:ln w="8394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6984580" y="3345218"/>
              <a:ext cx="4163060" cy="0"/>
            </a:xfrm>
            <a:custGeom>
              <a:avLst/>
              <a:gdLst/>
              <a:ahLst/>
              <a:cxnLst/>
              <a:rect l="l" t="t" r="r" b="b"/>
              <a:pathLst>
                <a:path w="4163059">
                  <a:moveTo>
                    <a:pt x="0" y="0"/>
                  </a:moveTo>
                  <a:lnTo>
                    <a:pt x="4162729" y="0"/>
                  </a:lnTo>
                </a:path>
              </a:pathLst>
            </a:custGeom>
            <a:ln w="8394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6984580" y="3760927"/>
              <a:ext cx="4163060" cy="0"/>
            </a:xfrm>
            <a:custGeom>
              <a:avLst/>
              <a:gdLst/>
              <a:ahLst/>
              <a:cxnLst/>
              <a:rect l="l" t="t" r="r" b="b"/>
              <a:pathLst>
                <a:path w="4163059">
                  <a:moveTo>
                    <a:pt x="0" y="0"/>
                  </a:moveTo>
                  <a:lnTo>
                    <a:pt x="4162729" y="0"/>
                  </a:lnTo>
                </a:path>
              </a:pathLst>
            </a:custGeom>
            <a:ln w="8394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6984580" y="4176636"/>
              <a:ext cx="4163060" cy="0"/>
            </a:xfrm>
            <a:custGeom>
              <a:avLst/>
              <a:gdLst/>
              <a:ahLst/>
              <a:cxnLst/>
              <a:rect l="l" t="t" r="r" b="b"/>
              <a:pathLst>
                <a:path w="4163059">
                  <a:moveTo>
                    <a:pt x="0" y="0"/>
                  </a:moveTo>
                  <a:lnTo>
                    <a:pt x="4162729" y="0"/>
                  </a:lnTo>
                </a:path>
              </a:pathLst>
            </a:custGeom>
            <a:ln w="8394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6984580" y="4592345"/>
              <a:ext cx="4163060" cy="0"/>
            </a:xfrm>
            <a:custGeom>
              <a:avLst/>
              <a:gdLst/>
              <a:ahLst/>
              <a:cxnLst/>
              <a:rect l="l" t="t" r="r" b="b"/>
              <a:pathLst>
                <a:path w="4163059">
                  <a:moveTo>
                    <a:pt x="0" y="0"/>
                  </a:moveTo>
                  <a:lnTo>
                    <a:pt x="4162729" y="0"/>
                  </a:lnTo>
                </a:path>
              </a:pathLst>
            </a:custGeom>
            <a:ln w="8394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6984580" y="5008054"/>
              <a:ext cx="4163060" cy="0"/>
            </a:xfrm>
            <a:custGeom>
              <a:avLst/>
              <a:gdLst/>
              <a:ahLst/>
              <a:cxnLst/>
              <a:rect l="l" t="t" r="r" b="b"/>
              <a:pathLst>
                <a:path w="4163059">
                  <a:moveTo>
                    <a:pt x="0" y="0"/>
                  </a:moveTo>
                  <a:lnTo>
                    <a:pt x="4162729" y="0"/>
                  </a:lnTo>
                </a:path>
              </a:pathLst>
            </a:custGeom>
            <a:ln w="8394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6984580" y="5423763"/>
              <a:ext cx="4163060" cy="0"/>
            </a:xfrm>
            <a:custGeom>
              <a:avLst/>
              <a:gdLst/>
              <a:ahLst/>
              <a:cxnLst/>
              <a:rect l="l" t="t" r="r" b="b"/>
              <a:pathLst>
                <a:path w="4163059">
                  <a:moveTo>
                    <a:pt x="0" y="0"/>
                  </a:moveTo>
                  <a:lnTo>
                    <a:pt x="4162729" y="0"/>
                  </a:lnTo>
                </a:path>
              </a:pathLst>
            </a:custGeom>
            <a:ln w="8394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6988771" y="1678165"/>
              <a:ext cx="0" cy="4165600"/>
            </a:xfrm>
            <a:custGeom>
              <a:avLst/>
              <a:gdLst/>
              <a:ahLst/>
              <a:cxnLst/>
              <a:rect l="l" t="t" r="r" b="b"/>
              <a:pathLst>
                <a:path h="4165600">
                  <a:moveTo>
                    <a:pt x="0" y="0"/>
                  </a:moveTo>
                  <a:lnTo>
                    <a:pt x="0" y="4165511"/>
                  </a:lnTo>
                </a:path>
              </a:pathLst>
            </a:custGeom>
            <a:ln w="8394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11143119" y="1678165"/>
              <a:ext cx="0" cy="4165600"/>
            </a:xfrm>
            <a:custGeom>
              <a:avLst/>
              <a:gdLst/>
              <a:ahLst/>
              <a:cxnLst/>
              <a:rect l="l" t="t" r="r" b="b"/>
              <a:pathLst>
                <a:path h="4165600">
                  <a:moveTo>
                    <a:pt x="0" y="0"/>
                  </a:moveTo>
                  <a:lnTo>
                    <a:pt x="0" y="4165511"/>
                  </a:lnTo>
                </a:path>
              </a:pathLst>
            </a:custGeom>
            <a:ln w="8394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6984580" y="1682369"/>
              <a:ext cx="4163060" cy="0"/>
            </a:xfrm>
            <a:custGeom>
              <a:avLst/>
              <a:gdLst/>
              <a:ahLst/>
              <a:cxnLst/>
              <a:rect l="l" t="t" r="r" b="b"/>
              <a:pathLst>
                <a:path w="4163059">
                  <a:moveTo>
                    <a:pt x="0" y="0"/>
                  </a:moveTo>
                  <a:lnTo>
                    <a:pt x="4162729" y="0"/>
                  </a:lnTo>
                </a:path>
              </a:pathLst>
            </a:custGeom>
            <a:ln w="8394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6984580" y="5839482"/>
              <a:ext cx="4163060" cy="0"/>
            </a:xfrm>
            <a:custGeom>
              <a:avLst/>
              <a:gdLst/>
              <a:ahLst/>
              <a:cxnLst/>
              <a:rect l="l" t="t" r="r" b="b"/>
              <a:pathLst>
                <a:path w="4163059">
                  <a:moveTo>
                    <a:pt x="0" y="0"/>
                  </a:moveTo>
                  <a:lnTo>
                    <a:pt x="4162729" y="0"/>
                  </a:lnTo>
                </a:path>
              </a:pathLst>
            </a:custGeom>
            <a:ln w="8394">
              <a:solidFill>
                <a:srgbClr val="7E7E7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6" name="object 56"/>
          <p:cNvSpPr txBox="1"/>
          <p:nvPr/>
        </p:nvSpPr>
        <p:spPr>
          <a:xfrm>
            <a:off x="11330495" y="5867437"/>
            <a:ext cx="114300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5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x</a:t>
            </a:r>
            <a:endParaRPr sz="1600" dirty="0">
              <a:latin typeface="Grammarsaurus" pitchFamily="2" charset="0"/>
              <a:cs typeface="Gill Sans MT"/>
            </a:endParaRPr>
          </a:p>
        </p:txBody>
      </p:sp>
      <p:grpSp>
        <p:nvGrpSpPr>
          <p:cNvPr id="66" name="object 66"/>
          <p:cNvGrpSpPr/>
          <p:nvPr/>
        </p:nvGrpSpPr>
        <p:grpSpPr>
          <a:xfrm>
            <a:off x="6629806" y="1329270"/>
            <a:ext cx="4927600" cy="4573905"/>
            <a:chOff x="6629806" y="1329270"/>
            <a:chExt cx="4927600" cy="4573905"/>
          </a:xfrm>
        </p:grpSpPr>
        <p:sp>
          <p:nvSpPr>
            <p:cNvPr id="67" name="object 67"/>
            <p:cNvSpPr/>
            <p:nvPr/>
          </p:nvSpPr>
          <p:spPr>
            <a:xfrm>
              <a:off x="6629806" y="5839482"/>
              <a:ext cx="4836795" cy="0"/>
            </a:xfrm>
            <a:custGeom>
              <a:avLst/>
              <a:gdLst/>
              <a:ahLst/>
              <a:cxnLst/>
              <a:rect l="l" t="t" r="r" b="b"/>
              <a:pathLst>
                <a:path w="4836795">
                  <a:moveTo>
                    <a:pt x="0" y="0"/>
                  </a:moveTo>
                  <a:lnTo>
                    <a:pt x="4836464" y="0"/>
                  </a:lnTo>
                </a:path>
              </a:pathLst>
            </a:custGeom>
            <a:ln w="254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11447741" y="5776151"/>
              <a:ext cx="109855" cy="127000"/>
            </a:xfrm>
            <a:custGeom>
              <a:avLst/>
              <a:gdLst/>
              <a:ahLst/>
              <a:cxnLst/>
              <a:rect l="l" t="t" r="r" b="b"/>
              <a:pathLst>
                <a:path w="109854" h="127000">
                  <a:moveTo>
                    <a:pt x="0" y="0"/>
                  </a:moveTo>
                  <a:lnTo>
                    <a:pt x="0" y="126657"/>
                  </a:lnTo>
                  <a:lnTo>
                    <a:pt x="109664" y="6333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A1A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9065958" y="1420409"/>
              <a:ext cx="0" cy="4423410"/>
            </a:xfrm>
            <a:custGeom>
              <a:avLst/>
              <a:gdLst/>
              <a:ahLst/>
              <a:cxnLst/>
              <a:rect l="l" t="t" r="r" b="b"/>
              <a:pathLst>
                <a:path h="4423410">
                  <a:moveTo>
                    <a:pt x="0" y="4423270"/>
                  </a:moveTo>
                  <a:lnTo>
                    <a:pt x="0" y="0"/>
                  </a:lnTo>
                </a:path>
              </a:pathLst>
            </a:custGeom>
            <a:ln w="254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9002623" y="1329270"/>
              <a:ext cx="127000" cy="109855"/>
            </a:xfrm>
            <a:custGeom>
              <a:avLst/>
              <a:gdLst/>
              <a:ahLst/>
              <a:cxnLst/>
              <a:rect l="l" t="t" r="r" b="b"/>
              <a:pathLst>
                <a:path w="127000" h="109855">
                  <a:moveTo>
                    <a:pt x="63334" y="0"/>
                  </a:moveTo>
                  <a:lnTo>
                    <a:pt x="0" y="109664"/>
                  </a:lnTo>
                  <a:lnTo>
                    <a:pt x="126657" y="109664"/>
                  </a:lnTo>
                  <a:lnTo>
                    <a:pt x="63334" y="0"/>
                  </a:lnTo>
                  <a:close/>
                </a:path>
              </a:pathLst>
            </a:custGeom>
            <a:solidFill>
              <a:srgbClr val="1A1A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8650515" y="2929496"/>
              <a:ext cx="1246505" cy="1663064"/>
            </a:xfrm>
            <a:custGeom>
              <a:avLst/>
              <a:gdLst/>
              <a:ahLst/>
              <a:cxnLst/>
              <a:rect l="l" t="t" r="r" b="b"/>
              <a:pathLst>
                <a:path w="1246504" h="1663064">
                  <a:moveTo>
                    <a:pt x="0" y="1662849"/>
                  </a:moveTo>
                  <a:lnTo>
                    <a:pt x="1246314" y="0"/>
                  </a:lnTo>
                </a:path>
              </a:pathLst>
            </a:custGeom>
            <a:ln w="25399">
              <a:solidFill>
                <a:srgbClr val="90909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2" name="object 72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9823602" y="2856280"/>
              <a:ext cx="146430" cy="146430"/>
            </a:xfrm>
            <a:prstGeom prst="rect">
              <a:avLst/>
            </a:prstGeom>
          </p:spPr>
        </p:pic>
        <p:pic>
          <p:nvPicPr>
            <p:cNvPr id="73" name="object 73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8577300" y="4519129"/>
              <a:ext cx="146430" cy="146430"/>
            </a:xfrm>
            <a:prstGeom prst="rect">
              <a:avLst/>
            </a:prstGeom>
          </p:spPr>
        </p:pic>
        <p:sp>
          <p:nvSpPr>
            <p:cNvPr id="74" name="object 74"/>
            <p:cNvSpPr/>
            <p:nvPr/>
          </p:nvSpPr>
          <p:spPr>
            <a:xfrm>
              <a:off x="7404214" y="2098078"/>
              <a:ext cx="2493010" cy="2494280"/>
            </a:xfrm>
            <a:custGeom>
              <a:avLst/>
              <a:gdLst/>
              <a:ahLst/>
              <a:cxnLst/>
              <a:rect l="l" t="t" r="r" b="b"/>
              <a:pathLst>
                <a:path w="2493009" h="2494279">
                  <a:moveTo>
                    <a:pt x="1246301" y="2494267"/>
                  </a:moveTo>
                  <a:lnTo>
                    <a:pt x="0" y="831418"/>
                  </a:lnTo>
                  <a:lnTo>
                    <a:pt x="1246301" y="0"/>
                  </a:lnTo>
                  <a:lnTo>
                    <a:pt x="2492616" y="831418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5" name="object 75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7331011" y="2856280"/>
              <a:ext cx="146418" cy="146430"/>
            </a:xfrm>
            <a:prstGeom prst="rect">
              <a:avLst/>
            </a:prstGeom>
          </p:spPr>
        </p:pic>
        <p:pic>
          <p:nvPicPr>
            <p:cNvPr id="76" name="object 76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8577300" y="2037613"/>
              <a:ext cx="146430" cy="146430"/>
            </a:xfrm>
            <a:prstGeom prst="rect">
              <a:avLst/>
            </a:prstGeom>
          </p:spPr>
        </p:pic>
      </p:grpSp>
      <p:sp>
        <p:nvSpPr>
          <p:cNvPr id="79" name="object 21"/>
          <p:cNvSpPr txBox="1"/>
          <p:nvPr/>
        </p:nvSpPr>
        <p:spPr>
          <a:xfrm>
            <a:off x="1981200" y="3131769"/>
            <a:ext cx="3221494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Complete the quadrilateral.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sp>
        <p:nvSpPr>
          <p:cNvPr id="81" name="object 26"/>
          <p:cNvSpPr txBox="1"/>
          <p:nvPr/>
        </p:nvSpPr>
        <p:spPr>
          <a:xfrm>
            <a:off x="737143" y="4169232"/>
            <a:ext cx="590359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1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One side of the quadrilateral has been drawn on the grid.</a:t>
            </a:r>
            <a:endParaRPr sz="2000" spc="-100" dirty="0">
              <a:latin typeface="Grammarsaurus" pitchFamily="2" charset="0"/>
              <a:cs typeface="Gill Sans MT"/>
            </a:endParaRPr>
          </a:p>
        </p:txBody>
      </p:sp>
      <p:sp>
        <p:nvSpPr>
          <p:cNvPr id="82" name="object 27"/>
          <p:cNvSpPr txBox="1"/>
          <p:nvPr/>
        </p:nvSpPr>
        <p:spPr>
          <a:xfrm>
            <a:off x="2987583" y="5074996"/>
            <a:ext cx="118046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1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Use a ruler.</a:t>
            </a:r>
            <a:endParaRPr sz="2000" spc="-100">
              <a:latin typeface="Grammarsaurus" pitchFamily="2" charset="0"/>
              <a:cs typeface="Gill Sans MT"/>
            </a:endParaRPr>
          </a:p>
        </p:txBody>
      </p:sp>
      <p:sp>
        <p:nvSpPr>
          <p:cNvPr id="83" name="object 28"/>
          <p:cNvSpPr txBox="1"/>
          <p:nvPr/>
        </p:nvSpPr>
        <p:spPr>
          <a:xfrm>
            <a:off x="1163609" y="2060016"/>
            <a:ext cx="65532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(2,</a:t>
            </a:r>
            <a:r>
              <a:rPr sz="2000" b="1" spc="19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7)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84" name="object 29"/>
          <p:cNvSpPr txBox="1"/>
          <p:nvPr/>
        </p:nvSpPr>
        <p:spPr>
          <a:xfrm>
            <a:off x="2632999" y="2060016"/>
            <a:ext cx="68326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8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(-</a:t>
            </a:r>
            <a:r>
              <a:rPr sz="20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1,</a:t>
            </a:r>
            <a:r>
              <a:rPr sz="2000" b="1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3)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85" name="object 30"/>
          <p:cNvSpPr txBox="1"/>
          <p:nvPr/>
        </p:nvSpPr>
        <p:spPr>
          <a:xfrm>
            <a:off x="4093753" y="2060016"/>
            <a:ext cx="790106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(-4,</a:t>
            </a:r>
            <a:r>
              <a:rPr sz="2000" b="1" spc="10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7)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86" name="object 31"/>
          <p:cNvSpPr txBox="1"/>
          <p:nvPr/>
        </p:nvSpPr>
        <p:spPr>
          <a:xfrm>
            <a:off x="5598703" y="2060016"/>
            <a:ext cx="68516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8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(-</a:t>
            </a:r>
            <a:r>
              <a:rPr sz="20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1,</a:t>
            </a:r>
            <a:r>
              <a:rPr sz="2000" b="1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9)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87" name="object 58"/>
          <p:cNvSpPr txBox="1"/>
          <p:nvPr/>
        </p:nvSpPr>
        <p:spPr>
          <a:xfrm>
            <a:off x="8910180" y="5313718"/>
            <a:ext cx="137160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1600" spc="2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1</a:t>
            </a:r>
            <a:endParaRPr sz="1600" dirty="0">
              <a:latin typeface="Grammarsaurus" pitchFamily="2" charset="0"/>
              <a:cs typeface="Gill Sans MT"/>
            </a:endParaRPr>
          </a:p>
        </p:txBody>
      </p:sp>
      <p:sp>
        <p:nvSpPr>
          <p:cNvPr id="88" name="object 59"/>
          <p:cNvSpPr txBox="1"/>
          <p:nvPr/>
        </p:nvSpPr>
        <p:spPr>
          <a:xfrm>
            <a:off x="8910180" y="4479785"/>
            <a:ext cx="137160" cy="686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2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3</a:t>
            </a:r>
            <a:endParaRPr sz="1600">
              <a:latin typeface="Grammarsaurus" pitchFamily="2" charset="0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1360"/>
              </a:spcBef>
            </a:pPr>
            <a:r>
              <a:rPr sz="1600" spc="2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2</a:t>
            </a:r>
            <a:endParaRPr sz="1600">
              <a:latin typeface="Grammarsaurus" pitchFamily="2" charset="0"/>
              <a:cs typeface="Gill Sans MT"/>
            </a:endParaRPr>
          </a:p>
        </p:txBody>
      </p:sp>
      <p:sp>
        <p:nvSpPr>
          <p:cNvPr id="89" name="object 60"/>
          <p:cNvSpPr txBox="1"/>
          <p:nvPr/>
        </p:nvSpPr>
        <p:spPr>
          <a:xfrm>
            <a:off x="8910180" y="4062818"/>
            <a:ext cx="137160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2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4</a:t>
            </a:r>
            <a:endParaRPr sz="1600">
              <a:latin typeface="Grammarsaurus" pitchFamily="2" charset="0"/>
              <a:cs typeface="Gill Sans MT"/>
            </a:endParaRPr>
          </a:p>
        </p:txBody>
      </p:sp>
      <p:sp>
        <p:nvSpPr>
          <p:cNvPr id="90" name="object 61"/>
          <p:cNvSpPr txBox="1"/>
          <p:nvPr/>
        </p:nvSpPr>
        <p:spPr>
          <a:xfrm>
            <a:off x="8910180" y="3645852"/>
            <a:ext cx="137160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2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5</a:t>
            </a:r>
            <a:endParaRPr sz="1600">
              <a:latin typeface="Grammarsaurus" pitchFamily="2" charset="0"/>
              <a:cs typeface="Gill Sans MT"/>
            </a:endParaRPr>
          </a:p>
        </p:txBody>
      </p:sp>
      <p:sp>
        <p:nvSpPr>
          <p:cNvPr id="91" name="object 62"/>
          <p:cNvSpPr txBox="1"/>
          <p:nvPr/>
        </p:nvSpPr>
        <p:spPr>
          <a:xfrm>
            <a:off x="8910180" y="3228886"/>
            <a:ext cx="137160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2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6</a:t>
            </a:r>
            <a:endParaRPr sz="1600">
              <a:latin typeface="Grammarsaurus" pitchFamily="2" charset="0"/>
              <a:cs typeface="Gill Sans MT"/>
            </a:endParaRPr>
          </a:p>
        </p:txBody>
      </p:sp>
      <p:sp>
        <p:nvSpPr>
          <p:cNvPr id="92" name="object 63"/>
          <p:cNvSpPr txBox="1"/>
          <p:nvPr/>
        </p:nvSpPr>
        <p:spPr>
          <a:xfrm>
            <a:off x="8910180" y="2394953"/>
            <a:ext cx="137160" cy="686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2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8</a:t>
            </a:r>
            <a:endParaRPr sz="1600">
              <a:latin typeface="Grammarsaurus" pitchFamily="2" charset="0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1360"/>
              </a:spcBef>
            </a:pPr>
            <a:r>
              <a:rPr sz="1600" spc="2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7</a:t>
            </a:r>
            <a:endParaRPr sz="1600">
              <a:latin typeface="Grammarsaurus" pitchFamily="2" charset="0"/>
              <a:cs typeface="Gill Sans MT"/>
            </a:endParaRPr>
          </a:p>
        </p:txBody>
      </p:sp>
      <p:sp>
        <p:nvSpPr>
          <p:cNvPr id="93" name="object 64"/>
          <p:cNvSpPr txBox="1"/>
          <p:nvPr/>
        </p:nvSpPr>
        <p:spPr>
          <a:xfrm>
            <a:off x="8910180" y="1977987"/>
            <a:ext cx="137160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2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9</a:t>
            </a:r>
            <a:endParaRPr sz="1600" dirty="0">
              <a:latin typeface="Grammarsaurus" pitchFamily="2" charset="0"/>
              <a:cs typeface="Gill Sans MT"/>
            </a:endParaRPr>
          </a:p>
        </p:txBody>
      </p:sp>
      <p:sp>
        <p:nvSpPr>
          <p:cNvPr id="94" name="object 65"/>
          <p:cNvSpPr txBox="1"/>
          <p:nvPr/>
        </p:nvSpPr>
        <p:spPr>
          <a:xfrm>
            <a:off x="8855711" y="1263071"/>
            <a:ext cx="232410" cy="5734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11430" algn="l">
              <a:lnSpc>
                <a:spcPct val="112300"/>
              </a:lnSpc>
              <a:spcBef>
                <a:spcPts val="100"/>
              </a:spcBef>
            </a:pPr>
            <a:r>
              <a:rPr sz="1600" spc="2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y </a:t>
            </a:r>
            <a:r>
              <a:rPr sz="1600" spc="-25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10</a:t>
            </a:r>
            <a:endParaRPr sz="1600" dirty="0">
              <a:latin typeface="Grammarsaurus" pitchFamily="2" charset="0"/>
              <a:cs typeface="Gill Sans MT"/>
            </a:endParaRPr>
          </a:p>
        </p:txBody>
      </p:sp>
      <p:sp>
        <p:nvSpPr>
          <p:cNvPr id="95" name="object 66"/>
          <p:cNvSpPr txBox="1"/>
          <p:nvPr/>
        </p:nvSpPr>
        <p:spPr>
          <a:xfrm>
            <a:off x="6895451" y="5822531"/>
            <a:ext cx="4316730" cy="2692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25450" algn="l"/>
                <a:tab pos="843915" algn="l"/>
                <a:tab pos="1260475" algn="l"/>
                <a:tab pos="1682750" algn="l"/>
                <a:tab pos="2114550" algn="l"/>
                <a:tab pos="2529840" algn="l"/>
                <a:tab pos="2945130" algn="l"/>
                <a:tab pos="3361054" algn="l"/>
                <a:tab pos="3776345" algn="l"/>
                <a:tab pos="4191635" algn="l"/>
              </a:tabLst>
            </a:pPr>
            <a:r>
              <a:rPr sz="16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-</a:t>
            </a:r>
            <a:r>
              <a:rPr sz="1600" spc="-5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5</a:t>
            </a:r>
            <a:r>
              <a:rPr sz="16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	</a:t>
            </a:r>
            <a:r>
              <a:rPr sz="1600" spc="-9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-</a:t>
            </a:r>
            <a:r>
              <a:rPr sz="1600" spc="2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4</a:t>
            </a:r>
            <a:r>
              <a:rPr sz="16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	</a:t>
            </a:r>
            <a:r>
              <a:rPr sz="1600" spc="-1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-</a:t>
            </a:r>
            <a:r>
              <a:rPr sz="1600" spc="-5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3</a:t>
            </a:r>
            <a:r>
              <a:rPr sz="16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	</a:t>
            </a:r>
            <a:r>
              <a:rPr sz="1600" spc="-16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-</a:t>
            </a:r>
            <a:r>
              <a:rPr sz="1600" spc="2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2</a:t>
            </a:r>
            <a:r>
              <a:rPr sz="16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	</a:t>
            </a:r>
            <a:r>
              <a:rPr sz="1600" spc="-145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-</a:t>
            </a:r>
            <a:r>
              <a:rPr sz="1600" spc="-5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1</a:t>
            </a:r>
            <a:r>
              <a:rPr sz="16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	</a:t>
            </a:r>
            <a:r>
              <a:rPr sz="1600" spc="2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0</a:t>
            </a:r>
            <a:r>
              <a:rPr sz="16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	</a:t>
            </a:r>
            <a:r>
              <a:rPr sz="1600" spc="2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1</a:t>
            </a:r>
            <a:r>
              <a:rPr sz="16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	</a:t>
            </a:r>
            <a:r>
              <a:rPr sz="1600" spc="2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2</a:t>
            </a:r>
            <a:r>
              <a:rPr sz="16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	</a:t>
            </a:r>
            <a:r>
              <a:rPr sz="1600" spc="2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3</a:t>
            </a:r>
            <a:r>
              <a:rPr sz="16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	</a:t>
            </a:r>
            <a:r>
              <a:rPr sz="1600" spc="2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4</a:t>
            </a:r>
            <a:r>
              <a:rPr sz="16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	</a:t>
            </a:r>
            <a:r>
              <a:rPr sz="1600" spc="2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5</a:t>
            </a:r>
            <a:endParaRPr sz="1600" dirty="0">
              <a:latin typeface="Grammarsaurus" pitchFamily="2" charset="0"/>
              <a:cs typeface="Gill Sans MT"/>
            </a:endParaRPr>
          </a:p>
        </p:txBody>
      </p:sp>
      <p:sp>
        <p:nvSpPr>
          <p:cNvPr id="78" name="object 5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1365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4770"/>
              <a:ext cx="4910670" cy="343322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117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39929" y="3640683"/>
              <a:ext cx="1562100" cy="1562087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51870"/>
              <a:ext cx="778929" cy="156208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232" y="2002370"/>
              <a:ext cx="1562100" cy="15621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3029" y="5685366"/>
              <a:ext cx="1468970" cy="117263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2029" y="4885266"/>
              <a:ext cx="2235199" cy="197273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1129" y="579970"/>
              <a:ext cx="1430870" cy="2235187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6"/>
            <a:ext cx="11699240" cy="6352540"/>
            <a:chOff x="246570" y="309796"/>
            <a:chExt cx="11699240" cy="6352540"/>
          </a:xfrm>
        </p:grpSpPr>
        <p:sp>
          <p:nvSpPr>
            <p:cNvPr id="14" name="object 14"/>
            <p:cNvSpPr/>
            <p:nvPr/>
          </p:nvSpPr>
          <p:spPr>
            <a:xfrm>
              <a:off x="252920" y="316146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0"/>
                  </a:lnTo>
                  <a:lnTo>
                    <a:pt x="11656309" y="29845"/>
                  </a:lnTo>
                  <a:lnTo>
                    <a:pt x="11624003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6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6"/>
                  </a:lnTo>
                  <a:lnTo>
                    <a:pt x="11656309" y="29845"/>
                  </a:lnTo>
                  <a:lnTo>
                    <a:pt x="11678140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43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48" y="239953"/>
                  </a:lnTo>
                  <a:lnTo>
                    <a:pt x="1719734" y="230487"/>
                  </a:lnTo>
                  <a:lnTo>
                    <a:pt x="1757883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3" y="35242"/>
                  </a:lnTo>
                  <a:lnTo>
                    <a:pt x="1719734" y="9466"/>
                  </a:lnTo>
                  <a:lnTo>
                    <a:pt x="1673148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43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48" y="0"/>
                  </a:lnTo>
                  <a:lnTo>
                    <a:pt x="1719734" y="9466"/>
                  </a:lnTo>
                  <a:lnTo>
                    <a:pt x="1757883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3" y="204711"/>
                  </a:lnTo>
                  <a:lnTo>
                    <a:pt x="1719734" y="230487"/>
                  </a:lnTo>
                  <a:lnTo>
                    <a:pt x="1673148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</p:grpSp>
      <p:sp>
        <p:nvSpPr>
          <p:cNvPr id="19" name="object 19"/>
          <p:cNvSpPr txBox="1"/>
          <p:nvPr/>
        </p:nvSpPr>
        <p:spPr>
          <a:xfrm>
            <a:off x="1379523" y="1215847"/>
            <a:ext cx="7478169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She makes a pictogram to show the </a:t>
            </a:r>
            <a:r>
              <a:rPr sz="2000" dirty="0" smtClean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di</a:t>
            </a:r>
            <a:r>
              <a:rPr lang="en-US" sz="2000" dirty="0" smtClean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ff</a:t>
            </a:r>
            <a:r>
              <a:rPr sz="2000" dirty="0" smtClean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erent </a:t>
            </a:r>
            <a:r>
              <a:rPr sz="20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insects she found.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596319" y="615543"/>
            <a:ext cx="594360" cy="594360"/>
            <a:chOff x="596319" y="615543"/>
            <a:chExt cx="594360" cy="594360"/>
          </a:xfrm>
        </p:grpSpPr>
        <p:sp>
          <p:nvSpPr>
            <p:cNvPr id="21" name="object 21"/>
            <p:cNvSpPr/>
            <p:nvPr/>
          </p:nvSpPr>
          <p:spPr>
            <a:xfrm>
              <a:off x="602669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0"/>
                  </a:moveTo>
                  <a:lnTo>
                    <a:pt x="38100" y="0"/>
                  </a:lnTo>
                  <a:lnTo>
                    <a:pt x="23274" y="2993"/>
                  </a:lnTo>
                  <a:lnTo>
                    <a:pt x="11163" y="11158"/>
                  </a:lnTo>
                  <a:lnTo>
                    <a:pt x="2995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5" y="558327"/>
                  </a:lnTo>
                  <a:lnTo>
                    <a:pt x="11163" y="570437"/>
                  </a:lnTo>
                  <a:lnTo>
                    <a:pt x="23274" y="578602"/>
                  </a:lnTo>
                  <a:lnTo>
                    <a:pt x="38100" y="581596"/>
                  </a:lnTo>
                  <a:lnTo>
                    <a:pt x="543509" y="581596"/>
                  </a:lnTo>
                  <a:lnTo>
                    <a:pt x="558334" y="578602"/>
                  </a:lnTo>
                  <a:lnTo>
                    <a:pt x="570445" y="570437"/>
                  </a:lnTo>
                  <a:lnTo>
                    <a:pt x="578613" y="558327"/>
                  </a:lnTo>
                  <a:lnTo>
                    <a:pt x="581609" y="543496"/>
                  </a:lnTo>
                  <a:lnTo>
                    <a:pt x="581609" y="38100"/>
                  </a:lnTo>
                  <a:lnTo>
                    <a:pt x="578613" y="23268"/>
                  </a:lnTo>
                  <a:lnTo>
                    <a:pt x="570445" y="11158"/>
                  </a:lnTo>
                  <a:lnTo>
                    <a:pt x="558334" y="2993"/>
                  </a:lnTo>
                  <a:lnTo>
                    <a:pt x="543509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02669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581596"/>
                  </a:moveTo>
                  <a:lnTo>
                    <a:pt x="38100" y="581596"/>
                  </a:lnTo>
                  <a:lnTo>
                    <a:pt x="23274" y="578602"/>
                  </a:lnTo>
                  <a:lnTo>
                    <a:pt x="11163" y="570437"/>
                  </a:lnTo>
                  <a:lnTo>
                    <a:pt x="2995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5" y="23268"/>
                  </a:lnTo>
                  <a:lnTo>
                    <a:pt x="11163" y="11158"/>
                  </a:lnTo>
                  <a:lnTo>
                    <a:pt x="23274" y="2993"/>
                  </a:lnTo>
                  <a:lnTo>
                    <a:pt x="38100" y="0"/>
                  </a:lnTo>
                  <a:lnTo>
                    <a:pt x="543509" y="0"/>
                  </a:lnTo>
                  <a:lnTo>
                    <a:pt x="558334" y="2993"/>
                  </a:lnTo>
                  <a:lnTo>
                    <a:pt x="570445" y="11158"/>
                  </a:lnTo>
                  <a:lnTo>
                    <a:pt x="578613" y="23268"/>
                  </a:lnTo>
                  <a:lnTo>
                    <a:pt x="581609" y="38100"/>
                  </a:lnTo>
                  <a:lnTo>
                    <a:pt x="581609" y="543496"/>
                  </a:lnTo>
                  <a:lnTo>
                    <a:pt x="578613" y="558327"/>
                  </a:lnTo>
                  <a:lnTo>
                    <a:pt x="570445" y="570437"/>
                  </a:lnTo>
                  <a:lnTo>
                    <a:pt x="558334" y="578602"/>
                  </a:lnTo>
                  <a:lnTo>
                    <a:pt x="543509" y="581596"/>
                  </a:lnTo>
                  <a:close/>
                </a:path>
              </a:pathLst>
            </a:custGeom>
            <a:ln w="12699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>
            <a:spLocks noGrp="1"/>
          </p:cNvSpPr>
          <p:nvPr>
            <p:ph type="title"/>
          </p:nvPr>
        </p:nvSpPr>
        <p:spPr>
          <a:xfrm>
            <a:off x="811051" y="736422"/>
            <a:ext cx="5428878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81025" algn="l"/>
              </a:tabLst>
            </a:pPr>
            <a:r>
              <a:rPr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6	</a:t>
            </a: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Inaya is looking for insects in her garden.</a:t>
            </a:r>
          </a:p>
        </p:txBody>
      </p:sp>
      <p:grpSp>
        <p:nvGrpSpPr>
          <p:cNvPr id="24" name="object 24"/>
          <p:cNvGrpSpPr/>
          <p:nvPr/>
        </p:nvGrpSpPr>
        <p:grpSpPr>
          <a:xfrm>
            <a:off x="7622222" y="1996694"/>
            <a:ext cx="3272790" cy="934085"/>
            <a:chOff x="7622222" y="1996694"/>
            <a:chExt cx="3272790" cy="934085"/>
          </a:xfrm>
        </p:grpSpPr>
        <p:sp>
          <p:nvSpPr>
            <p:cNvPr id="25" name="object 25"/>
            <p:cNvSpPr/>
            <p:nvPr/>
          </p:nvSpPr>
          <p:spPr>
            <a:xfrm>
              <a:off x="7628572" y="2003044"/>
              <a:ext cx="3260090" cy="921385"/>
            </a:xfrm>
            <a:custGeom>
              <a:avLst/>
              <a:gdLst/>
              <a:ahLst/>
              <a:cxnLst/>
              <a:rect l="l" t="t" r="r" b="b"/>
              <a:pathLst>
                <a:path w="3260090" h="921385">
                  <a:moveTo>
                    <a:pt x="3229546" y="0"/>
                  </a:moveTo>
                  <a:lnTo>
                    <a:pt x="30124" y="0"/>
                  </a:lnTo>
                  <a:lnTo>
                    <a:pt x="18404" y="2367"/>
                  </a:lnTo>
                  <a:lnTo>
                    <a:pt x="8828" y="8823"/>
                  </a:lnTo>
                  <a:lnTo>
                    <a:pt x="2369" y="18398"/>
                  </a:lnTo>
                  <a:lnTo>
                    <a:pt x="0" y="30124"/>
                  </a:lnTo>
                  <a:lnTo>
                    <a:pt x="0" y="890955"/>
                  </a:lnTo>
                  <a:lnTo>
                    <a:pt x="2369" y="902681"/>
                  </a:lnTo>
                  <a:lnTo>
                    <a:pt x="8828" y="912256"/>
                  </a:lnTo>
                  <a:lnTo>
                    <a:pt x="18404" y="918712"/>
                  </a:lnTo>
                  <a:lnTo>
                    <a:pt x="30124" y="921080"/>
                  </a:lnTo>
                  <a:lnTo>
                    <a:pt x="3229546" y="921080"/>
                  </a:lnTo>
                  <a:lnTo>
                    <a:pt x="3241272" y="918712"/>
                  </a:lnTo>
                  <a:lnTo>
                    <a:pt x="3250847" y="912256"/>
                  </a:lnTo>
                  <a:lnTo>
                    <a:pt x="3257303" y="902681"/>
                  </a:lnTo>
                  <a:lnTo>
                    <a:pt x="3259670" y="890955"/>
                  </a:lnTo>
                  <a:lnTo>
                    <a:pt x="3259670" y="30124"/>
                  </a:lnTo>
                  <a:lnTo>
                    <a:pt x="3257303" y="18398"/>
                  </a:lnTo>
                  <a:lnTo>
                    <a:pt x="3250847" y="8823"/>
                  </a:lnTo>
                  <a:lnTo>
                    <a:pt x="3241272" y="2367"/>
                  </a:lnTo>
                  <a:lnTo>
                    <a:pt x="3229546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7628572" y="2003044"/>
              <a:ext cx="3260090" cy="921385"/>
            </a:xfrm>
            <a:custGeom>
              <a:avLst/>
              <a:gdLst/>
              <a:ahLst/>
              <a:cxnLst/>
              <a:rect l="l" t="t" r="r" b="b"/>
              <a:pathLst>
                <a:path w="3260090" h="921385">
                  <a:moveTo>
                    <a:pt x="3229546" y="921080"/>
                  </a:moveTo>
                  <a:lnTo>
                    <a:pt x="30124" y="921080"/>
                  </a:lnTo>
                  <a:lnTo>
                    <a:pt x="18404" y="918712"/>
                  </a:lnTo>
                  <a:lnTo>
                    <a:pt x="8828" y="912256"/>
                  </a:lnTo>
                  <a:lnTo>
                    <a:pt x="2369" y="902681"/>
                  </a:lnTo>
                  <a:lnTo>
                    <a:pt x="0" y="890955"/>
                  </a:lnTo>
                  <a:lnTo>
                    <a:pt x="0" y="30124"/>
                  </a:lnTo>
                  <a:lnTo>
                    <a:pt x="2369" y="18398"/>
                  </a:lnTo>
                  <a:lnTo>
                    <a:pt x="8828" y="8823"/>
                  </a:lnTo>
                  <a:lnTo>
                    <a:pt x="18404" y="2367"/>
                  </a:lnTo>
                  <a:lnTo>
                    <a:pt x="30124" y="0"/>
                  </a:lnTo>
                  <a:lnTo>
                    <a:pt x="3229546" y="0"/>
                  </a:lnTo>
                  <a:lnTo>
                    <a:pt x="3241272" y="2367"/>
                  </a:lnTo>
                  <a:lnTo>
                    <a:pt x="3250847" y="8823"/>
                  </a:lnTo>
                  <a:lnTo>
                    <a:pt x="3257303" y="18398"/>
                  </a:lnTo>
                  <a:lnTo>
                    <a:pt x="3259670" y="30124"/>
                  </a:lnTo>
                  <a:lnTo>
                    <a:pt x="3259670" y="890955"/>
                  </a:lnTo>
                  <a:lnTo>
                    <a:pt x="3257303" y="902681"/>
                  </a:lnTo>
                  <a:lnTo>
                    <a:pt x="3250847" y="912256"/>
                  </a:lnTo>
                  <a:lnTo>
                    <a:pt x="3241272" y="918712"/>
                  </a:lnTo>
                  <a:lnTo>
                    <a:pt x="3229546" y="92108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7826874" y="2119069"/>
            <a:ext cx="2902686" cy="6960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61620" marR="5080" indent="-248920">
              <a:lnSpc>
                <a:spcPct val="111100"/>
              </a:lnSpc>
              <a:spcBef>
                <a:spcPts val="100"/>
              </a:spcBef>
            </a:pPr>
            <a:r>
              <a:rPr sz="2000" spc="-7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How many more butterflies did she see than bees?</a:t>
            </a:r>
            <a:endParaRPr sz="2000" spc="-70" dirty="0">
              <a:latin typeface="Grammarsaurus" pitchFamily="2" charset="0"/>
              <a:cs typeface="Gill Sans MT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1288199" y="1941563"/>
            <a:ext cx="9098915" cy="4158615"/>
            <a:chOff x="1288199" y="1941563"/>
            <a:chExt cx="9098915" cy="4158615"/>
          </a:xfrm>
        </p:grpSpPr>
        <p:sp>
          <p:nvSpPr>
            <p:cNvPr id="29" name="object 29"/>
            <p:cNvSpPr/>
            <p:nvPr/>
          </p:nvSpPr>
          <p:spPr>
            <a:xfrm>
              <a:off x="8136407" y="5195620"/>
              <a:ext cx="2244090" cy="897890"/>
            </a:xfrm>
            <a:custGeom>
              <a:avLst/>
              <a:gdLst/>
              <a:ahLst/>
              <a:cxnLst/>
              <a:rect l="l" t="t" r="r" b="b"/>
              <a:pathLst>
                <a:path w="2244090" h="897889">
                  <a:moveTo>
                    <a:pt x="2244013" y="0"/>
                  </a:moveTo>
                  <a:lnTo>
                    <a:pt x="0" y="0"/>
                  </a:lnTo>
                  <a:lnTo>
                    <a:pt x="0" y="897610"/>
                  </a:lnTo>
                  <a:lnTo>
                    <a:pt x="2244013" y="897610"/>
                  </a:lnTo>
                  <a:lnTo>
                    <a:pt x="224401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8136407" y="5195620"/>
              <a:ext cx="2244090" cy="897890"/>
            </a:xfrm>
            <a:custGeom>
              <a:avLst/>
              <a:gdLst/>
              <a:ahLst/>
              <a:cxnLst/>
              <a:rect l="l" t="t" r="r" b="b"/>
              <a:pathLst>
                <a:path w="2244090" h="897889">
                  <a:moveTo>
                    <a:pt x="2244013" y="897610"/>
                  </a:moveTo>
                  <a:lnTo>
                    <a:pt x="0" y="897610"/>
                  </a:lnTo>
                  <a:lnTo>
                    <a:pt x="0" y="0"/>
                  </a:lnTo>
                  <a:lnTo>
                    <a:pt x="2244013" y="0"/>
                  </a:lnTo>
                  <a:lnTo>
                    <a:pt x="2244013" y="897610"/>
                  </a:lnTo>
                  <a:close/>
                </a:path>
              </a:pathLst>
            </a:custGeom>
            <a:ln w="12700">
              <a:solidFill>
                <a:srgbClr val="3030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1294549" y="1947913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307347" y="3246"/>
                  </a:lnTo>
                  <a:lnTo>
                    <a:pt x="261067" y="12702"/>
                  </a:lnTo>
                  <a:lnTo>
                    <a:pt x="217184" y="27944"/>
                  </a:lnTo>
                  <a:lnTo>
                    <a:pt x="176121" y="48549"/>
                  </a:lnTo>
                  <a:lnTo>
                    <a:pt x="138303" y="74093"/>
                  </a:lnTo>
                  <a:lnTo>
                    <a:pt x="104152" y="104152"/>
                  </a:lnTo>
                  <a:lnTo>
                    <a:pt x="74093" y="138303"/>
                  </a:lnTo>
                  <a:lnTo>
                    <a:pt x="48549" y="176121"/>
                  </a:lnTo>
                  <a:lnTo>
                    <a:pt x="27944" y="217184"/>
                  </a:lnTo>
                  <a:lnTo>
                    <a:pt x="12702" y="261067"/>
                  </a:lnTo>
                  <a:lnTo>
                    <a:pt x="3246" y="307347"/>
                  </a:lnTo>
                  <a:lnTo>
                    <a:pt x="0" y="355600"/>
                  </a:lnTo>
                  <a:lnTo>
                    <a:pt x="355600" y="355600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1294549" y="1947913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307347" y="3246"/>
                  </a:lnTo>
                  <a:lnTo>
                    <a:pt x="261067" y="12702"/>
                  </a:lnTo>
                  <a:lnTo>
                    <a:pt x="217184" y="27944"/>
                  </a:lnTo>
                  <a:lnTo>
                    <a:pt x="176121" y="48549"/>
                  </a:lnTo>
                  <a:lnTo>
                    <a:pt x="138303" y="74093"/>
                  </a:lnTo>
                  <a:lnTo>
                    <a:pt x="104152" y="104152"/>
                  </a:lnTo>
                  <a:lnTo>
                    <a:pt x="74093" y="138303"/>
                  </a:lnTo>
                  <a:lnTo>
                    <a:pt x="48549" y="176121"/>
                  </a:lnTo>
                  <a:lnTo>
                    <a:pt x="27944" y="217184"/>
                  </a:lnTo>
                  <a:lnTo>
                    <a:pt x="12702" y="261067"/>
                  </a:lnTo>
                  <a:lnTo>
                    <a:pt x="3246" y="307347"/>
                  </a:lnTo>
                  <a:lnTo>
                    <a:pt x="0" y="355600"/>
                  </a:lnTo>
                  <a:lnTo>
                    <a:pt x="355600" y="355600"/>
                  </a:lnTo>
                  <a:lnTo>
                    <a:pt x="35560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1294549" y="2303513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0" y="0"/>
                  </a:lnTo>
                  <a:lnTo>
                    <a:pt x="3246" y="48252"/>
                  </a:lnTo>
                  <a:lnTo>
                    <a:pt x="12702" y="94532"/>
                  </a:lnTo>
                  <a:lnTo>
                    <a:pt x="27944" y="138415"/>
                  </a:lnTo>
                  <a:lnTo>
                    <a:pt x="48549" y="179478"/>
                  </a:lnTo>
                  <a:lnTo>
                    <a:pt x="74093" y="217296"/>
                  </a:lnTo>
                  <a:lnTo>
                    <a:pt x="104152" y="251447"/>
                  </a:lnTo>
                  <a:lnTo>
                    <a:pt x="138303" y="281506"/>
                  </a:lnTo>
                  <a:lnTo>
                    <a:pt x="176121" y="307050"/>
                  </a:lnTo>
                  <a:lnTo>
                    <a:pt x="217184" y="327655"/>
                  </a:lnTo>
                  <a:lnTo>
                    <a:pt x="261067" y="342897"/>
                  </a:lnTo>
                  <a:lnTo>
                    <a:pt x="307347" y="352353"/>
                  </a:lnTo>
                  <a:lnTo>
                    <a:pt x="355600" y="355600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1294549" y="2303513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3246" y="48252"/>
                  </a:lnTo>
                  <a:lnTo>
                    <a:pt x="12702" y="94532"/>
                  </a:lnTo>
                  <a:lnTo>
                    <a:pt x="27944" y="138415"/>
                  </a:lnTo>
                  <a:lnTo>
                    <a:pt x="48549" y="179478"/>
                  </a:lnTo>
                  <a:lnTo>
                    <a:pt x="74093" y="217296"/>
                  </a:lnTo>
                  <a:lnTo>
                    <a:pt x="104152" y="251447"/>
                  </a:lnTo>
                  <a:lnTo>
                    <a:pt x="138303" y="281506"/>
                  </a:lnTo>
                  <a:lnTo>
                    <a:pt x="176121" y="307050"/>
                  </a:lnTo>
                  <a:lnTo>
                    <a:pt x="217184" y="327655"/>
                  </a:lnTo>
                  <a:lnTo>
                    <a:pt x="261067" y="342897"/>
                  </a:lnTo>
                  <a:lnTo>
                    <a:pt x="307347" y="352353"/>
                  </a:lnTo>
                  <a:lnTo>
                    <a:pt x="355600" y="355600"/>
                  </a:lnTo>
                  <a:lnTo>
                    <a:pt x="355600" y="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1650149" y="1947913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0" y="355600"/>
                  </a:lnTo>
                  <a:lnTo>
                    <a:pt x="355600" y="355600"/>
                  </a:lnTo>
                  <a:lnTo>
                    <a:pt x="352353" y="307347"/>
                  </a:lnTo>
                  <a:lnTo>
                    <a:pt x="342897" y="261067"/>
                  </a:lnTo>
                  <a:lnTo>
                    <a:pt x="327655" y="217184"/>
                  </a:lnTo>
                  <a:lnTo>
                    <a:pt x="307050" y="176121"/>
                  </a:lnTo>
                  <a:lnTo>
                    <a:pt x="281506" y="138303"/>
                  </a:lnTo>
                  <a:lnTo>
                    <a:pt x="251447" y="104152"/>
                  </a:lnTo>
                  <a:lnTo>
                    <a:pt x="217296" y="74093"/>
                  </a:lnTo>
                  <a:lnTo>
                    <a:pt x="179478" y="48549"/>
                  </a:lnTo>
                  <a:lnTo>
                    <a:pt x="138415" y="27944"/>
                  </a:lnTo>
                  <a:lnTo>
                    <a:pt x="94532" y="12702"/>
                  </a:lnTo>
                  <a:lnTo>
                    <a:pt x="48252" y="32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1650149" y="1947913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0" y="355600"/>
                  </a:lnTo>
                  <a:lnTo>
                    <a:pt x="355600" y="355600"/>
                  </a:lnTo>
                  <a:lnTo>
                    <a:pt x="352353" y="307347"/>
                  </a:lnTo>
                  <a:lnTo>
                    <a:pt x="342897" y="261067"/>
                  </a:lnTo>
                  <a:lnTo>
                    <a:pt x="327655" y="217184"/>
                  </a:lnTo>
                  <a:lnTo>
                    <a:pt x="307050" y="176121"/>
                  </a:lnTo>
                  <a:lnTo>
                    <a:pt x="281506" y="138303"/>
                  </a:lnTo>
                  <a:lnTo>
                    <a:pt x="251447" y="104152"/>
                  </a:lnTo>
                  <a:lnTo>
                    <a:pt x="217296" y="74093"/>
                  </a:lnTo>
                  <a:lnTo>
                    <a:pt x="179478" y="48549"/>
                  </a:lnTo>
                  <a:lnTo>
                    <a:pt x="138415" y="27944"/>
                  </a:lnTo>
                  <a:lnTo>
                    <a:pt x="94532" y="12702"/>
                  </a:lnTo>
                  <a:lnTo>
                    <a:pt x="48252" y="3246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1650149" y="2303500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0" y="0"/>
                  </a:lnTo>
                  <a:lnTo>
                    <a:pt x="0" y="355600"/>
                  </a:lnTo>
                  <a:lnTo>
                    <a:pt x="48252" y="352353"/>
                  </a:lnTo>
                  <a:lnTo>
                    <a:pt x="94532" y="342897"/>
                  </a:lnTo>
                  <a:lnTo>
                    <a:pt x="138415" y="327655"/>
                  </a:lnTo>
                  <a:lnTo>
                    <a:pt x="179478" y="307050"/>
                  </a:lnTo>
                  <a:lnTo>
                    <a:pt x="217296" y="281506"/>
                  </a:lnTo>
                  <a:lnTo>
                    <a:pt x="251447" y="251447"/>
                  </a:lnTo>
                  <a:lnTo>
                    <a:pt x="281506" y="217296"/>
                  </a:lnTo>
                  <a:lnTo>
                    <a:pt x="307050" y="179478"/>
                  </a:lnTo>
                  <a:lnTo>
                    <a:pt x="327655" y="138415"/>
                  </a:lnTo>
                  <a:lnTo>
                    <a:pt x="342897" y="94532"/>
                  </a:lnTo>
                  <a:lnTo>
                    <a:pt x="352353" y="48252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1650149" y="2303500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355600"/>
                  </a:moveTo>
                  <a:lnTo>
                    <a:pt x="48252" y="352353"/>
                  </a:lnTo>
                  <a:lnTo>
                    <a:pt x="94532" y="342897"/>
                  </a:lnTo>
                  <a:lnTo>
                    <a:pt x="138415" y="327655"/>
                  </a:lnTo>
                  <a:lnTo>
                    <a:pt x="179478" y="307050"/>
                  </a:lnTo>
                  <a:lnTo>
                    <a:pt x="217296" y="281506"/>
                  </a:lnTo>
                  <a:lnTo>
                    <a:pt x="251447" y="251447"/>
                  </a:lnTo>
                  <a:lnTo>
                    <a:pt x="281506" y="217296"/>
                  </a:lnTo>
                  <a:lnTo>
                    <a:pt x="307050" y="179478"/>
                  </a:lnTo>
                  <a:lnTo>
                    <a:pt x="327655" y="138415"/>
                  </a:lnTo>
                  <a:lnTo>
                    <a:pt x="342897" y="94532"/>
                  </a:lnTo>
                  <a:lnTo>
                    <a:pt x="352353" y="48252"/>
                  </a:lnTo>
                  <a:lnTo>
                    <a:pt x="355600" y="0"/>
                  </a:lnTo>
                  <a:lnTo>
                    <a:pt x="0" y="0"/>
                  </a:lnTo>
                  <a:lnTo>
                    <a:pt x="0" y="35560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1847634" y="31177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307347" y="3246"/>
                  </a:lnTo>
                  <a:lnTo>
                    <a:pt x="261067" y="12702"/>
                  </a:lnTo>
                  <a:lnTo>
                    <a:pt x="217184" y="27944"/>
                  </a:lnTo>
                  <a:lnTo>
                    <a:pt x="176121" y="48549"/>
                  </a:lnTo>
                  <a:lnTo>
                    <a:pt x="138303" y="74093"/>
                  </a:lnTo>
                  <a:lnTo>
                    <a:pt x="104152" y="104152"/>
                  </a:lnTo>
                  <a:lnTo>
                    <a:pt x="74093" y="138303"/>
                  </a:lnTo>
                  <a:lnTo>
                    <a:pt x="48549" y="176121"/>
                  </a:lnTo>
                  <a:lnTo>
                    <a:pt x="27944" y="217184"/>
                  </a:lnTo>
                  <a:lnTo>
                    <a:pt x="12702" y="261067"/>
                  </a:lnTo>
                  <a:lnTo>
                    <a:pt x="3246" y="307347"/>
                  </a:lnTo>
                  <a:lnTo>
                    <a:pt x="0" y="355600"/>
                  </a:lnTo>
                  <a:lnTo>
                    <a:pt x="355600" y="355600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1847634" y="31177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307347" y="3246"/>
                  </a:lnTo>
                  <a:lnTo>
                    <a:pt x="261067" y="12702"/>
                  </a:lnTo>
                  <a:lnTo>
                    <a:pt x="217184" y="27944"/>
                  </a:lnTo>
                  <a:lnTo>
                    <a:pt x="176121" y="48549"/>
                  </a:lnTo>
                  <a:lnTo>
                    <a:pt x="138303" y="74093"/>
                  </a:lnTo>
                  <a:lnTo>
                    <a:pt x="104152" y="104152"/>
                  </a:lnTo>
                  <a:lnTo>
                    <a:pt x="74093" y="138303"/>
                  </a:lnTo>
                  <a:lnTo>
                    <a:pt x="48549" y="176121"/>
                  </a:lnTo>
                  <a:lnTo>
                    <a:pt x="27944" y="217184"/>
                  </a:lnTo>
                  <a:lnTo>
                    <a:pt x="12702" y="261067"/>
                  </a:lnTo>
                  <a:lnTo>
                    <a:pt x="3246" y="307347"/>
                  </a:lnTo>
                  <a:lnTo>
                    <a:pt x="0" y="355600"/>
                  </a:lnTo>
                  <a:lnTo>
                    <a:pt x="355600" y="355600"/>
                  </a:lnTo>
                  <a:lnTo>
                    <a:pt x="35560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1847634" y="34733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0" y="0"/>
                  </a:lnTo>
                  <a:lnTo>
                    <a:pt x="3246" y="48252"/>
                  </a:lnTo>
                  <a:lnTo>
                    <a:pt x="12702" y="94532"/>
                  </a:lnTo>
                  <a:lnTo>
                    <a:pt x="27944" y="138415"/>
                  </a:lnTo>
                  <a:lnTo>
                    <a:pt x="48549" y="179478"/>
                  </a:lnTo>
                  <a:lnTo>
                    <a:pt x="74093" y="217296"/>
                  </a:lnTo>
                  <a:lnTo>
                    <a:pt x="104152" y="251447"/>
                  </a:lnTo>
                  <a:lnTo>
                    <a:pt x="138303" y="281506"/>
                  </a:lnTo>
                  <a:lnTo>
                    <a:pt x="176121" y="307050"/>
                  </a:lnTo>
                  <a:lnTo>
                    <a:pt x="217184" y="327655"/>
                  </a:lnTo>
                  <a:lnTo>
                    <a:pt x="261067" y="342897"/>
                  </a:lnTo>
                  <a:lnTo>
                    <a:pt x="307347" y="352353"/>
                  </a:lnTo>
                  <a:lnTo>
                    <a:pt x="355600" y="355600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1847634" y="34733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3246" y="48252"/>
                  </a:lnTo>
                  <a:lnTo>
                    <a:pt x="12702" y="94532"/>
                  </a:lnTo>
                  <a:lnTo>
                    <a:pt x="27944" y="138415"/>
                  </a:lnTo>
                  <a:lnTo>
                    <a:pt x="48549" y="179478"/>
                  </a:lnTo>
                  <a:lnTo>
                    <a:pt x="74093" y="217296"/>
                  </a:lnTo>
                  <a:lnTo>
                    <a:pt x="104152" y="251447"/>
                  </a:lnTo>
                  <a:lnTo>
                    <a:pt x="138303" y="281506"/>
                  </a:lnTo>
                  <a:lnTo>
                    <a:pt x="176121" y="307050"/>
                  </a:lnTo>
                  <a:lnTo>
                    <a:pt x="217184" y="327655"/>
                  </a:lnTo>
                  <a:lnTo>
                    <a:pt x="261067" y="342897"/>
                  </a:lnTo>
                  <a:lnTo>
                    <a:pt x="307347" y="352353"/>
                  </a:lnTo>
                  <a:lnTo>
                    <a:pt x="355600" y="355600"/>
                  </a:lnTo>
                  <a:lnTo>
                    <a:pt x="355600" y="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2203234" y="31177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0" y="355600"/>
                  </a:lnTo>
                  <a:lnTo>
                    <a:pt x="355600" y="355600"/>
                  </a:lnTo>
                  <a:lnTo>
                    <a:pt x="352353" y="307347"/>
                  </a:lnTo>
                  <a:lnTo>
                    <a:pt x="342897" y="261067"/>
                  </a:lnTo>
                  <a:lnTo>
                    <a:pt x="327655" y="217184"/>
                  </a:lnTo>
                  <a:lnTo>
                    <a:pt x="307050" y="176121"/>
                  </a:lnTo>
                  <a:lnTo>
                    <a:pt x="281506" y="138303"/>
                  </a:lnTo>
                  <a:lnTo>
                    <a:pt x="251447" y="104152"/>
                  </a:lnTo>
                  <a:lnTo>
                    <a:pt x="217296" y="74093"/>
                  </a:lnTo>
                  <a:lnTo>
                    <a:pt x="179478" y="48549"/>
                  </a:lnTo>
                  <a:lnTo>
                    <a:pt x="138415" y="27944"/>
                  </a:lnTo>
                  <a:lnTo>
                    <a:pt x="94532" y="12702"/>
                  </a:lnTo>
                  <a:lnTo>
                    <a:pt x="48252" y="32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2203234" y="31177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0" y="355600"/>
                  </a:lnTo>
                  <a:lnTo>
                    <a:pt x="355600" y="355600"/>
                  </a:lnTo>
                  <a:lnTo>
                    <a:pt x="352353" y="307347"/>
                  </a:lnTo>
                  <a:lnTo>
                    <a:pt x="342897" y="261067"/>
                  </a:lnTo>
                  <a:lnTo>
                    <a:pt x="327655" y="217184"/>
                  </a:lnTo>
                  <a:lnTo>
                    <a:pt x="307050" y="176121"/>
                  </a:lnTo>
                  <a:lnTo>
                    <a:pt x="281506" y="138303"/>
                  </a:lnTo>
                  <a:lnTo>
                    <a:pt x="251447" y="104152"/>
                  </a:lnTo>
                  <a:lnTo>
                    <a:pt x="217296" y="74093"/>
                  </a:lnTo>
                  <a:lnTo>
                    <a:pt x="179478" y="48549"/>
                  </a:lnTo>
                  <a:lnTo>
                    <a:pt x="138415" y="27944"/>
                  </a:lnTo>
                  <a:lnTo>
                    <a:pt x="94532" y="12702"/>
                  </a:lnTo>
                  <a:lnTo>
                    <a:pt x="48252" y="3246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2203234" y="34733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0" y="0"/>
                  </a:lnTo>
                  <a:lnTo>
                    <a:pt x="0" y="355600"/>
                  </a:lnTo>
                  <a:lnTo>
                    <a:pt x="48252" y="352353"/>
                  </a:lnTo>
                  <a:lnTo>
                    <a:pt x="94532" y="342897"/>
                  </a:lnTo>
                  <a:lnTo>
                    <a:pt x="138415" y="327655"/>
                  </a:lnTo>
                  <a:lnTo>
                    <a:pt x="179478" y="307050"/>
                  </a:lnTo>
                  <a:lnTo>
                    <a:pt x="217296" y="281506"/>
                  </a:lnTo>
                  <a:lnTo>
                    <a:pt x="251447" y="251447"/>
                  </a:lnTo>
                  <a:lnTo>
                    <a:pt x="281506" y="217296"/>
                  </a:lnTo>
                  <a:lnTo>
                    <a:pt x="307050" y="179478"/>
                  </a:lnTo>
                  <a:lnTo>
                    <a:pt x="327655" y="138415"/>
                  </a:lnTo>
                  <a:lnTo>
                    <a:pt x="342897" y="94532"/>
                  </a:lnTo>
                  <a:lnTo>
                    <a:pt x="352353" y="48252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2203234" y="34733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355600"/>
                  </a:moveTo>
                  <a:lnTo>
                    <a:pt x="48252" y="352353"/>
                  </a:lnTo>
                  <a:lnTo>
                    <a:pt x="94532" y="342897"/>
                  </a:lnTo>
                  <a:lnTo>
                    <a:pt x="138415" y="327655"/>
                  </a:lnTo>
                  <a:lnTo>
                    <a:pt x="179478" y="307050"/>
                  </a:lnTo>
                  <a:lnTo>
                    <a:pt x="217296" y="281506"/>
                  </a:lnTo>
                  <a:lnTo>
                    <a:pt x="251447" y="251447"/>
                  </a:lnTo>
                  <a:lnTo>
                    <a:pt x="281506" y="217296"/>
                  </a:lnTo>
                  <a:lnTo>
                    <a:pt x="307050" y="179478"/>
                  </a:lnTo>
                  <a:lnTo>
                    <a:pt x="327655" y="138415"/>
                  </a:lnTo>
                  <a:lnTo>
                    <a:pt x="342897" y="94532"/>
                  </a:lnTo>
                  <a:lnTo>
                    <a:pt x="352353" y="48252"/>
                  </a:lnTo>
                  <a:lnTo>
                    <a:pt x="355600" y="0"/>
                  </a:lnTo>
                  <a:lnTo>
                    <a:pt x="0" y="0"/>
                  </a:lnTo>
                  <a:lnTo>
                    <a:pt x="0" y="35560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1847634" y="4174248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307347" y="3246"/>
                  </a:lnTo>
                  <a:lnTo>
                    <a:pt x="261067" y="12702"/>
                  </a:lnTo>
                  <a:lnTo>
                    <a:pt x="217184" y="27944"/>
                  </a:lnTo>
                  <a:lnTo>
                    <a:pt x="176121" y="48549"/>
                  </a:lnTo>
                  <a:lnTo>
                    <a:pt x="138303" y="74093"/>
                  </a:lnTo>
                  <a:lnTo>
                    <a:pt x="104152" y="104152"/>
                  </a:lnTo>
                  <a:lnTo>
                    <a:pt x="74093" y="138303"/>
                  </a:lnTo>
                  <a:lnTo>
                    <a:pt x="48549" y="176121"/>
                  </a:lnTo>
                  <a:lnTo>
                    <a:pt x="27944" y="217184"/>
                  </a:lnTo>
                  <a:lnTo>
                    <a:pt x="12702" y="261067"/>
                  </a:lnTo>
                  <a:lnTo>
                    <a:pt x="3246" y="307347"/>
                  </a:lnTo>
                  <a:lnTo>
                    <a:pt x="0" y="355599"/>
                  </a:lnTo>
                  <a:lnTo>
                    <a:pt x="355600" y="355599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1847634" y="4174248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307347" y="3246"/>
                  </a:lnTo>
                  <a:lnTo>
                    <a:pt x="261067" y="12702"/>
                  </a:lnTo>
                  <a:lnTo>
                    <a:pt x="217184" y="27944"/>
                  </a:lnTo>
                  <a:lnTo>
                    <a:pt x="176121" y="48549"/>
                  </a:lnTo>
                  <a:lnTo>
                    <a:pt x="138303" y="74093"/>
                  </a:lnTo>
                  <a:lnTo>
                    <a:pt x="104152" y="104152"/>
                  </a:lnTo>
                  <a:lnTo>
                    <a:pt x="74093" y="138303"/>
                  </a:lnTo>
                  <a:lnTo>
                    <a:pt x="48549" y="176121"/>
                  </a:lnTo>
                  <a:lnTo>
                    <a:pt x="27944" y="217184"/>
                  </a:lnTo>
                  <a:lnTo>
                    <a:pt x="12702" y="261067"/>
                  </a:lnTo>
                  <a:lnTo>
                    <a:pt x="3246" y="307347"/>
                  </a:lnTo>
                  <a:lnTo>
                    <a:pt x="0" y="355599"/>
                  </a:lnTo>
                  <a:lnTo>
                    <a:pt x="355600" y="355599"/>
                  </a:lnTo>
                  <a:lnTo>
                    <a:pt x="35560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1847634" y="4529848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0" y="0"/>
                  </a:lnTo>
                  <a:lnTo>
                    <a:pt x="3246" y="48252"/>
                  </a:lnTo>
                  <a:lnTo>
                    <a:pt x="12702" y="94532"/>
                  </a:lnTo>
                  <a:lnTo>
                    <a:pt x="27944" y="138415"/>
                  </a:lnTo>
                  <a:lnTo>
                    <a:pt x="48549" y="179478"/>
                  </a:lnTo>
                  <a:lnTo>
                    <a:pt x="74093" y="217296"/>
                  </a:lnTo>
                  <a:lnTo>
                    <a:pt x="104152" y="251447"/>
                  </a:lnTo>
                  <a:lnTo>
                    <a:pt x="138303" y="281506"/>
                  </a:lnTo>
                  <a:lnTo>
                    <a:pt x="176121" y="307050"/>
                  </a:lnTo>
                  <a:lnTo>
                    <a:pt x="217184" y="327655"/>
                  </a:lnTo>
                  <a:lnTo>
                    <a:pt x="261067" y="342897"/>
                  </a:lnTo>
                  <a:lnTo>
                    <a:pt x="307347" y="352353"/>
                  </a:lnTo>
                  <a:lnTo>
                    <a:pt x="355600" y="355599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1847634" y="4529848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3246" y="48252"/>
                  </a:lnTo>
                  <a:lnTo>
                    <a:pt x="12702" y="94532"/>
                  </a:lnTo>
                  <a:lnTo>
                    <a:pt x="27944" y="138415"/>
                  </a:lnTo>
                  <a:lnTo>
                    <a:pt x="48549" y="179478"/>
                  </a:lnTo>
                  <a:lnTo>
                    <a:pt x="74093" y="217296"/>
                  </a:lnTo>
                  <a:lnTo>
                    <a:pt x="104152" y="251447"/>
                  </a:lnTo>
                  <a:lnTo>
                    <a:pt x="138303" y="281506"/>
                  </a:lnTo>
                  <a:lnTo>
                    <a:pt x="176121" y="307050"/>
                  </a:lnTo>
                  <a:lnTo>
                    <a:pt x="217184" y="327655"/>
                  </a:lnTo>
                  <a:lnTo>
                    <a:pt x="261067" y="342897"/>
                  </a:lnTo>
                  <a:lnTo>
                    <a:pt x="307347" y="352353"/>
                  </a:lnTo>
                  <a:lnTo>
                    <a:pt x="355600" y="355599"/>
                  </a:lnTo>
                  <a:lnTo>
                    <a:pt x="355600" y="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2203234" y="4174248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0" y="355599"/>
                  </a:lnTo>
                  <a:lnTo>
                    <a:pt x="355600" y="355599"/>
                  </a:lnTo>
                  <a:lnTo>
                    <a:pt x="352353" y="307347"/>
                  </a:lnTo>
                  <a:lnTo>
                    <a:pt x="342897" y="261067"/>
                  </a:lnTo>
                  <a:lnTo>
                    <a:pt x="327655" y="217184"/>
                  </a:lnTo>
                  <a:lnTo>
                    <a:pt x="307050" y="176121"/>
                  </a:lnTo>
                  <a:lnTo>
                    <a:pt x="281506" y="138303"/>
                  </a:lnTo>
                  <a:lnTo>
                    <a:pt x="251447" y="104152"/>
                  </a:lnTo>
                  <a:lnTo>
                    <a:pt x="217296" y="74093"/>
                  </a:lnTo>
                  <a:lnTo>
                    <a:pt x="179478" y="48549"/>
                  </a:lnTo>
                  <a:lnTo>
                    <a:pt x="138415" y="27944"/>
                  </a:lnTo>
                  <a:lnTo>
                    <a:pt x="94532" y="12702"/>
                  </a:lnTo>
                  <a:lnTo>
                    <a:pt x="48252" y="32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2203234" y="4174248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0" y="355599"/>
                  </a:lnTo>
                  <a:lnTo>
                    <a:pt x="355600" y="355599"/>
                  </a:lnTo>
                  <a:lnTo>
                    <a:pt x="352353" y="307347"/>
                  </a:lnTo>
                  <a:lnTo>
                    <a:pt x="342897" y="261067"/>
                  </a:lnTo>
                  <a:lnTo>
                    <a:pt x="327655" y="217184"/>
                  </a:lnTo>
                  <a:lnTo>
                    <a:pt x="307050" y="176121"/>
                  </a:lnTo>
                  <a:lnTo>
                    <a:pt x="281506" y="138303"/>
                  </a:lnTo>
                  <a:lnTo>
                    <a:pt x="251447" y="104152"/>
                  </a:lnTo>
                  <a:lnTo>
                    <a:pt x="217296" y="74093"/>
                  </a:lnTo>
                  <a:lnTo>
                    <a:pt x="179478" y="48549"/>
                  </a:lnTo>
                  <a:lnTo>
                    <a:pt x="138415" y="27944"/>
                  </a:lnTo>
                  <a:lnTo>
                    <a:pt x="94532" y="12702"/>
                  </a:lnTo>
                  <a:lnTo>
                    <a:pt x="48252" y="3246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2203234" y="4529848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0" y="0"/>
                  </a:lnTo>
                  <a:lnTo>
                    <a:pt x="0" y="355599"/>
                  </a:lnTo>
                  <a:lnTo>
                    <a:pt x="48252" y="352353"/>
                  </a:lnTo>
                  <a:lnTo>
                    <a:pt x="94532" y="342897"/>
                  </a:lnTo>
                  <a:lnTo>
                    <a:pt x="138415" y="327655"/>
                  </a:lnTo>
                  <a:lnTo>
                    <a:pt x="179478" y="307050"/>
                  </a:lnTo>
                  <a:lnTo>
                    <a:pt x="217296" y="281506"/>
                  </a:lnTo>
                  <a:lnTo>
                    <a:pt x="251447" y="251447"/>
                  </a:lnTo>
                  <a:lnTo>
                    <a:pt x="281506" y="217296"/>
                  </a:lnTo>
                  <a:lnTo>
                    <a:pt x="307050" y="179478"/>
                  </a:lnTo>
                  <a:lnTo>
                    <a:pt x="327655" y="138415"/>
                  </a:lnTo>
                  <a:lnTo>
                    <a:pt x="342897" y="94532"/>
                  </a:lnTo>
                  <a:lnTo>
                    <a:pt x="352353" y="48252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2203234" y="4529848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355599"/>
                  </a:moveTo>
                  <a:lnTo>
                    <a:pt x="48252" y="352353"/>
                  </a:lnTo>
                  <a:lnTo>
                    <a:pt x="94532" y="342897"/>
                  </a:lnTo>
                  <a:lnTo>
                    <a:pt x="138415" y="327655"/>
                  </a:lnTo>
                  <a:lnTo>
                    <a:pt x="179478" y="307050"/>
                  </a:lnTo>
                  <a:lnTo>
                    <a:pt x="217296" y="281506"/>
                  </a:lnTo>
                  <a:lnTo>
                    <a:pt x="251447" y="251447"/>
                  </a:lnTo>
                  <a:lnTo>
                    <a:pt x="281506" y="217296"/>
                  </a:lnTo>
                  <a:lnTo>
                    <a:pt x="307050" y="179478"/>
                  </a:lnTo>
                  <a:lnTo>
                    <a:pt x="327655" y="138415"/>
                  </a:lnTo>
                  <a:lnTo>
                    <a:pt x="342897" y="94532"/>
                  </a:lnTo>
                  <a:lnTo>
                    <a:pt x="352353" y="48252"/>
                  </a:lnTo>
                  <a:lnTo>
                    <a:pt x="355600" y="0"/>
                  </a:lnTo>
                  <a:lnTo>
                    <a:pt x="0" y="0"/>
                  </a:lnTo>
                  <a:lnTo>
                    <a:pt x="0" y="355599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1847634" y="5230685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307347" y="3246"/>
                  </a:lnTo>
                  <a:lnTo>
                    <a:pt x="261067" y="12702"/>
                  </a:lnTo>
                  <a:lnTo>
                    <a:pt x="217184" y="27944"/>
                  </a:lnTo>
                  <a:lnTo>
                    <a:pt x="176121" y="48549"/>
                  </a:lnTo>
                  <a:lnTo>
                    <a:pt x="138303" y="74093"/>
                  </a:lnTo>
                  <a:lnTo>
                    <a:pt x="104152" y="104152"/>
                  </a:lnTo>
                  <a:lnTo>
                    <a:pt x="74093" y="138303"/>
                  </a:lnTo>
                  <a:lnTo>
                    <a:pt x="48549" y="176121"/>
                  </a:lnTo>
                  <a:lnTo>
                    <a:pt x="27944" y="217184"/>
                  </a:lnTo>
                  <a:lnTo>
                    <a:pt x="12702" y="261067"/>
                  </a:lnTo>
                  <a:lnTo>
                    <a:pt x="3246" y="307347"/>
                  </a:lnTo>
                  <a:lnTo>
                    <a:pt x="0" y="355600"/>
                  </a:lnTo>
                  <a:lnTo>
                    <a:pt x="355600" y="355600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1847634" y="5230685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307347" y="3246"/>
                  </a:lnTo>
                  <a:lnTo>
                    <a:pt x="261067" y="12702"/>
                  </a:lnTo>
                  <a:lnTo>
                    <a:pt x="217184" y="27944"/>
                  </a:lnTo>
                  <a:lnTo>
                    <a:pt x="176121" y="48549"/>
                  </a:lnTo>
                  <a:lnTo>
                    <a:pt x="138303" y="74093"/>
                  </a:lnTo>
                  <a:lnTo>
                    <a:pt x="104152" y="104152"/>
                  </a:lnTo>
                  <a:lnTo>
                    <a:pt x="74093" y="138303"/>
                  </a:lnTo>
                  <a:lnTo>
                    <a:pt x="48549" y="176121"/>
                  </a:lnTo>
                  <a:lnTo>
                    <a:pt x="27944" y="217184"/>
                  </a:lnTo>
                  <a:lnTo>
                    <a:pt x="12702" y="261067"/>
                  </a:lnTo>
                  <a:lnTo>
                    <a:pt x="3246" y="307347"/>
                  </a:lnTo>
                  <a:lnTo>
                    <a:pt x="0" y="355600"/>
                  </a:lnTo>
                  <a:lnTo>
                    <a:pt x="355600" y="355600"/>
                  </a:lnTo>
                  <a:lnTo>
                    <a:pt x="35560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1847634" y="5586285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0" y="0"/>
                  </a:lnTo>
                  <a:lnTo>
                    <a:pt x="3246" y="48252"/>
                  </a:lnTo>
                  <a:lnTo>
                    <a:pt x="12702" y="94532"/>
                  </a:lnTo>
                  <a:lnTo>
                    <a:pt x="27944" y="138415"/>
                  </a:lnTo>
                  <a:lnTo>
                    <a:pt x="48549" y="179478"/>
                  </a:lnTo>
                  <a:lnTo>
                    <a:pt x="74093" y="217296"/>
                  </a:lnTo>
                  <a:lnTo>
                    <a:pt x="104152" y="251447"/>
                  </a:lnTo>
                  <a:lnTo>
                    <a:pt x="138303" y="281506"/>
                  </a:lnTo>
                  <a:lnTo>
                    <a:pt x="176121" y="307050"/>
                  </a:lnTo>
                  <a:lnTo>
                    <a:pt x="217184" y="327655"/>
                  </a:lnTo>
                  <a:lnTo>
                    <a:pt x="261067" y="342897"/>
                  </a:lnTo>
                  <a:lnTo>
                    <a:pt x="307347" y="352353"/>
                  </a:lnTo>
                  <a:lnTo>
                    <a:pt x="355600" y="355599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1847634" y="5586285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3246" y="48252"/>
                  </a:lnTo>
                  <a:lnTo>
                    <a:pt x="12702" y="94532"/>
                  </a:lnTo>
                  <a:lnTo>
                    <a:pt x="27944" y="138415"/>
                  </a:lnTo>
                  <a:lnTo>
                    <a:pt x="48549" y="179478"/>
                  </a:lnTo>
                  <a:lnTo>
                    <a:pt x="74093" y="217296"/>
                  </a:lnTo>
                  <a:lnTo>
                    <a:pt x="104152" y="251447"/>
                  </a:lnTo>
                  <a:lnTo>
                    <a:pt x="138303" y="281506"/>
                  </a:lnTo>
                  <a:lnTo>
                    <a:pt x="176121" y="307050"/>
                  </a:lnTo>
                  <a:lnTo>
                    <a:pt x="217184" y="327655"/>
                  </a:lnTo>
                  <a:lnTo>
                    <a:pt x="261067" y="342897"/>
                  </a:lnTo>
                  <a:lnTo>
                    <a:pt x="307347" y="352353"/>
                  </a:lnTo>
                  <a:lnTo>
                    <a:pt x="355600" y="355599"/>
                  </a:lnTo>
                  <a:lnTo>
                    <a:pt x="355600" y="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2203234" y="5230685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0" y="355600"/>
                  </a:lnTo>
                  <a:lnTo>
                    <a:pt x="355600" y="355600"/>
                  </a:lnTo>
                  <a:lnTo>
                    <a:pt x="352353" y="307347"/>
                  </a:lnTo>
                  <a:lnTo>
                    <a:pt x="342897" y="261067"/>
                  </a:lnTo>
                  <a:lnTo>
                    <a:pt x="327655" y="217184"/>
                  </a:lnTo>
                  <a:lnTo>
                    <a:pt x="307050" y="176121"/>
                  </a:lnTo>
                  <a:lnTo>
                    <a:pt x="281506" y="138303"/>
                  </a:lnTo>
                  <a:lnTo>
                    <a:pt x="251447" y="104152"/>
                  </a:lnTo>
                  <a:lnTo>
                    <a:pt x="217296" y="74093"/>
                  </a:lnTo>
                  <a:lnTo>
                    <a:pt x="179478" y="48549"/>
                  </a:lnTo>
                  <a:lnTo>
                    <a:pt x="138415" y="27944"/>
                  </a:lnTo>
                  <a:lnTo>
                    <a:pt x="94532" y="12702"/>
                  </a:lnTo>
                  <a:lnTo>
                    <a:pt x="48252" y="32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2203234" y="5230685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0" y="355600"/>
                  </a:lnTo>
                  <a:lnTo>
                    <a:pt x="355600" y="355600"/>
                  </a:lnTo>
                  <a:lnTo>
                    <a:pt x="352353" y="307347"/>
                  </a:lnTo>
                  <a:lnTo>
                    <a:pt x="342897" y="261067"/>
                  </a:lnTo>
                  <a:lnTo>
                    <a:pt x="327655" y="217184"/>
                  </a:lnTo>
                  <a:lnTo>
                    <a:pt x="307050" y="176121"/>
                  </a:lnTo>
                  <a:lnTo>
                    <a:pt x="281506" y="138303"/>
                  </a:lnTo>
                  <a:lnTo>
                    <a:pt x="251447" y="104152"/>
                  </a:lnTo>
                  <a:lnTo>
                    <a:pt x="217296" y="74093"/>
                  </a:lnTo>
                  <a:lnTo>
                    <a:pt x="179478" y="48549"/>
                  </a:lnTo>
                  <a:lnTo>
                    <a:pt x="138415" y="27944"/>
                  </a:lnTo>
                  <a:lnTo>
                    <a:pt x="94532" y="12702"/>
                  </a:lnTo>
                  <a:lnTo>
                    <a:pt x="48252" y="3246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2203234" y="5586288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0" y="0"/>
                  </a:lnTo>
                  <a:lnTo>
                    <a:pt x="0" y="355599"/>
                  </a:lnTo>
                  <a:lnTo>
                    <a:pt x="48252" y="352353"/>
                  </a:lnTo>
                  <a:lnTo>
                    <a:pt x="94532" y="342897"/>
                  </a:lnTo>
                  <a:lnTo>
                    <a:pt x="138415" y="327655"/>
                  </a:lnTo>
                  <a:lnTo>
                    <a:pt x="179478" y="307050"/>
                  </a:lnTo>
                  <a:lnTo>
                    <a:pt x="217296" y="281506"/>
                  </a:lnTo>
                  <a:lnTo>
                    <a:pt x="251447" y="251447"/>
                  </a:lnTo>
                  <a:lnTo>
                    <a:pt x="281506" y="217296"/>
                  </a:lnTo>
                  <a:lnTo>
                    <a:pt x="307050" y="179478"/>
                  </a:lnTo>
                  <a:lnTo>
                    <a:pt x="327655" y="138415"/>
                  </a:lnTo>
                  <a:lnTo>
                    <a:pt x="342897" y="94532"/>
                  </a:lnTo>
                  <a:lnTo>
                    <a:pt x="352353" y="48252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2203234" y="5586288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355599"/>
                  </a:moveTo>
                  <a:lnTo>
                    <a:pt x="48252" y="352353"/>
                  </a:lnTo>
                  <a:lnTo>
                    <a:pt x="94532" y="342897"/>
                  </a:lnTo>
                  <a:lnTo>
                    <a:pt x="138415" y="327655"/>
                  </a:lnTo>
                  <a:lnTo>
                    <a:pt x="179478" y="307050"/>
                  </a:lnTo>
                  <a:lnTo>
                    <a:pt x="217296" y="281506"/>
                  </a:lnTo>
                  <a:lnTo>
                    <a:pt x="251447" y="251447"/>
                  </a:lnTo>
                  <a:lnTo>
                    <a:pt x="281506" y="217296"/>
                  </a:lnTo>
                  <a:lnTo>
                    <a:pt x="307050" y="179478"/>
                  </a:lnTo>
                  <a:lnTo>
                    <a:pt x="327655" y="138415"/>
                  </a:lnTo>
                  <a:lnTo>
                    <a:pt x="342897" y="94532"/>
                  </a:lnTo>
                  <a:lnTo>
                    <a:pt x="352353" y="48252"/>
                  </a:lnTo>
                  <a:lnTo>
                    <a:pt x="355600" y="0"/>
                  </a:lnTo>
                  <a:lnTo>
                    <a:pt x="0" y="0"/>
                  </a:lnTo>
                  <a:lnTo>
                    <a:pt x="0" y="355599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2702458" y="31177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307347" y="3246"/>
                  </a:lnTo>
                  <a:lnTo>
                    <a:pt x="261067" y="12702"/>
                  </a:lnTo>
                  <a:lnTo>
                    <a:pt x="217184" y="27944"/>
                  </a:lnTo>
                  <a:lnTo>
                    <a:pt x="176121" y="48549"/>
                  </a:lnTo>
                  <a:lnTo>
                    <a:pt x="138303" y="74093"/>
                  </a:lnTo>
                  <a:lnTo>
                    <a:pt x="104152" y="104152"/>
                  </a:lnTo>
                  <a:lnTo>
                    <a:pt x="74093" y="138303"/>
                  </a:lnTo>
                  <a:lnTo>
                    <a:pt x="48549" y="176121"/>
                  </a:lnTo>
                  <a:lnTo>
                    <a:pt x="27944" y="217184"/>
                  </a:lnTo>
                  <a:lnTo>
                    <a:pt x="12702" y="261067"/>
                  </a:lnTo>
                  <a:lnTo>
                    <a:pt x="3246" y="307347"/>
                  </a:lnTo>
                  <a:lnTo>
                    <a:pt x="0" y="355600"/>
                  </a:lnTo>
                  <a:lnTo>
                    <a:pt x="355600" y="355600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2702458" y="31177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307347" y="3246"/>
                  </a:lnTo>
                  <a:lnTo>
                    <a:pt x="261067" y="12702"/>
                  </a:lnTo>
                  <a:lnTo>
                    <a:pt x="217184" y="27944"/>
                  </a:lnTo>
                  <a:lnTo>
                    <a:pt x="176121" y="48549"/>
                  </a:lnTo>
                  <a:lnTo>
                    <a:pt x="138303" y="74093"/>
                  </a:lnTo>
                  <a:lnTo>
                    <a:pt x="104152" y="104152"/>
                  </a:lnTo>
                  <a:lnTo>
                    <a:pt x="74093" y="138303"/>
                  </a:lnTo>
                  <a:lnTo>
                    <a:pt x="48549" y="176121"/>
                  </a:lnTo>
                  <a:lnTo>
                    <a:pt x="27944" y="217184"/>
                  </a:lnTo>
                  <a:lnTo>
                    <a:pt x="12702" y="261067"/>
                  </a:lnTo>
                  <a:lnTo>
                    <a:pt x="3246" y="307347"/>
                  </a:lnTo>
                  <a:lnTo>
                    <a:pt x="0" y="355600"/>
                  </a:lnTo>
                  <a:lnTo>
                    <a:pt x="355600" y="355600"/>
                  </a:lnTo>
                  <a:lnTo>
                    <a:pt x="35560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2702458" y="34733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0" y="0"/>
                  </a:lnTo>
                  <a:lnTo>
                    <a:pt x="3246" y="48252"/>
                  </a:lnTo>
                  <a:lnTo>
                    <a:pt x="12702" y="94532"/>
                  </a:lnTo>
                  <a:lnTo>
                    <a:pt x="27944" y="138415"/>
                  </a:lnTo>
                  <a:lnTo>
                    <a:pt x="48549" y="179478"/>
                  </a:lnTo>
                  <a:lnTo>
                    <a:pt x="74093" y="217296"/>
                  </a:lnTo>
                  <a:lnTo>
                    <a:pt x="104152" y="251447"/>
                  </a:lnTo>
                  <a:lnTo>
                    <a:pt x="138303" y="281506"/>
                  </a:lnTo>
                  <a:lnTo>
                    <a:pt x="176121" y="307050"/>
                  </a:lnTo>
                  <a:lnTo>
                    <a:pt x="217184" y="327655"/>
                  </a:lnTo>
                  <a:lnTo>
                    <a:pt x="261067" y="342897"/>
                  </a:lnTo>
                  <a:lnTo>
                    <a:pt x="307347" y="352353"/>
                  </a:lnTo>
                  <a:lnTo>
                    <a:pt x="355600" y="355600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2702458" y="34733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3246" y="48252"/>
                  </a:lnTo>
                  <a:lnTo>
                    <a:pt x="12702" y="94532"/>
                  </a:lnTo>
                  <a:lnTo>
                    <a:pt x="27944" y="138415"/>
                  </a:lnTo>
                  <a:lnTo>
                    <a:pt x="48549" y="179478"/>
                  </a:lnTo>
                  <a:lnTo>
                    <a:pt x="74093" y="217296"/>
                  </a:lnTo>
                  <a:lnTo>
                    <a:pt x="104152" y="251447"/>
                  </a:lnTo>
                  <a:lnTo>
                    <a:pt x="138303" y="281506"/>
                  </a:lnTo>
                  <a:lnTo>
                    <a:pt x="176121" y="307050"/>
                  </a:lnTo>
                  <a:lnTo>
                    <a:pt x="217184" y="327655"/>
                  </a:lnTo>
                  <a:lnTo>
                    <a:pt x="261067" y="342897"/>
                  </a:lnTo>
                  <a:lnTo>
                    <a:pt x="307347" y="352353"/>
                  </a:lnTo>
                  <a:lnTo>
                    <a:pt x="355600" y="355600"/>
                  </a:lnTo>
                  <a:lnTo>
                    <a:pt x="355600" y="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3058058" y="31177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0" y="355600"/>
                  </a:lnTo>
                  <a:lnTo>
                    <a:pt x="355600" y="355600"/>
                  </a:lnTo>
                  <a:lnTo>
                    <a:pt x="352353" y="307347"/>
                  </a:lnTo>
                  <a:lnTo>
                    <a:pt x="342897" y="261067"/>
                  </a:lnTo>
                  <a:lnTo>
                    <a:pt x="327655" y="217184"/>
                  </a:lnTo>
                  <a:lnTo>
                    <a:pt x="307050" y="176121"/>
                  </a:lnTo>
                  <a:lnTo>
                    <a:pt x="281506" y="138303"/>
                  </a:lnTo>
                  <a:lnTo>
                    <a:pt x="251447" y="104152"/>
                  </a:lnTo>
                  <a:lnTo>
                    <a:pt x="217296" y="74093"/>
                  </a:lnTo>
                  <a:lnTo>
                    <a:pt x="179478" y="48549"/>
                  </a:lnTo>
                  <a:lnTo>
                    <a:pt x="138415" y="27944"/>
                  </a:lnTo>
                  <a:lnTo>
                    <a:pt x="94532" y="12702"/>
                  </a:lnTo>
                  <a:lnTo>
                    <a:pt x="48252" y="32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3058058" y="31177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0" y="355600"/>
                  </a:lnTo>
                  <a:lnTo>
                    <a:pt x="355600" y="355600"/>
                  </a:lnTo>
                  <a:lnTo>
                    <a:pt x="352353" y="307347"/>
                  </a:lnTo>
                  <a:lnTo>
                    <a:pt x="342897" y="261067"/>
                  </a:lnTo>
                  <a:lnTo>
                    <a:pt x="327655" y="217184"/>
                  </a:lnTo>
                  <a:lnTo>
                    <a:pt x="307050" y="176121"/>
                  </a:lnTo>
                  <a:lnTo>
                    <a:pt x="281506" y="138303"/>
                  </a:lnTo>
                  <a:lnTo>
                    <a:pt x="251447" y="104152"/>
                  </a:lnTo>
                  <a:lnTo>
                    <a:pt x="217296" y="74093"/>
                  </a:lnTo>
                  <a:lnTo>
                    <a:pt x="179478" y="48549"/>
                  </a:lnTo>
                  <a:lnTo>
                    <a:pt x="138415" y="27944"/>
                  </a:lnTo>
                  <a:lnTo>
                    <a:pt x="94532" y="12702"/>
                  </a:lnTo>
                  <a:lnTo>
                    <a:pt x="48252" y="3246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3058058" y="34733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0" y="0"/>
                  </a:lnTo>
                  <a:lnTo>
                    <a:pt x="0" y="355600"/>
                  </a:lnTo>
                  <a:lnTo>
                    <a:pt x="48252" y="352353"/>
                  </a:lnTo>
                  <a:lnTo>
                    <a:pt x="94532" y="342897"/>
                  </a:lnTo>
                  <a:lnTo>
                    <a:pt x="138415" y="327655"/>
                  </a:lnTo>
                  <a:lnTo>
                    <a:pt x="179478" y="307050"/>
                  </a:lnTo>
                  <a:lnTo>
                    <a:pt x="217296" y="281506"/>
                  </a:lnTo>
                  <a:lnTo>
                    <a:pt x="251447" y="251447"/>
                  </a:lnTo>
                  <a:lnTo>
                    <a:pt x="281506" y="217296"/>
                  </a:lnTo>
                  <a:lnTo>
                    <a:pt x="307050" y="179478"/>
                  </a:lnTo>
                  <a:lnTo>
                    <a:pt x="327655" y="138415"/>
                  </a:lnTo>
                  <a:lnTo>
                    <a:pt x="342897" y="94532"/>
                  </a:lnTo>
                  <a:lnTo>
                    <a:pt x="352353" y="48252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3058058" y="34733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355600"/>
                  </a:moveTo>
                  <a:lnTo>
                    <a:pt x="48252" y="352353"/>
                  </a:lnTo>
                  <a:lnTo>
                    <a:pt x="94532" y="342897"/>
                  </a:lnTo>
                  <a:lnTo>
                    <a:pt x="138415" y="327655"/>
                  </a:lnTo>
                  <a:lnTo>
                    <a:pt x="179478" y="307050"/>
                  </a:lnTo>
                  <a:lnTo>
                    <a:pt x="217296" y="281506"/>
                  </a:lnTo>
                  <a:lnTo>
                    <a:pt x="251447" y="251447"/>
                  </a:lnTo>
                  <a:lnTo>
                    <a:pt x="281506" y="217296"/>
                  </a:lnTo>
                  <a:lnTo>
                    <a:pt x="307050" y="179478"/>
                  </a:lnTo>
                  <a:lnTo>
                    <a:pt x="327655" y="138415"/>
                  </a:lnTo>
                  <a:lnTo>
                    <a:pt x="342897" y="94532"/>
                  </a:lnTo>
                  <a:lnTo>
                    <a:pt x="352353" y="48252"/>
                  </a:lnTo>
                  <a:lnTo>
                    <a:pt x="355600" y="0"/>
                  </a:lnTo>
                  <a:lnTo>
                    <a:pt x="0" y="0"/>
                  </a:lnTo>
                  <a:lnTo>
                    <a:pt x="0" y="35560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2702458" y="4174248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307347" y="3246"/>
                  </a:lnTo>
                  <a:lnTo>
                    <a:pt x="261067" y="12702"/>
                  </a:lnTo>
                  <a:lnTo>
                    <a:pt x="217184" y="27944"/>
                  </a:lnTo>
                  <a:lnTo>
                    <a:pt x="176121" y="48549"/>
                  </a:lnTo>
                  <a:lnTo>
                    <a:pt x="138303" y="74093"/>
                  </a:lnTo>
                  <a:lnTo>
                    <a:pt x="104152" y="104152"/>
                  </a:lnTo>
                  <a:lnTo>
                    <a:pt x="74093" y="138303"/>
                  </a:lnTo>
                  <a:lnTo>
                    <a:pt x="48549" y="176121"/>
                  </a:lnTo>
                  <a:lnTo>
                    <a:pt x="27944" y="217184"/>
                  </a:lnTo>
                  <a:lnTo>
                    <a:pt x="12702" y="261067"/>
                  </a:lnTo>
                  <a:lnTo>
                    <a:pt x="3246" y="307347"/>
                  </a:lnTo>
                  <a:lnTo>
                    <a:pt x="0" y="355599"/>
                  </a:lnTo>
                  <a:lnTo>
                    <a:pt x="355600" y="355599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2702458" y="4174248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307347" y="3246"/>
                  </a:lnTo>
                  <a:lnTo>
                    <a:pt x="261067" y="12702"/>
                  </a:lnTo>
                  <a:lnTo>
                    <a:pt x="217184" y="27944"/>
                  </a:lnTo>
                  <a:lnTo>
                    <a:pt x="176121" y="48549"/>
                  </a:lnTo>
                  <a:lnTo>
                    <a:pt x="138303" y="74093"/>
                  </a:lnTo>
                  <a:lnTo>
                    <a:pt x="104152" y="104152"/>
                  </a:lnTo>
                  <a:lnTo>
                    <a:pt x="74093" y="138303"/>
                  </a:lnTo>
                  <a:lnTo>
                    <a:pt x="48549" y="176121"/>
                  </a:lnTo>
                  <a:lnTo>
                    <a:pt x="27944" y="217184"/>
                  </a:lnTo>
                  <a:lnTo>
                    <a:pt x="12702" y="261067"/>
                  </a:lnTo>
                  <a:lnTo>
                    <a:pt x="3246" y="307347"/>
                  </a:lnTo>
                  <a:lnTo>
                    <a:pt x="0" y="355599"/>
                  </a:lnTo>
                  <a:lnTo>
                    <a:pt x="355600" y="355599"/>
                  </a:lnTo>
                  <a:lnTo>
                    <a:pt x="35560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2702458" y="4529848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0" y="0"/>
                  </a:lnTo>
                  <a:lnTo>
                    <a:pt x="3246" y="48252"/>
                  </a:lnTo>
                  <a:lnTo>
                    <a:pt x="12702" y="94532"/>
                  </a:lnTo>
                  <a:lnTo>
                    <a:pt x="27944" y="138415"/>
                  </a:lnTo>
                  <a:lnTo>
                    <a:pt x="48549" y="179478"/>
                  </a:lnTo>
                  <a:lnTo>
                    <a:pt x="74093" y="217296"/>
                  </a:lnTo>
                  <a:lnTo>
                    <a:pt x="104152" y="251447"/>
                  </a:lnTo>
                  <a:lnTo>
                    <a:pt x="138303" y="281506"/>
                  </a:lnTo>
                  <a:lnTo>
                    <a:pt x="176121" y="307050"/>
                  </a:lnTo>
                  <a:lnTo>
                    <a:pt x="217184" y="327655"/>
                  </a:lnTo>
                  <a:lnTo>
                    <a:pt x="261067" y="342897"/>
                  </a:lnTo>
                  <a:lnTo>
                    <a:pt x="307347" y="352353"/>
                  </a:lnTo>
                  <a:lnTo>
                    <a:pt x="355600" y="355599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2702458" y="4529848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3246" y="48252"/>
                  </a:lnTo>
                  <a:lnTo>
                    <a:pt x="12702" y="94532"/>
                  </a:lnTo>
                  <a:lnTo>
                    <a:pt x="27944" y="138415"/>
                  </a:lnTo>
                  <a:lnTo>
                    <a:pt x="48549" y="179478"/>
                  </a:lnTo>
                  <a:lnTo>
                    <a:pt x="74093" y="217296"/>
                  </a:lnTo>
                  <a:lnTo>
                    <a:pt x="104152" y="251447"/>
                  </a:lnTo>
                  <a:lnTo>
                    <a:pt x="138303" y="281506"/>
                  </a:lnTo>
                  <a:lnTo>
                    <a:pt x="176121" y="307050"/>
                  </a:lnTo>
                  <a:lnTo>
                    <a:pt x="217184" y="327655"/>
                  </a:lnTo>
                  <a:lnTo>
                    <a:pt x="261067" y="342897"/>
                  </a:lnTo>
                  <a:lnTo>
                    <a:pt x="307347" y="352353"/>
                  </a:lnTo>
                  <a:lnTo>
                    <a:pt x="355600" y="355599"/>
                  </a:lnTo>
                  <a:lnTo>
                    <a:pt x="355600" y="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3058058" y="4174248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0" y="355599"/>
                  </a:lnTo>
                  <a:lnTo>
                    <a:pt x="355600" y="355599"/>
                  </a:lnTo>
                  <a:lnTo>
                    <a:pt x="352353" y="307347"/>
                  </a:lnTo>
                  <a:lnTo>
                    <a:pt x="342897" y="261067"/>
                  </a:lnTo>
                  <a:lnTo>
                    <a:pt x="327655" y="217184"/>
                  </a:lnTo>
                  <a:lnTo>
                    <a:pt x="307050" y="176121"/>
                  </a:lnTo>
                  <a:lnTo>
                    <a:pt x="281506" y="138303"/>
                  </a:lnTo>
                  <a:lnTo>
                    <a:pt x="251447" y="104152"/>
                  </a:lnTo>
                  <a:lnTo>
                    <a:pt x="217296" y="74093"/>
                  </a:lnTo>
                  <a:lnTo>
                    <a:pt x="179478" y="48549"/>
                  </a:lnTo>
                  <a:lnTo>
                    <a:pt x="138415" y="27944"/>
                  </a:lnTo>
                  <a:lnTo>
                    <a:pt x="94532" y="12702"/>
                  </a:lnTo>
                  <a:lnTo>
                    <a:pt x="48252" y="32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3058058" y="4174248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0" y="355599"/>
                  </a:lnTo>
                  <a:lnTo>
                    <a:pt x="355600" y="355599"/>
                  </a:lnTo>
                  <a:lnTo>
                    <a:pt x="352353" y="307347"/>
                  </a:lnTo>
                  <a:lnTo>
                    <a:pt x="342897" y="261067"/>
                  </a:lnTo>
                  <a:lnTo>
                    <a:pt x="327655" y="217184"/>
                  </a:lnTo>
                  <a:lnTo>
                    <a:pt x="307050" y="176121"/>
                  </a:lnTo>
                  <a:lnTo>
                    <a:pt x="281506" y="138303"/>
                  </a:lnTo>
                  <a:lnTo>
                    <a:pt x="251447" y="104152"/>
                  </a:lnTo>
                  <a:lnTo>
                    <a:pt x="217296" y="74093"/>
                  </a:lnTo>
                  <a:lnTo>
                    <a:pt x="179478" y="48549"/>
                  </a:lnTo>
                  <a:lnTo>
                    <a:pt x="138415" y="27944"/>
                  </a:lnTo>
                  <a:lnTo>
                    <a:pt x="94532" y="12702"/>
                  </a:lnTo>
                  <a:lnTo>
                    <a:pt x="48252" y="3246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3058058" y="4529848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0" y="0"/>
                  </a:lnTo>
                  <a:lnTo>
                    <a:pt x="0" y="355599"/>
                  </a:lnTo>
                  <a:lnTo>
                    <a:pt x="48252" y="352353"/>
                  </a:lnTo>
                  <a:lnTo>
                    <a:pt x="94532" y="342897"/>
                  </a:lnTo>
                  <a:lnTo>
                    <a:pt x="138415" y="327655"/>
                  </a:lnTo>
                  <a:lnTo>
                    <a:pt x="179478" y="307050"/>
                  </a:lnTo>
                  <a:lnTo>
                    <a:pt x="217296" y="281506"/>
                  </a:lnTo>
                  <a:lnTo>
                    <a:pt x="251447" y="251447"/>
                  </a:lnTo>
                  <a:lnTo>
                    <a:pt x="281506" y="217296"/>
                  </a:lnTo>
                  <a:lnTo>
                    <a:pt x="307050" y="179478"/>
                  </a:lnTo>
                  <a:lnTo>
                    <a:pt x="327655" y="138415"/>
                  </a:lnTo>
                  <a:lnTo>
                    <a:pt x="342897" y="94532"/>
                  </a:lnTo>
                  <a:lnTo>
                    <a:pt x="352353" y="48252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3058058" y="4529848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355599"/>
                  </a:moveTo>
                  <a:lnTo>
                    <a:pt x="48252" y="352353"/>
                  </a:lnTo>
                  <a:lnTo>
                    <a:pt x="94532" y="342897"/>
                  </a:lnTo>
                  <a:lnTo>
                    <a:pt x="138415" y="327655"/>
                  </a:lnTo>
                  <a:lnTo>
                    <a:pt x="179478" y="307050"/>
                  </a:lnTo>
                  <a:lnTo>
                    <a:pt x="217296" y="281506"/>
                  </a:lnTo>
                  <a:lnTo>
                    <a:pt x="251447" y="251447"/>
                  </a:lnTo>
                  <a:lnTo>
                    <a:pt x="281506" y="217296"/>
                  </a:lnTo>
                  <a:lnTo>
                    <a:pt x="307050" y="179478"/>
                  </a:lnTo>
                  <a:lnTo>
                    <a:pt x="327655" y="138415"/>
                  </a:lnTo>
                  <a:lnTo>
                    <a:pt x="342897" y="94532"/>
                  </a:lnTo>
                  <a:lnTo>
                    <a:pt x="352353" y="48252"/>
                  </a:lnTo>
                  <a:lnTo>
                    <a:pt x="355600" y="0"/>
                  </a:lnTo>
                  <a:lnTo>
                    <a:pt x="0" y="0"/>
                  </a:lnTo>
                  <a:lnTo>
                    <a:pt x="0" y="355599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2702458" y="5230685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307347" y="3246"/>
                  </a:lnTo>
                  <a:lnTo>
                    <a:pt x="261067" y="12702"/>
                  </a:lnTo>
                  <a:lnTo>
                    <a:pt x="217184" y="27944"/>
                  </a:lnTo>
                  <a:lnTo>
                    <a:pt x="176121" y="48549"/>
                  </a:lnTo>
                  <a:lnTo>
                    <a:pt x="138303" y="74093"/>
                  </a:lnTo>
                  <a:lnTo>
                    <a:pt x="104152" y="104152"/>
                  </a:lnTo>
                  <a:lnTo>
                    <a:pt x="74093" y="138303"/>
                  </a:lnTo>
                  <a:lnTo>
                    <a:pt x="48549" y="176121"/>
                  </a:lnTo>
                  <a:lnTo>
                    <a:pt x="27944" y="217184"/>
                  </a:lnTo>
                  <a:lnTo>
                    <a:pt x="12702" y="261067"/>
                  </a:lnTo>
                  <a:lnTo>
                    <a:pt x="3246" y="307347"/>
                  </a:lnTo>
                  <a:lnTo>
                    <a:pt x="0" y="355600"/>
                  </a:lnTo>
                  <a:lnTo>
                    <a:pt x="355600" y="355600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2702458" y="5230685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307347" y="3246"/>
                  </a:lnTo>
                  <a:lnTo>
                    <a:pt x="261067" y="12702"/>
                  </a:lnTo>
                  <a:lnTo>
                    <a:pt x="217184" y="27944"/>
                  </a:lnTo>
                  <a:lnTo>
                    <a:pt x="176121" y="48549"/>
                  </a:lnTo>
                  <a:lnTo>
                    <a:pt x="138303" y="74093"/>
                  </a:lnTo>
                  <a:lnTo>
                    <a:pt x="104152" y="104152"/>
                  </a:lnTo>
                  <a:lnTo>
                    <a:pt x="74093" y="138303"/>
                  </a:lnTo>
                  <a:lnTo>
                    <a:pt x="48549" y="176121"/>
                  </a:lnTo>
                  <a:lnTo>
                    <a:pt x="27944" y="217184"/>
                  </a:lnTo>
                  <a:lnTo>
                    <a:pt x="12702" y="261067"/>
                  </a:lnTo>
                  <a:lnTo>
                    <a:pt x="3246" y="307347"/>
                  </a:lnTo>
                  <a:lnTo>
                    <a:pt x="0" y="355600"/>
                  </a:lnTo>
                  <a:lnTo>
                    <a:pt x="355600" y="355600"/>
                  </a:lnTo>
                  <a:lnTo>
                    <a:pt x="35560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2702458" y="5586285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0" y="0"/>
                  </a:lnTo>
                  <a:lnTo>
                    <a:pt x="3246" y="48252"/>
                  </a:lnTo>
                  <a:lnTo>
                    <a:pt x="12702" y="94532"/>
                  </a:lnTo>
                  <a:lnTo>
                    <a:pt x="27944" y="138415"/>
                  </a:lnTo>
                  <a:lnTo>
                    <a:pt x="48549" y="179478"/>
                  </a:lnTo>
                  <a:lnTo>
                    <a:pt x="74093" y="217296"/>
                  </a:lnTo>
                  <a:lnTo>
                    <a:pt x="104152" y="251447"/>
                  </a:lnTo>
                  <a:lnTo>
                    <a:pt x="138303" y="281506"/>
                  </a:lnTo>
                  <a:lnTo>
                    <a:pt x="176121" y="307050"/>
                  </a:lnTo>
                  <a:lnTo>
                    <a:pt x="217184" y="327655"/>
                  </a:lnTo>
                  <a:lnTo>
                    <a:pt x="261067" y="342897"/>
                  </a:lnTo>
                  <a:lnTo>
                    <a:pt x="307347" y="352353"/>
                  </a:lnTo>
                  <a:lnTo>
                    <a:pt x="355600" y="355599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2702458" y="5586285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3246" y="48252"/>
                  </a:lnTo>
                  <a:lnTo>
                    <a:pt x="12702" y="94532"/>
                  </a:lnTo>
                  <a:lnTo>
                    <a:pt x="27944" y="138415"/>
                  </a:lnTo>
                  <a:lnTo>
                    <a:pt x="48549" y="179478"/>
                  </a:lnTo>
                  <a:lnTo>
                    <a:pt x="74093" y="217296"/>
                  </a:lnTo>
                  <a:lnTo>
                    <a:pt x="104152" y="251447"/>
                  </a:lnTo>
                  <a:lnTo>
                    <a:pt x="138303" y="281506"/>
                  </a:lnTo>
                  <a:lnTo>
                    <a:pt x="176121" y="307050"/>
                  </a:lnTo>
                  <a:lnTo>
                    <a:pt x="217184" y="327655"/>
                  </a:lnTo>
                  <a:lnTo>
                    <a:pt x="261067" y="342897"/>
                  </a:lnTo>
                  <a:lnTo>
                    <a:pt x="307347" y="352353"/>
                  </a:lnTo>
                  <a:lnTo>
                    <a:pt x="355600" y="355599"/>
                  </a:lnTo>
                  <a:lnTo>
                    <a:pt x="355600" y="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3058058" y="5230685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0" y="355600"/>
                  </a:lnTo>
                  <a:lnTo>
                    <a:pt x="355600" y="355600"/>
                  </a:lnTo>
                  <a:lnTo>
                    <a:pt x="352353" y="307347"/>
                  </a:lnTo>
                  <a:lnTo>
                    <a:pt x="342897" y="261067"/>
                  </a:lnTo>
                  <a:lnTo>
                    <a:pt x="327655" y="217184"/>
                  </a:lnTo>
                  <a:lnTo>
                    <a:pt x="307050" y="176121"/>
                  </a:lnTo>
                  <a:lnTo>
                    <a:pt x="281506" y="138303"/>
                  </a:lnTo>
                  <a:lnTo>
                    <a:pt x="251447" y="104152"/>
                  </a:lnTo>
                  <a:lnTo>
                    <a:pt x="217296" y="74093"/>
                  </a:lnTo>
                  <a:lnTo>
                    <a:pt x="179478" y="48549"/>
                  </a:lnTo>
                  <a:lnTo>
                    <a:pt x="138415" y="27944"/>
                  </a:lnTo>
                  <a:lnTo>
                    <a:pt x="94532" y="12702"/>
                  </a:lnTo>
                  <a:lnTo>
                    <a:pt x="48252" y="32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3058058" y="5230685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0" y="355600"/>
                  </a:lnTo>
                  <a:lnTo>
                    <a:pt x="355600" y="355600"/>
                  </a:lnTo>
                  <a:lnTo>
                    <a:pt x="352353" y="307347"/>
                  </a:lnTo>
                  <a:lnTo>
                    <a:pt x="342897" y="261067"/>
                  </a:lnTo>
                  <a:lnTo>
                    <a:pt x="327655" y="217184"/>
                  </a:lnTo>
                  <a:lnTo>
                    <a:pt x="307050" y="176121"/>
                  </a:lnTo>
                  <a:lnTo>
                    <a:pt x="281506" y="138303"/>
                  </a:lnTo>
                  <a:lnTo>
                    <a:pt x="251447" y="104152"/>
                  </a:lnTo>
                  <a:lnTo>
                    <a:pt x="217296" y="74093"/>
                  </a:lnTo>
                  <a:lnTo>
                    <a:pt x="179478" y="48549"/>
                  </a:lnTo>
                  <a:lnTo>
                    <a:pt x="138415" y="27944"/>
                  </a:lnTo>
                  <a:lnTo>
                    <a:pt x="94532" y="12702"/>
                  </a:lnTo>
                  <a:lnTo>
                    <a:pt x="48252" y="3246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3058058" y="5586288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0" y="0"/>
                  </a:lnTo>
                  <a:lnTo>
                    <a:pt x="0" y="355599"/>
                  </a:lnTo>
                  <a:lnTo>
                    <a:pt x="48252" y="352353"/>
                  </a:lnTo>
                  <a:lnTo>
                    <a:pt x="94532" y="342897"/>
                  </a:lnTo>
                  <a:lnTo>
                    <a:pt x="138415" y="327655"/>
                  </a:lnTo>
                  <a:lnTo>
                    <a:pt x="179478" y="307050"/>
                  </a:lnTo>
                  <a:lnTo>
                    <a:pt x="217296" y="281506"/>
                  </a:lnTo>
                  <a:lnTo>
                    <a:pt x="251447" y="251447"/>
                  </a:lnTo>
                  <a:lnTo>
                    <a:pt x="281506" y="217296"/>
                  </a:lnTo>
                  <a:lnTo>
                    <a:pt x="307050" y="179478"/>
                  </a:lnTo>
                  <a:lnTo>
                    <a:pt x="327655" y="138415"/>
                  </a:lnTo>
                  <a:lnTo>
                    <a:pt x="342897" y="94532"/>
                  </a:lnTo>
                  <a:lnTo>
                    <a:pt x="352353" y="48252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3058058" y="5586288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355599"/>
                  </a:moveTo>
                  <a:lnTo>
                    <a:pt x="48252" y="352353"/>
                  </a:lnTo>
                  <a:lnTo>
                    <a:pt x="94532" y="342897"/>
                  </a:lnTo>
                  <a:lnTo>
                    <a:pt x="138415" y="327655"/>
                  </a:lnTo>
                  <a:lnTo>
                    <a:pt x="179478" y="307050"/>
                  </a:lnTo>
                  <a:lnTo>
                    <a:pt x="217296" y="281506"/>
                  </a:lnTo>
                  <a:lnTo>
                    <a:pt x="251447" y="251447"/>
                  </a:lnTo>
                  <a:lnTo>
                    <a:pt x="281506" y="217296"/>
                  </a:lnTo>
                  <a:lnTo>
                    <a:pt x="307050" y="179478"/>
                  </a:lnTo>
                  <a:lnTo>
                    <a:pt x="327655" y="138415"/>
                  </a:lnTo>
                  <a:lnTo>
                    <a:pt x="342897" y="94532"/>
                  </a:lnTo>
                  <a:lnTo>
                    <a:pt x="352353" y="48252"/>
                  </a:lnTo>
                  <a:lnTo>
                    <a:pt x="355600" y="0"/>
                  </a:lnTo>
                  <a:lnTo>
                    <a:pt x="0" y="0"/>
                  </a:lnTo>
                  <a:lnTo>
                    <a:pt x="0" y="355599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3557295" y="31177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307347" y="3246"/>
                  </a:lnTo>
                  <a:lnTo>
                    <a:pt x="261067" y="12702"/>
                  </a:lnTo>
                  <a:lnTo>
                    <a:pt x="217184" y="27944"/>
                  </a:lnTo>
                  <a:lnTo>
                    <a:pt x="176121" y="48549"/>
                  </a:lnTo>
                  <a:lnTo>
                    <a:pt x="138303" y="74093"/>
                  </a:lnTo>
                  <a:lnTo>
                    <a:pt x="104152" y="104152"/>
                  </a:lnTo>
                  <a:lnTo>
                    <a:pt x="74093" y="138303"/>
                  </a:lnTo>
                  <a:lnTo>
                    <a:pt x="48549" y="176121"/>
                  </a:lnTo>
                  <a:lnTo>
                    <a:pt x="27944" y="217184"/>
                  </a:lnTo>
                  <a:lnTo>
                    <a:pt x="12702" y="261067"/>
                  </a:lnTo>
                  <a:lnTo>
                    <a:pt x="3246" y="307347"/>
                  </a:lnTo>
                  <a:lnTo>
                    <a:pt x="0" y="355600"/>
                  </a:lnTo>
                  <a:lnTo>
                    <a:pt x="355600" y="355600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3557295" y="31177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307347" y="3246"/>
                  </a:lnTo>
                  <a:lnTo>
                    <a:pt x="261067" y="12702"/>
                  </a:lnTo>
                  <a:lnTo>
                    <a:pt x="217184" y="27944"/>
                  </a:lnTo>
                  <a:lnTo>
                    <a:pt x="176121" y="48549"/>
                  </a:lnTo>
                  <a:lnTo>
                    <a:pt x="138303" y="74093"/>
                  </a:lnTo>
                  <a:lnTo>
                    <a:pt x="104152" y="104152"/>
                  </a:lnTo>
                  <a:lnTo>
                    <a:pt x="74093" y="138303"/>
                  </a:lnTo>
                  <a:lnTo>
                    <a:pt x="48549" y="176121"/>
                  </a:lnTo>
                  <a:lnTo>
                    <a:pt x="27944" y="217184"/>
                  </a:lnTo>
                  <a:lnTo>
                    <a:pt x="12702" y="261067"/>
                  </a:lnTo>
                  <a:lnTo>
                    <a:pt x="3246" y="307347"/>
                  </a:lnTo>
                  <a:lnTo>
                    <a:pt x="0" y="355600"/>
                  </a:lnTo>
                  <a:lnTo>
                    <a:pt x="355600" y="355600"/>
                  </a:lnTo>
                  <a:lnTo>
                    <a:pt x="35560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9"/>
            <p:cNvSpPr/>
            <p:nvPr/>
          </p:nvSpPr>
          <p:spPr>
            <a:xfrm>
              <a:off x="3557295" y="34733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0" y="0"/>
                  </a:lnTo>
                  <a:lnTo>
                    <a:pt x="3246" y="48252"/>
                  </a:lnTo>
                  <a:lnTo>
                    <a:pt x="12702" y="94532"/>
                  </a:lnTo>
                  <a:lnTo>
                    <a:pt x="27944" y="138415"/>
                  </a:lnTo>
                  <a:lnTo>
                    <a:pt x="48549" y="179478"/>
                  </a:lnTo>
                  <a:lnTo>
                    <a:pt x="74093" y="217296"/>
                  </a:lnTo>
                  <a:lnTo>
                    <a:pt x="104152" y="251447"/>
                  </a:lnTo>
                  <a:lnTo>
                    <a:pt x="138303" y="281506"/>
                  </a:lnTo>
                  <a:lnTo>
                    <a:pt x="176121" y="307050"/>
                  </a:lnTo>
                  <a:lnTo>
                    <a:pt x="217184" y="327655"/>
                  </a:lnTo>
                  <a:lnTo>
                    <a:pt x="261067" y="342897"/>
                  </a:lnTo>
                  <a:lnTo>
                    <a:pt x="307347" y="352353"/>
                  </a:lnTo>
                  <a:lnTo>
                    <a:pt x="355600" y="355600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90"/>
            <p:cNvSpPr/>
            <p:nvPr/>
          </p:nvSpPr>
          <p:spPr>
            <a:xfrm>
              <a:off x="3557295" y="34733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3246" y="48252"/>
                  </a:lnTo>
                  <a:lnTo>
                    <a:pt x="12702" y="94532"/>
                  </a:lnTo>
                  <a:lnTo>
                    <a:pt x="27944" y="138415"/>
                  </a:lnTo>
                  <a:lnTo>
                    <a:pt x="48549" y="179478"/>
                  </a:lnTo>
                  <a:lnTo>
                    <a:pt x="74093" y="217296"/>
                  </a:lnTo>
                  <a:lnTo>
                    <a:pt x="104152" y="251447"/>
                  </a:lnTo>
                  <a:lnTo>
                    <a:pt x="138303" y="281506"/>
                  </a:lnTo>
                  <a:lnTo>
                    <a:pt x="176121" y="307050"/>
                  </a:lnTo>
                  <a:lnTo>
                    <a:pt x="217184" y="327655"/>
                  </a:lnTo>
                  <a:lnTo>
                    <a:pt x="261067" y="342897"/>
                  </a:lnTo>
                  <a:lnTo>
                    <a:pt x="307347" y="352353"/>
                  </a:lnTo>
                  <a:lnTo>
                    <a:pt x="355600" y="355600"/>
                  </a:lnTo>
                  <a:lnTo>
                    <a:pt x="355600" y="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91"/>
            <p:cNvSpPr/>
            <p:nvPr/>
          </p:nvSpPr>
          <p:spPr>
            <a:xfrm>
              <a:off x="3912895" y="31177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0" y="355600"/>
                  </a:lnTo>
                  <a:lnTo>
                    <a:pt x="355600" y="355600"/>
                  </a:lnTo>
                  <a:lnTo>
                    <a:pt x="352353" y="307347"/>
                  </a:lnTo>
                  <a:lnTo>
                    <a:pt x="342897" y="261067"/>
                  </a:lnTo>
                  <a:lnTo>
                    <a:pt x="327655" y="217184"/>
                  </a:lnTo>
                  <a:lnTo>
                    <a:pt x="307050" y="176121"/>
                  </a:lnTo>
                  <a:lnTo>
                    <a:pt x="281506" y="138303"/>
                  </a:lnTo>
                  <a:lnTo>
                    <a:pt x="251447" y="104152"/>
                  </a:lnTo>
                  <a:lnTo>
                    <a:pt x="217296" y="74093"/>
                  </a:lnTo>
                  <a:lnTo>
                    <a:pt x="179478" y="48549"/>
                  </a:lnTo>
                  <a:lnTo>
                    <a:pt x="138415" y="27944"/>
                  </a:lnTo>
                  <a:lnTo>
                    <a:pt x="94532" y="12702"/>
                  </a:lnTo>
                  <a:lnTo>
                    <a:pt x="48252" y="32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92"/>
            <p:cNvSpPr/>
            <p:nvPr/>
          </p:nvSpPr>
          <p:spPr>
            <a:xfrm>
              <a:off x="3912895" y="31177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0" y="355600"/>
                  </a:lnTo>
                  <a:lnTo>
                    <a:pt x="355600" y="355600"/>
                  </a:lnTo>
                  <a:lnTo>
                    <a:pt x="352353" y="307347"/>
                  </a:lnTo>
                  <a:lnTo>
                    <a:pt x="342897" y="261067"/>
                  </a:lnTo>
                  <a:lnTo>
                    <a:pt x="327655" y="217184"/>
                  </a:lnTo>
                  <a:lnTo>
                    <a:pt x="307050" y="176121"/>
                  </a:lnTo>
                  <a:lnTo>
                    <a:pt x="281506" y="138303"/>
                  </a:lnTo>
                  <a:lnTo>
                    <a:pt x="251447" y="104152"/>
                  </a:lnTo>
                  <a:lnTo>
                    <a:pt x="217296" y="74093"/>
                  </a:lnTo>
                  <a:lnTo>
                    <a:pt x="179478" y="48549"/>
                  </a:lnTo>
                  <a:lnTo>
                    <a:pt x="138415" y="27944"/>
                  </a:lnTo>
                  <a:lnTo>
                    <a:pt x="94532" y="12702"/>
                  </a:lnTo>
                  <a:lnTo>
                    <a:pt x="48252" y="3246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" name="object 93"/>
            <p:cNvSpPr/>
            <p:nvPr/>
          </p:nvSpPr>
          <p:spPr>
            <a:xfrm>
              <a:off x="3912895" y="34733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0" y="0"/>
                  </a:lnTo>
                  <a:lnTo>
                    <a:pt x="0" y="355600"/>
                  </a:lnTo>
                  <a:lnTo>
                    <a:pt x="48252" y="352353"/>
                  </a:lnTo>
                  <a:lnTo>
                    <a:pt x="94532" y="342897"/>
                  </a:lnTo>
                  <a:lnTo>
                    <a:pt x="138415" y="327655"/>
                  </a:lnTo>
                  <a:lnTo>
                    <a:pt x="179478" y="307050"/>
                  </a:lnTo>
                  <a:lnTo>
                    <a:pt x="217296" y="281506"/>
                  </a:lnTo>
                  <a:lnTo>
                    <a:pt x="251447" y="251447"/>
                  </a:lnTo>
                  <a:lnTo>
                    <a:pt x="281506" y="217296"/>
                  </a:lnTo>
                  <a:lnTo>
                    <a:pt x="307050" y="179478"/>
                  </a:lnTo>
                  <a:lnTo>
                    <a:pt x="327655" y="138415"/>
                  </a:lnTo>
                  <a:lnTo>
                    <a:pt x="342897" y="94532"/>
                  </a:lnTo>
                  <a:lnTo>
                    <a:pt x="352353" y="48252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" name="object 94"/>
            <p:cNvSpPr/>
            <p:nvPr/>
          </p:nvSpPr>
          <p:spPr>
            <a:xfrm>
              <a:off x="3912895" y="34733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355600"/>
                  </a:moveTo>
                  <a:lnTo>
                    <a:pt x="48252" y="352353"/>
                  </a:lnTo>
                  <a:lnTo>
                    <a:pt x="94532" y="342897"/>
                  </a:lnTo>
                  <a:lnTo>
                    <a:pt x="138415" y="327655"/>
                  </a:lnTo>
                  <a:lnTo>
                    <a:pt x="179478" y="307050"/>
                  </a:lnTo>
                  <a:lnTo>
                    <a:pt x="217296" y="281506"/>
                  </a:lnTo>
                  <a:lnTo>
                    <a:pt x="251447" y="251447"/>
                  </a:lnTo>
                  <a:lnTo>
                    <a:pt x="281506" y="217296"/>
                  </a:lnTo>
                  <a:lnTo>
                    <a:pt x="307050" y="179478"/>
                  </a:lnTo>
                  <a:lnTo>
                    <a:pt x="327655" y="138415"/>
                  </a:lnTo>
                  <a:lnTo>
                    <a:pt x="342897" y="94532"/>
                  </a:lnTo>
                  <a:lnTo>
                    <a:pt x="352353" y="48252"/>
                  </a:lnTo>
                  <a:lnTo>
                    <a:pt x="355600" y="0"/>
                  </a:lnTo>
                  <a:lnTo>
                    <a:pt x="0" y="0"/>
                  </a:lnTo>
                  <a:lnTo>
                    <a:pt x="0" y="35560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" name="object 95"/>
            <p:cNvSpPr/>
            <p:nvPr/>
          </p:nvSpPr>
          <p:spPr>
            <a:xfrm>
              <a:off x="3557295" y="4174248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307347" y="3246"/>
                  </a:lnTo>
                  <a:lnTo>
                    <a:pt x="261067" y="12702"/>
                  </a:lnTo>
                  <a:lnTo>
                    <a:pt x="217184" y="27944"/>
                  </a:lnTo>
                  <a:lnTo>
                    <a:pt x="176121" y="48549"/>
                  </a:lnTo>
                  <a:lnTo>
                    <a:pt x="138303" y="74093"/>
                  </a:lnTo>
                  <a:lnTo>
                    <a:pt x="104152" y="104152"/>
                  </a:lnTo>
                  <a:lnTo>
                    <a:pt x="74093" y="138303"/>
                  </a:lnTo>
                  <a:lnTo>
                    <a:pt x="48549" y="176121"/>
                  </a:lnTo>
                  <a:lnTo>
                    <a:pt x="27944" y="217184"/>
                  </a:lnTo>
                  <a:lnTo>
                    <a:pt x="12702" y="261067"/>
                  </a:lnTo>
                  <a:lnTo>
                    <a:pt x="3246" y="307347"/>
                  </a:lnTo>
                  <a:lnTo>
                    <a:pt x="0" y="355599"/>
                  </a:lnTo>
                  <a:lnTo>
                    <a:pt x="355600" y="355599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" name="object 96"/>
            <p:cNvSpPr/>
            <p:nvPr/>
          </p:nvSpPr>
          <p:spPr>
            <a:xfrm>
              <a:off x="3557295" y="4174248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307347" y="3246"/>
                  </a:lnTo>
                  <a:lnTo>
                    <a:pt x="261067" y="12702"/>
                  </a:lnTo>
                  <a:lnTo>
                    <a:pt x="217184" y="27944"/>
                  </a:lnTo>
                  <a:lnTo>
                    <a:pt x="176121" y="48549"/>
                  </a:lnTo>
                  <a:lnTo>
                    <a:pt x="138303" y="74093"/>
                  </a:lnTo>
                  <a:lnTo>
                    <a:pt x="104152" y="104152"/>
                  </a:lnTo>
                  <a:lnTo>
                    <a:pt x="74093" y="138303"/>
                  </a:lnTo>
                  <a:lnTo>
                    <a:pt x="48549" y="176121"/>
                  </a:lnTo>
                  <a:lnTo>
                    <a:pt x="27944" y="217184"/>
                  </a:lnTo>
                  <a:lnTo>
                    <a:pt x="12702" y="261067"/>
                  </a:lnTo>
                  <a:lnTo>
                    <a:pt x="3246" y="307347"/>
                  </a:lnTo>
                  <a:lnTo>
                    <a:pt x="0" y="355599"/>
                  </a:lnTo>
                  <a:lnTo>
                    <a:pt x="355600" y="355599"/>
                  </a:lnTo>
                  <a:lnTo>
                    <a:pt x="35560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" name="object 97"/>
            <p:cNvSpPr/>
            <p:nvPr/>
          </p:nvSpPr>
          <p:spPr>
            <a:xfrm>
              <a:off x="3557295" y="4529848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0" y="0"/>
                  </a:lnTo>
                  <a:lnTo>
                    <a:pt x="3246" y="48252"/>
                  </a:lnTo>
                  <a:lnTo>
                    <a:pt x="12702" y="94532"/>
                  </a:lnTo>
                  <a:lnTo>
                    <a:pt x="27944" y="138415"/>
                  </a:lnTo>
                  <a:lnTo>
                    <a:pt x="48549" y="179478"/>
                  </a:lnTo>
                  <a:lnTo>
                    <a:pt x="74093" y="217296"/>
                  </a:lnTo>
                  <a:lnTo>
                    <a:pt x="104152" y="251447"/>
                  </a:lnTo>
                  <a:lnTo>
                    <a:pt x="138303" y="281506"/>
                  </a:lnTo>
                  <a:lnTo>
                    <a:pt x="176121" y="307050"/>
                  </a:lnTo>
                  <a:lnTo>
                    <a:pt x="217184" y="327655"/>
                  </a:lnTo>
                  <a:lnTo>
                    <a:pt x="261067" y="342897"/>
                  </a:lnTo>
                  <a:lnTo>
                    <a:pt x="307347" y="352353"/>
                  </a:lnTo>
                  <a:lnTo>
                    <a:pt x="355600" y="355599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" name="object 98"/>
            <p:cNvSpPr/>
            <p:nvPr/>
          </p:nvSpPr>
          <p:spPr>
            <a:xfrm>
              <a:off x="3557295" y="4529848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3246" y="48252"/>
                  </a:lnTo>
                  <a:lnTo>
                    <a:pt x="12702" y="94532"/>
                  </a:lnTo>
                  <a:lnTo>
                    <a:pt x="27944" y="138415"/>
                  </a:lnTo>
                  <a:lnTo>
                    <a:pt x="48549" y="179478"/>
                  </a:lnTo>
                  <a:lnTo>
                    <a:pt x="74093" y="217296"/>
                  </a:lnTo>
                  <a:lnTo>
                    <a:pt x="104152" y="251447"/>
                  </a:lnTo>
                  <a:lnTo>
                    <a:pt x="138303" y="281506"/>
                  </a:lnTo>
                  <a:lnTo>
                    <a:pt x="176121" y="307050"/>
                  </a:lnTo>
                  <a:lnTo>
                    <a:pt x="217184" y="327655"/>
                  </a:lnTo>
                  <a:lnTo>
                    <a:pt x="261067" y="342897"/>
                  </a:lnTo>
                  <a:lnTo>
                    <a:pt x="307347" y="352353"/>
                  </a:lnTo>
                  <a:lnTo>
                    <a:pt x="355600" y="355599"/>
                  </a:lnTo>
                  <a:lnTo>
                    <a:pt x="355600" y="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9" name="object 99"/>
            <p:cNvSpPr/>
            <p:nvPr/>
          </p:nvSpPr>
          <p:spPr>
            <a:xfrm>
              <a:off x="3557295" y="5230685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307347" y="3246"/>
                  </a:lnTo>
                  <a:lnTo>
                    <a:pt x="261067" y="12702"/>
                  </a:lnTo>
                  <a:lnTo>
                    <a:pt x="217184" y="27944"/>
                  </a:lnTo>
                  <a:lnTo>
                    <a:pt x="176121" y="48549"/>
                  </a:lnTo>
                  <a:lnTo>
                    <a:pt x="138303" y="74093"/>
                  </a:lnTo>
                  <a:lnTo>
                    <a:pt x="104152" y="104152"/>
                  </a:lnTo>
                  <a:lnTo>
                    <a:pt x="74093" y="138303"/>
                  </a:lnTo>
                  <a:lnTo>
                    <a:pt x="48549" y="176121"/>
                  </a:lnTo>
                  <a:lnTo>
                    <a:pt x="27944" y="217184"/>
                  </a:lnTo>
                  <a:lnTo>
                    <a:pt x="12702" y="261067"/>
                  </a:lnTo>
                  <a:lnTo>
                    <a:pt x="3246" y="307347"/>
                  </a:lnTo>
                  <a:lnTo>
                    <a:pt x="0" y="355600"/>
                  </a:lnTo>
                  <a:lnTo>
                    <a:pt x="355600" y="355600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0" name="object 100"/>
            <p:cNvSpPr/>
            <p:nvPr/>
          </p:nvSpPr>
          <p:spPr>
            <a:xfrm>
              <a:off x="3557295" y="5230685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307347" y="3246"/>
                  </a:lnTo>
                  <a:lnTo>
                    <a:pt x="261067" y="12702"/>
                  </a:lnTo>
                  <a:lnTo>
                    <a:pt x="217184" y="27944"/>
                  </a:lnTo>
                  <a:lnTo>
                    <a:pt x="176121" y="48549"/>
                  </a:lnTo>
                  <a:lnTo>
                    <a:pt x="138303" y="74093"/>
                  </a:lnTo>
                  <a:lnTo>
                    <a:pt x="104152" y="104152"/>
                  </a:lnTo>
                  <a:lnTo>
                    <a:pt x="74093" y="138303"/>
                  </a:lnTo>
                  <a:lnTo>
                    <a:pt x="48549" y="176121"/>
                  </a:lnTo>
                  <a:lnTo>
                    <a:pt x="27944" y="217184"/>
                  </a:lnTo>
                  <a:lnTo>
                    <a:pt x="12702" y="261067"/>
                  </a:lnTo>
                  <a:lnTo>
                    <a:pt x="3246" y="307347"/>
                  </a:lnTo>
                  <a:lnTo>
                    <a:pt x="0" y="355600"/>
                  </a:lnTo>
                  <a:lnTo>
                    <a:pt x="355600" y="355600"/>
                  </a:lnTo>
                  <a:lnTo>
                    <a:pt x="35560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1" name="object 101"/>
            <p:cNvSpPr/>
            <p:nvPr/>
          </p:nvSpPr>
          <p:spPr>
            <a:xfrm>
              <a:off x="3557295" y="5586285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0" y="0"/>
                  </a:lnTo>
                  <a:lnTo>
                    <a:pt x="3246" y="48252"/>
                  </a:lnTo>
                  <a:lnTo>
                    <a:pt x="12702" y="94532"/>
                  </a:lnTo>
                  <a:lnTo>
                    <a:pt x="27944" y="138415"/>
                  </a:lnTo>
                  <a:lnTo>
                    <a:pt x="48549" y="179478"/>
                  </a:lnTo>
                  <a:lnTo>
                    <a:pt x="74093" y="217296"/>
                  </a:lnTo>
                  <a:lnTo>
                    <a:pt x="104152" y="251447"/>
                  </a:lnTo>
                  <a:lnTo>
                    <a:pt x="138303" y="281506"/>
                  </a:lnTo>
                  <a:lnTo>
                    <a:pt x="176121" y="307050"/>
                  </a:lnTo>
                  <a:lnTo>
                    <a:pt x="217184" y="327655"/>
                  </a:lnTo>
                  <a:lnTo>
                    <a:pt x="261067" y="342897"/>
                  </a:lnTo>
                  <a:lnTo>
                    <a:pt x="307347" y="352353"/>
                  </a:lnTo>
                  <a:lnTo>
                    <a:pt x="355600" y="355599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" name="object 102"/>
            <p:cNvSpPr/>
            <p:nvPr/>
          </p:nvSpPr>
          <p:spPr>
            <a:xfrm>
              <a:off x="3557295" y="5586285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3246" y="48252"/>
                  </a:lnTo>
                  <a:lnTo>
                    <a:pt x="12702" y="94532"/>
                  </a:lnTo>
                  <a:lnTo>
                    <a:pt x="27944" y="138415"/>
                  </a:lnTo>
                  <a:lnTo>
                    <a:pt x="48549" y="179478"/>
                  </a:lnTo>
                  <a:lnTo>
                    <a:pt x="74093" y="217296"/>
                  </a:lnTo>
                  <a:lnTo>
                    <a:pt x="104152" y="251447"/>
                  </a:lnTo>
                  <a:lnTo>
                    <a:pt x="138303" y="281506"/>
                  </a:lnTo>
                  <a:lnTo>
                    <a:pt x="176121" y="307050"/>
                  </a:lnTo>
                  <a:lnTo>
                    <a:pt x="217184" y="327655"/>
                  </a:lnTo>
                  <a:lnTo>
                    <a:pt x="261067" y="342897"/>
                  </a:lnTo>
                  <a:lnTo>
                    <a:pt x="307347" y="352353"/>
                  </a:lnTo>
                  <a:lnTo>
                    <a:pt x="355600" y="355599"/>
                  </a:lnTo>
                  <a:lnTo>
                    <a:pt x="355600" y="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3" name="object 103"/>
            <p:cNvSpPr/>
            <p:nvPr/>
          </p:nvSpPr>
          <p:spPr>
            <a:xfrm>
              <a:off x="3912895" y="5230685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0" y="355600"/>
                  </a:lnTo>
                  <a:lnTo>
                    <a:pt x="355600" y="355600"/>
                  </a:lnTo>
                  <a:lnTo>
                    <a:pt x="352353" y="307347"/>
                  </a:lnTo>
                  <a:lnTo>
                    <a:pt x="342897" y="261067"/>
                  </a:lnTo>
                  <a:lnTo>
                    <a:pt x="327655" y="217184"/>
                  </a:lnTo>
                  <a:lnTo>
                    <a:pt x="307050" y="176121"/>
                  </a:lnTo>
                  <a:lnTo>
                    <a:pt x="281506" y="138303"/>
                  </a:lnTo>
                  <a:lnTo>
                    <a:pt x="251447" y="104152"/>
                  </a:lnTo>
                  <a:lnTo>
                    <a:pt x="217296" y="74093"/>
                  </a:lnTo>
                  <a:lnTo>
                    <a:pt x="179478" y="48549"/>
                  </a:lnTo>
                  <a:lnTo>
                    <a:pt x="138415" y="27944"/>
                  </a:lnTo>
                  <a:lnTo>
                    <a:pt x="94532" y="12702"/>
                  </a:lnTo>
                  <a:lnTo>
                    <a:pt x="48252" y="32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4" name="object 104"/>
            <p:cNvSpPr/>
            <p:nvPr/>
          </p:nvSpPr>
          <p:spPr>
            <a:xfrm>
              <a:off x="3912895" y="5230685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0" y="355600"/>
                  </a:lnTo>
                  <a:lnTo>
                    <a:pt x="355600" y="355600"/>
                  </a:lnTo>
                  <a:lnTo>
                    <a:pt x="352353" y="307347"/>
                  </a:lnTo>
                  <a:lnTo>
                    <a:pt x="342897" y="261067"/>
                  </a:lnTo>
                  <a:lnTo>
                    <a:pt x="327655" y="217184"/>
                  </a:lnTo>
                  <a:lnTo>
                    <a:pt x="307050" y="176121"/>
                  </a:lnTo>
                  <a:lnTo>
                    <a:pt x="281506" y="138303"/>
                  </a:lnTo>
                  <a:lnTo>
                    <a:pt x="251447" y="104152"/>
                  </a:lnTo>
                  <a:lnTo>
                    <a:pt x="217296" y="74093"/>
                  </a:lnTo>
                  <a:lnTo>
                    <a:pt x="179478" y="48549"/>
                  </a:lnTo>
                  <a:lnTo>
                    <a:pt x="138415" y="27944"/>
                  </a:lnTo>
                  <a:lnTo>
                    <a:pt x="94532" y="12702"/>
                  </a:lnTo>
                  <a:lnTo>
                    <a:pt x="48252" y="3246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5" name="object 105"/>
            <p:cNvSpPr/>
            <p:nvPr/>
          </p:nvSpPr>
          <p:spPr>
            <a:xfrm>
              <a:off x="3912895" y="5586288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0" y="0"/>
                  </a:lnTo>
                  <a:lnTo>
                    <a:pt x="0" y="355599"/>
                  </a:lnTo>
                  <a:lnTo>
                    <a:pt x="48252" y="352353"/>
                  </a:lnTo>
                  <a:lnTo>
                    <a:pt x="94532" y="342897"/>
                  </a:lnTo>
                  <a:lnTo>
                    <a:pt x="138415" y="327655"/>
                  </a:lnTo>
                  <a:lnTo>
                    <a:pt x="179478" y="307050"/>
                  </a:lnTo>
                  <a:lnTo>
                    <a:pt x="217296" y="281506"/>
                  </a:lnTo>
                  <a:lnTo>
                    <a:pt x="251447" y="251447"/>
                  </a:lnTo>
                  <a:lnTo>
                    <a:pt x="281506" y="217296"/>
                  </a:lnTo>
                  <a:lnTo>
                    <a:pt x="307050" y="179478"/>
                  </a:lnTo>
                  <a:lnTo>
                    <a:pt x="327655" y="138415"/>
                  </a:lnTo>
                  <a:lnTo>
                    <a:pt x="342897" y="94532"/>
                  </a:lnTo>
                  <a:lnTo>
                    <a:pt x="352353" y="48252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6" name="object 106"/>
            <p:cNvSpPr/>
            <p:nvPr/>
          </p:nvSpPr>
          <p:spPr>
            <a:xfrm>
              <a:off x="3912895" y="5586288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355599"/>
                  </a:moveTo>
                  <a:lnTo>
                    <a:pt x="48252" y="352353"/>
                  </a:lnTo>
                  <a:lnTo>
                    <a:pt x="94532" y="342897"/>
                  </a:lnTo>
                  <a:lnTo>
                    <a:pt x="138415" y="327655"/>
                  </a:lnTo>
                  <a:lnTo>
                    <a:pt x="179478" y="307050"/>
                  </a:lnTo>
                  <a:lnTo>
                    <a:pt x="217296" y="281506"/>
                  </a:lnTo>
                  <a:lnTo>
                    <a:pt x="251447" y="251447"/>
                  </a:lnTo>
                  <a:lnTo>
                    <a:pt x="281506" y="217296"/>
                  </a:lnTo>
                  <a:lnTo>
                    <a:pt x="307050" y="179478"/>
                  </a:lnTo>
                  <a:lnTo>
                    <a:pt x="327655" y="138415"/>
                  </a:lnTo>
                  <a:lnTo>
                    <a:pt x="342897" y="94532"/>
                  </a:lnTo>
                  <a:lnTo>
                    <a:pt x="352353" y="48252"/>
                  </a:lnTo>
                  <a:lnTo>
                    <a:pt x="355600" y="0"/>
                  </a:lnTo>
                  <a:lnTo>
                    <a:pt x="0" y="0"/>
                  </a:lnTo>
                  <a:lnTo>
                    <a:pt x="0" y="355599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7" name="object 107"/>
            <p:cNvSpPr/>
            <p:nvPr/>
          </p:nvSpPr>
          <p:spPr>
            <a:xfrm>
              <a:off x="4412119" y="31177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307347" y="3246"/>
                  </a:lnTo>
                  <a:lnTo>
                    <a:pt x="261067" y="12702"/>
                  </a:lnTo>
                  <a:lnTo>
                    <a:pt x="217184" y="27944"/>
                  </a:lnTo>
                  <a:lnTo>
                    <a:pt x="176121" y="48549"/>
                  </a:lnTo>
                  <a:lnTo>
                    <a:pt x="138303" y="74093"/>
                  </a:lnTo>
                  <a:lnTo>
                    <a:pt x="104152" y="104152"/>
                  </a:lnTo>
                  <a:lnTo>
                    <a:pt x="74093" y="138303"/>
                  </a:lnTo>
                  <a:lnTo>
                    <a:pt x="48549" y="176121"/>
                  </a:lnTo>
                  <a:lnTo>
                    <a:pt x="27944" y="217184"/>
                  </a:lnTo>
                  <a:lnTo>
                    <a:pt x="12702" y="261067"/>
                  </a:lnTo>
                  <a:lnTo>
                    <a:pt x="3246" y="307347"/>
                  </a:lnTo>
                  <a:lnTo>
                    <a:pt x="0" y="355600"/>
                  </a:lnTo>
                  <a:lnTo>
                    <a:pt x="355600" y="355600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8" name="object 108"/>
            <p:cNvSpPr/>
            <p:nvPr/>
          </p:nvSpPr>
          <p:spPr>
            <a:xfrm>
              <a:off x="4412119" y="31177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307347" y="3246"/>
                  </a:lnTo>
                  <a:lnTo>
                    <a:pt x="261067" y="12702"/>
                  </a:lnTo>
                  <a:lnTo>
                    <a:pt x="217184" y="27944"/>
                  </a:lnTo>
                  <a:lnTo>
                    <a:pt x="176121" y="48549"/>
                  </a:lnTo>
                  <a:lnTo>
                    <a:pt x="138303" y="74093"/>
                  </a:lnTo>
                  <a:lnTo>
                    <a:pt x="104152" y="104152"/>
                  </a:lnTo>
                  <a:lnTo>
                    <a:pt x="74093" y="138303"/>
                  </a:lnTo>
                  <a:lnTo>
                    <a:pt x="48549" y="176121"/>
                  </a:lnTo>
                  <a:lnTo>
                    <a:pt x="27944" y="217184"/>
                  </a:lnTo>
                  <a:lnTo>
                    <a:pt x="12702" y="261067"/>
                  </a:lnTo>
                  <a:lnTo>
                    <a:pt x="3246" y="307347"/>
                  </a:lnTo>
                  <a:lnTo>
                    <a:pt x="0" y="355600"/>
                  </a:lnTo>
                  <a:lnTo>
                    <a:pt x="355600" y="355600"/>
                  </a:lnTo>
                  <a:lnTo>
                    <a:pt x="35560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9" name="object 109"/>
            <p:cNvSpPr/>
            <p:nvPr/>
          </p:nvSpPr>
          <p:spPr>
            <a:xfrm>
              <a:off x="4412119" y="34733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0" y="0"/>
                  </a:lnTo>
                  <a:lnTo>
                    <a:pt x="3246" y="48252"/>
                  </a:lnTo>
                  <a:lnTo>
                    <a:pt x="12702" y="94532"/>
                  </a:lnTo>
                  <a:lnTo>
                    <a:pt x="27944" y="138415"/>
                  </a:lnTo>
                  <a:lnTo>
                    <a:pt x="48549" y="179478"/>
                  </a:lnTo>
                  <a:lnTo>
                    <a:pt x="74093" y="217296"/>
                  </a:lnTo>
                  <a:lnTo>
                    <a:pt x="104152" y="251447"/>
                  </a:lnTo>
                  <a:lnTo>
                    <a:pt x="138303" y="281506"/>
                  </a:lnTo>
                  <a:lnTo>
                    <a:pt x="176121" y="307050"/>
                  </a:lnTo>
                  <a:lnTo>
                    <a:pt x="217184" y="327655"/>
                  </a:lnTo>
                  <a:lnTo>
                    <a:pt x="261067" y="342897"/>
                  </a:lnTo>
                  <a:lnTo>
                    <a:pt x="307347" y="352353"/>
                  </a:lnTo>
                  <a:lnTo>
                    <a:pt x="355600" y="355600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0" name="object 110"/>
            <p:cNvSpPr/>
            <p:nvPr/>
          </p:nvSpPr>
          <p:spPr>
            <a:xfrm>
              <a:off x="4412119" y="34733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3246" y="48252"/>
                  </a:lnTo>
                  <a:lnTo>
                    <a:pt x="12702" y="94532"/>
                  </a:lnTo>
                  <a:lnTo>
                    <a:pt x="27944" y="138415"/>
                  </a:lnTo>
                  <a:lnTo>
                    <a:pt x="48549" y="179478"/>
                  </a:lnTo>
                  <a:lnTo>
                    <a:pt x="74093" y="217296"/>
                  </a:lnTo>
                  <a:lnTo>
                    <a:pt x="104152" y="251447"/>
                  </a:lnTo>
                  <a:lnTo>
                    <a:pt x="138303" y="281506"/>
                  </a:lnTo>
                  <a:lnTo>
                    <a:pt x="176121" y="307050"/>
                  </a:lnTo>
                  <a:lnTo>
                    <a:pt x="217184" y="327655"/>
                  </a:lnTo>
                  <a:lnTo>
                    <a:pt x="261067" y="342897"/>
                  </a:lnTo>
                  <a:lnTo>
                    <a:pt x="307347" y="352353"/>
                  </a:lnTo>
                  <a:lnTo>
                    <a:pt x="355600" y="355600"/>
                  </a:lnTo>
                  <a:lnTo>
                    <a:pt x="355600" y="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1" name="object 111"/>
            <p:cNvSpPr/>
            <p:nvPr/>
          </p:nvSpPr>
          <p:spPr>
            <a:xfrm>
              <a:off x="4767719" y="31177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0" y="355600"/>
                  </a:lnTo>
                  <a:lnTo>
                    <a:pt x="355600" y="355600"/>
                  </a:lnTo>
                  <a:lnTo>
                    <a:pt x="352353" y="307347"/>
                  </a:lnTo>
                  <a:lnTo>
                    <a:pt x="342897" y="261067"/>
                  </a:lnTo>
                  <a:lnTo>
                    <a:pt x="327655" y="217184"/>
                  </a:lnTo>
                  <a:lnTo>
                    <a:pt x="307050" y="176121"/>
                  </a:lnTo>
                  <a:lnTo>
                    <a:pt x="281506" y="138303"/>
                  </a:lnTo>
                  <a:lnTo>
                    <a:pt x="251447" y="104152"/>
                  </a:lnTo>
                  <a:lnTo>
                    <a:pt x="217296" y="74093"/>
                  </a:lnTo>
                  <a:lnTo>
                    <a:pt x="179478" y="48549"/>
                  </a:lnTo>
                  <a:lnTo>
                    <a:pt x="138415" y="27944"/>
                  </a:lnTo>
                  <a:lnTo>
                    <a:pt x="94532" y="12702"/>
                  </a:lnTo>
                  <a:lnTo>
                    <a:pt x="48252" y="32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2" name="object 112"/>
            <p:cNvSpPr/>
            <p:nvPr/>
          </p:nvSpPr>
          <p:spPr>
            <a:xfrm>
              <a:off x="4767719" y="31177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0" y="355600"/>
                  </a:lnTo>
                  <a:lnTo>
                    <a:pt x="355600" y="355600"/>
                  </a:lnTo>
                  <a:lnTo>
                    <a:pt x="352353" y="307347"/>
                  </a:lnTo>
                  <a:lnTo>
                    <a:pt x="342897" y="261067"/>
                  </a:lnTo>
                  <a:lnTo>
                    <a:pt x="327655" y="217184"/>
                  </a:lnTo>
                  <a:lnTo>
                    <a:pt x="307050" y="176121"/>
                  </a:lnTo>
                  <a:lnTo>
                    <a:pt x="281506" y="138303"/>
                  </a:lnTo>
                  <a:lnTo>
                    <a:pt x="251447" y="104152"/>
                  </a:lnTo>
                  <a:lnTo>
                    <a:pt x="217296" y="74093"/>
                  </a:lnTo>
                  <a:lnTo>
                    <a:pt x="179478" y="48549"/>
                  </a:lnTo>
                  <a:lnTo>
                    <a:pt x="138415" y="27944"/>
                  </a:lnTo>
                  <a:lnTo>
                    <a:pt x="94532" y="12702"/>
                  </a:lnTo>
                  <a:lnTo>
                    <a:pt x="48252" y="3246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3" name="object 113"/>
            <p:cNvSpPr/>
            <p:nvPr/>
          </p:nvSpPr>
          <p:spPr>
            <a:xfrm>
              <a:off x="4767719" y="34733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0" y="0"/>
                  </a:lnTo>
                  <a:lnTo>
                    <a:pt x="0" y="355600"/>
                  </a:lnTo>
                  <a:lnTo>
                    <a:pt x="48252" y="352353"/>
                  </a:lnTo>
                  <a:lnTo>
                    <a:pt x="94532" y="342897"/>
                  </a:lnTo>
                  <a:lnTo>
                    <a:pt x="138415" y="327655"/>
                  </a:lnTo>
                  <a:lnTo>
                    <a:pt x="179478" y="307050"/>
                  </a:lnTo>
                  <a:lnTo>
                    <a:pt x="217296" y="281506"/>
                  </a:lnTo>
                  <a:lnTo>
                    <a:pt x="251447" y="251447"/>
                  </a:lnTo>
                  <a:lnTo>
                    <a:pt x="281506" y="217296"/>
                  </a:lnTo>
                  <a:lnTo>
                    <a:pt x="307050" y="179478"/>
                  </a:lnTo>
                  <a:lnTo>
                    <a:pt x="327655" y="138415"/>
                  </a:lnTo>
                  <a:lnTo>
                    <a:pt x="342897" y="94532"/>
                  </a:lnTo>
                  <a:lnTo>
                    <a:pt x="352353" y="48252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4" name="object 114"/>
            <p:cNvSpPr/>
            <p:nvPr/>
          </p:nvSpPr>
          <p:spPr>
            <a:xfrm>
              <a:off x="4767719" y="34733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355600"/>
                  </a:moveTo>
                  <a:lnTo>
                    <a:pt x="48252" y="352353"/>
                  </a:lnTo>
                  <a:lnTo>
                    <a:pt x="94532" y="342897"/>
                  </a:lnTo>
                  <a:lnTo>
                    <a:pt x="138415" y="327655"/>
                  </a:lnTo>
                  <a:lnTo>
                    <a:pt x="179478" y="307050"/>
                  </a:lnTo>
                  <a:lnTo>
                    <a:pt x="217296" y="281506"/>
                  </a:lnTo>
                  <a:lnTo>
                    <a:pt x="251447" y="251447"/>
                  </a:lnTo>
                  <a:lnTo>
                    <a:pt x="281506" y="217296"/>
                  </a:lnTo>
                  <a:lnTo>
                    <a:pt x="307050" y="179478"/>
                  </a:lnTo>
                  <a:lnTo>
                    <a:pt x="327655" y="138415"/>
                  </a:lnTo>
                  <a:lnTo>
                    <a:pt x="342897" y="94532"/>
                  </a:lnTo>
                  <a:lnTo>
                    <a:pt x="352353" y="48252"/>
                  </a:lnTo>
                  <a:lnTo>
                    <a:pt x="355600" y="0"/>
                  </a:lnTo>
                  <a:lnTo>
                    <a:pt x="0" y="0"/>
                  </a:lnTo>
                  <a:lnTo>
                    <a:pt x="0" y="35560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5" name="object 115"/>
            <p:cNvSpPr/>
            <p:nvPr/>
          </p:nvSpPr>
          <p:spPr>
            <a:xfrm>
              <a:off x="4412119" y="5586285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0" y="0"/>
                  </a:lnTo>
                  <a:lnTo>
                    <a:pt x="3246" y="48252"/>
                  </a:lnTo>
                  <a:lnTo>
                    <a:pt x="12702" y="94532"/>
                  </a:lnTo>
                  <a:lnTo>
                    <a:pt x="27944" y="138415"/>
                  </a:lnTo>
                  <a:lnTo>
                    <a:pt x="48549" y="179478"/>
                  </a:lnTo>
                  <a:lnTo>
                    <a:pt x="74093" y="217296"/>
                  </a:lnTo>
                  <a:lnTo>
                    <a:pt x="104152" y="251447"/>
                  </a:lnTo>
                  <a:lnTo>
                    <a:pt x="138303" y="281506"/>
                  </a:lnTo>
                  <a:lnTo>
                    <a:pt x="176121" y="307050"/>
                  </a:lnTo>
                  <a:lnTo>
                    <a:pt x="217184" y="327655"/>
                  </a:lnTo>
                  <a:lnTo>
                    <a:pt x="261067" y="342897"/>
                  </a:lnTo>
                  <a:lnTo>
                    <a:pt x="307347" y="352353"/>
                  </a:lnTo>
                  <a:lnTo>
                    <a:pt x="355600" y="355599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6" name="object 116"/>
            <p:cNvSpPr/>
            <p:nvPr/>
          </p:nvSpPr>
          <p:spPr>
            <a:xfrm>
              <a:off x="4412119" y="5586285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3246" y="48252"/>
                  </a:lnTo>
                  <a:lnTo>
                    <a:pt x="12702" y="94532"/>
                  </a:lnTo>
                  <a:lnTo>
                    <a:pt x="27944" y="138415"/>
                  </a:lnTo>
                  <a:lnTo>
                    <a:pt x="48549" y="179478"/>
                  </a:lnTo>
                  <a:lnTo>
                    <a:pt x="74093" y="217296"/>
                  </a:lnTo>
                  <a:lnTo>
                    <a:pt x="104152" y="251447"/>
                  </a:lnTo>
                  <a:lnTo>
                    <a:pt x="138303" y="281506"/>
                  </a:lnTo>
                  <a:lnTo>
                    <a:pt x="176121" y="307050"/>
                  </a:lnTo>
                  <a:lnTo>
                    <a:pt x="217184" y="327655"/>
                  </a:lnTo>
                  <a:lnTo>
                    <a:pt x="261067" y="342897"/>
                  </a:lnTo>
                  <a:lnTo>
                    <a:pt x="307347" y="352353"/>
                  </a:lnTo>
                  <a:lnTo>
                    <a:pt x="355600" y="355599"/>
                  </a:lnTo>
                  <a:lnTo>
                    <a:pt x="355600" y="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7" name="object 117"/>
            <p:cNvSpPr/>
            <p:nvPr/>
          </p:nvSpPr>
          <p:spPr>
            <a:xfrm>
              <a:off x="5266956" y="31177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307347" y="3246"/>
                  </a:lnTo>
                  <a:lnTo>
                    <a:pt x="261067" y="12702"/>
                  </a:lnTo>
                  <a:lnTo>
                    <a:pt x="217184" y="27944"/>
                  </a:lnTo>
                  <a:lnTo>
                    <a:pt x="176121" y="48549"/>
                  </a:lnTo>
                  <a:lnTo>
                    <a:pt x="138303" y="74093"/>
                  </a:lnTo>
                  <a:lnTo>
                    <a:pt x="104152" y="104152"/>
                  </a:lnTo>
                  <a:lnTo>
                    <a:pt x="74093" y="138303"/>
                  </a:lnTo>
                  <a:lnTo>
                    <a:pt x="48549" y="176121"/>
                  </a:lnTo>
                  <a:lnTo>
                    <a:pt x="27944" y="217184"/>
                  </a:lnTo>
                  <a:lnTo>
                    <a:pt x="12702" y="261067"/>
                  </a:lnTo>
                  <a:lnTo>
                    <a:pt x="3246" y="307347"/>
                  </a:lnTo>
                  <a:lnTo>
                    <a:pt x="0" y="355600"/>
                  </a:lnTo>
                  <a:lnTo>
                    <a:pt x="355600" y="355600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8" name="object 118"/>
            <p:cNvSpPr/>
            <p:nvPr/>
          </p:nvSpPr>
          <p:spPr>
            <a:xfrm>
              <a:off x="5266956" y="31177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307347" y="3246"/>
                  </a:lnTo>
                  <a:lnTo>
                    <a:pt x="261067" y="12702"/>
                  </a:lnTo>
                  <a:lnTo>
                    <a:pt x="217184" y="27944"/>
                  </a:lnTo>
                  <a:lnTo>
                    <a:pt x="176121" y="48549"/>
                  </a:lnTo>
                  <a:lnTo>
                    <a:pt x="138303" y="74093"/>
                  </a:lnTo>
                  <a:lnTo>
                    <a:pt x="104152" y="104152"/>
                  </a:lnTo>
                  <a:lnTo>
                    <a:pt x="74093" y="138303"/>
                  </a:lnTo>
                  <a:lnTo>
                    <a:pt x="48549" y="176121"/>
                  </a:lnTo>
                  <a:lnTo>
                    <a:pt x="27944" y="217184"/>
                  </a:lnTo>
                  <a:lnTo>
                    <a:pt x="12702" y="261067"/>
                  </a:lnTo>
                  <a:lnTo>
                    <a:pt x="3246" y="307347"/>
                  </a:lnTo>
                  <a:lnTo>
                    <a:pt x="0" y="355600"/>
                  </a:lnTo>
                  <a:lnTo>
                    <a:pt x="355600" y="355600"/>
                  </a:lnTo>
                  <a:lnTo>
                    <a:pt x="35560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9" name="object 119"/>
            <p:cNvSpPr/>
            <p:nvPr/>
          </p:nvSpPr>
          <p:spPr>
            <a:xfrm>
              <a:off x="5266956" y="34733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0" y="0"/>
                  </a:lnTo>
                  <a:lnTo>
                    <a:pt x="3246" y="48252"/>
                  </a:lnTo>
                  <a:lnTo>
                    <a:pt x="12702" y="94532"/>
                  </a:lnTo>
                  <a:lnTo>
                    <a:pt x="27944" y="138415"/>
                  </a:lnTo>
                  <a:lnTo>
                    <a:pt x="48549" y="179478"/>
                  </a:lnTo>
                  <a:lnTo>
                    <a:pt x="74093" y="217296"/>
                  </a:lnTo>
                  <a:lnTo>
                    <a:pt x="104152" y="251447"/>
                  </a:lnTo>
                  <a:lnTo>
                    <a:pt x="138303" y="281506"/>
                  </a:lnTo>
                  <a:lnTo>
                    <a:pt x="176121" y="307050"/>
                  </a:lnTo>
                  <a:lnTo>
                    <a:pt x="217184" y="327655"/>
                  </a:lnTo>
                  <a:lnTo>
                    <a:pt x="261067" y="342897"/>
                  </a:lnTo>
                  <a:lnTo>
                    <a:pt x="307347" y="352353"/>
                  </a:lnTo>
                  <a:lnTo>
                    <a:pt x="355600" y="355600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0" name="object 120"/>
            <p:cNvSpPr/>
            <p:nvPr/>
          </p:nvSpPr>
          <p:spPr>
            <a:xfrm>
              <a:off x="5266956" y="34733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3246" y="48252"/>
                  </a:lnTo>
                  <a:lnTo>
                    <a:pt x="12702" y="94532"/>
                  </a:lnTo>
                  <a:lnTo>
                    <a:pt x="27944" y="138415"/>
                  </a:lnTo>
                  <a:lnTo>
                    <a:pt x="48549" y="179478"/>
                  </a:lnTo>
                  <a:lnTo>
                    <a:pt x="74093" y="217296"/>
                  </a:lnTo>
                  <a:lnTo>
                    <a:pt x="104152" y="251447"/>
                  </a:lnTo>
                  <a:lnTo>
                    <a:pt x="138303" y="281506"/>
                  </a:lnTo>
                  <a:lnTo>
                    <a:pt x="176121" y="307050"/>
                  </a:lnTo>
                  <a:lnTo>
                    <a:pt x="217184" y="327655"/>
                  </a:lnTo>
                  <a:lnTo>
                    <a:pt x="261067" y="342897"/>
                  </a:lnTo>
                  <a:lnTo>
                    <a:pt x="307347" y="352353"/>
                  </a:lnTo>
                  <a:lnTo>
                    <a:pt x="355600" y="355600"/>
                  </a:lnTo>
                  <a:lnTo>
                    <a:pt x="355600" y="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1" name="object 121"/>
            <p:cNvSpPr/>
            <p:nvPr/>
          </p:nvSpPr>
          <p:spPr>
            <a:xfrm>
              <a:off x="5622556" y="31177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0" y="355600"/>
                  </a:lnTo>
                  <a:lnTo>
                    <a:pt x="355600" y="355600"/>
                  </a:lnTo>
                  <a:lnTo>
                    <a:pt x="352353" y="307347"/>
                  </a:lnTo>
                  <a:lnTo>
                    <a:pt x="342897" y="261067"/>
                  </a:lnTo>
                  <a:lnTo>
                    <a:pt x="327655" y="217184"/>
                  </a:lnTo>
                  <a:lnTo>
                    <a:pt x="307050" y="176121"/>
                  </a:lnTo>
                  <a:lnTo>
                    <a:pt x="281506" y="138303"/>
                  </a:lnTo>
                  <a:lnTo>
                    <a:pt x="251447" y="104152"/>
                  </a:lnTo>
                  <a:lnTo>
                    <a:pt x="217296" y="74093"/>
                  </a:lnTo>
                  <a:lnTo>
                    <a:pt x="179478" y="48549"/>
                  </a:lnTo>
                  <a:lnTo>
                    <a:pt x="138415" y="27944"/>
                  </a:lnTo>
                  <a:lnTo>
                    <a:pt x="94532" y="12702"/>
                  </a:lnTo>
                  <a:lnTo>
                    <a:pt x="48252" y="32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2" name="object 122"/>
            <p:cNvSpPr/>
            <p:nvPr/>
          </p:nvSpPr>
          <p:spPr>
            <a:xfrm>
              <a:off x="5622556" y="31177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0" y="355600"/>
                  </a:lnTo>
                  <a:lnTo>
                    <a:pt x="355600" y="355600"/>
                  </a:lnTo>
                  <a:lnTo>
                    <a:pt x="352353" y="307347"/>
                  </a:lnTo>
                  <a:lnTo>
                    <a:pt x="342897" y="261067"/>
                  </a:lnTo>
                  <a:lnTo>
                    <a:pt x="327655" y="217184"/>
                  </a:lnTo>
                  <a:lnTo>
                    <a:pt x="307050" y="176121"/>
                  </a:lnTo>
                  <a:lnTo>
                    <a:pt x="281506" y="138303"/>
                  </a:lnTo>
                  <a:lnTo>
                    <a:pt x="251447" y="104152"/>
                  </a:lnTo>
                  <a:lnTo>
                    <a:pt x="217296" y="74093"/>
                  </a:lnTo>
                  <a:lnTo>
                    <a:pt x="179478" y="48549"/>
                  </a:lnTo>
                  <a:lnTo>
                    <a:pt x="138415" y="27944"/>
                  </a:lnTo>
                  <a:lnTo>
                    <a:pt x="94532" y="12702"/>
                  </a:lnTo>
                  <a:lnTo>
                    <a:pt x="48252" y="3246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3" name="object 123"/>
            <p:cNvSpPr/>
            <p:nvPr/>
          </p:nvSpPr>
          <p:spPr>
            <a:xfrm>
              <a:off x="5622556" y="34733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0" y="0"/>
                  </a:lnTo>
                  <a:lnTo>
                    <a:pt x="0" y="355600"/>
                  </a:lnTo>
                  <a:lnTo>
                    <a:pt x="48252" y="352353"/>
                  </a:lnTo>
                  <a:lnTo>
                    <a:pt x="94532" y="342897"/>
                  </a:lnTo>
                  <a:lnTo>
                    <a:pt x="138415" y="327655"/>
                  </a:lnTo>
                  <a:lnTo>
                    <a:pt x="179478" y="307050"/>
                  </a:lnTo>
                  <a:lnTo>
                    <a:pt x="217296" y="281506"/>
                  </a:lnTo>
                  <a:lnTo>
                    <a:pt x="251447" y="251447"/>
                  </a:lnTo>
                  <a:lnTo>
                    <a:pt x="281506" y="217296"/>
                  </a:lnTo>
                  <a:lnTo>
                    <a:pt x="307050" y="179478"/>
                  </a:lnTo>
                  <a:lnTo>
                    <a:pt x="327655" y="138415"/>
                  </a:lnTo>
                  <a:lnTo>
                    <a:pt x="342897" y="94532"/>
                  </a:lnTo>
                  <a:lnTo>
                    <a:pt x="352353" y="48252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4" name="object 124"/>
            <p:cNvSpPr/>
            <p:nvPr/>
          </p:nvSpPr>
          <p:spPr>
            <a:xfrm>
              <a:off x="5622556" y="34733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355600"/>
                  </a:moveTo>
                  <a:lnTo>
                    <a:pt x="48252" y="352353"/>
                  </a:lnTo>
                  <a:lnTo>
                    <a:pt x="94532" y="342897"/>
                  </a:lnTo>
                  <a:lnTo>
                    <a:pt x="138415" y="327655"/>
                  </a:lnTo>
                  <a:lnTo>
                    <a:pt x="179478" y="307050"/>
                  </a:lnTo>
                  <a:lnTo>
                    <a:pt x="217296" y="281506"/>
                  </a:lnTo>
                  <a:lnTo>
                    <a:pt x="251447" y="251447"/>
                  </a:lnTo>
                  <a:lnTo>
                    <a:pt x="281506" y="217296"/>
                  </a:lnTo>
                  <a:lnTo>
                    <a:pt x="307050" y="179478"/>
                  </a:lnTo>
                  <a:lnTo>
                    <a:pt x="327655" y="138415"/>
                  </a:lnTo>
                  <a:lnTo>
                    <a:pt x="342897" y="94532"/>
                  </a:lnTo>
                  <a:lnTo>
                    <a:pt x="352353" y="48252"/>
                  </a:lnTo>
                  <a:lnTo>
                    <a:pt x="355600" y="0"/>
                  </a:lnTo>
                  <a:lnTo>
                    <a:pt x="0" y="0"/>
                  </a:lnTo>
                  <a:lnTo>
                    <a:pt x="0" y="35560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5" name="object 125"/>
            <p:cNvSpPr/>
            <p:nvPr/>
          </p:nvSpPr>
          <p:spPr>
            <a:xfrm>
              <a:off x="1655711" y="2979077"/>
              <a:ext cx="4577715" cy="3114675"/>
            </a:xfrm>
            <a:custGeom>
              <a:avLst/>
              <a:gdLst/>
              <a:ahLst/>
              <a:cxnLst/>
              <a:rect l="l" t="t" r="r" b="b"/>
              <a:pathLst>
                <a:path w="4577715" h="3114675">
                  <a:moveTo>
                    <a:pt x="0" y="0"/>
                  </a:moveTo>
                  <a:lnTo>
                    <a:pt x="0" y="3114154"/>
                  </a:lnTo>
                  <a:lnTo>
                    <a:pt x="4577638" y="3114154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6" name="object 126"/>
          <p:cNvSpPr txBox="1"/>
          <p:nvPr/>
        </p:nvSpPr>
        <p:spPr>
          <a:xfrm>
            <a:off x="2125687" y="2173223"/>
            <a:ext cx="932371" cy="2128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= 8 insects</a:t>
            </a:r>
            <a:endParaRPr sz="1300" dirty="0">
              <a:latin typeface="Grammarsaurus" pitchFamily="2" charset="0"/>
              <a:cs typeface="Arial"/>
            </a:endParaRPr>
          </a:p>
        </p:txBody>
      </p:sp>
      <p:sp>
        <p:nvSpPr>
          <p:cNvPr id="127" name="object 127"/>
          <p:cNvSpPr txBox="1"/>
          <p:nvPr/>
        </p:nvSpPr>
        <p:spPr>
          <a:xfrm>
            <a:off x="881254" y="3343109"/>
            <a:ext cx="381000" cy="2128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b="1" spc="-2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Ants</a:t>
            </a:r>
            <a:endParaRPr sz="1300" dirty="0">
              <a:latin typeface="Grammarsaurus" pitchFamily="2" charset="0"/>
              <a:cs typeface="Arial"/>
            </a:endParaRPr>
          </a:p>
        </p:txBody>
      </p:sp>
      <p:sp>
        <p:nvSpPr>
          <p:cNvPr id="128" name="object 128"/>
          <p:cNvSpPr txBox="1"/>
          <p:nvPr/>
        </p:nvSpPr>
        <p:spPr>
          <a:xfrm>
            <a:off x="884721" y="4399089"/>
            <a:ext cx="374650" cy="2128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b="1" spc="-8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Bees</a:t>
            </a:r>
            <a:endParaRPr sz="1300">
              <a:latin typeface="Grammarsaurus" pitchFamily="2" charset="0"/>
              <a:cs typeface="Arial"/>
            </a:endParaRPr>
          </a:p>
        </p:txBody>
      </p:sp>
      <p:sp>
        <p:nvSpPr>
          <p:cNvPr id="129" name="object 129"/>
          <p:cNvSpPr txBox="1"/>
          <p:nvPr/>
        </p:nvSpPr>
        <p:spPr>
          <a:xfrm>
            <a:off x="662496" y="5455068"/>
            <a:ext cx="818515" cy="2128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b="1" spc="-2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Butterflies</a:t>
            </a:r>
            <a:endParaRPr sz="1300">
              <a:latin typeface="Grammarsaurus" pitchFamily="2" charset="0"/>
              <a:cs typeface="Arial"/>
            </a:endParaRPr>
          </a:p>
        </p:txBody>
      </p:sp>
      <p:sp>
        <p:nvSpPr>
          <p:cNvPr id="130" name="object 5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1365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4770"/>
              <a:ext cx="4910658" cy="343322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117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39929" y="3640683"/>
              <a:ext cx="1562100" cy="1562087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51870"/>
              <a:ext cx="778929" cy="156208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232" y="2002370"/>
              <a:ext cx="1562100" cy="15621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3029" y="5685366"/>
              <a:ext cx="1468958" cy="117263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2029" y="4885266"/>
              <a:ext cx="2235199" cy="197273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1129" y="579970"/>
              <a:ext cx="1430870" cy="2235187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6"/>
            <a:ext cx="11699240" cy="6352540"/>
            <a:chOff x="246570" y="309796"/>
            <a:chExt cx="11699240" cy="6352540"/>
          </a:xfrm>
        </p:grpSpPr>
        <p:sp>
          <p:nvSpPr>
            <p:cNvPr id="14" name="object 14"/>
            <p:cNvSpPr/>
            <p:nvPr/>
          </p:nvSpPr>
          <p:spPr>
            <a:xfrm>
              <a:off x="252920" y="316146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5" y="8016"/>
                  </a:lnTo>
                  <a:lnTo>
                    <a:pt x="29849" y="29845"/>
                  </a:lnTo>
                  <a:lnTo>
                    <a:pt x="8018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8" y="6163554"/>
                  </a:lnTo>
                  <a:lnTo>
                    <a:pt x="29849" y="6195860"/>
                  </a:lnTo>
                  <a:lnTo>
                    <a:pt x="62155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8" y="6217688"/>
                  </a:lnTo>
                  <a:lnTo>
                    <a:pt x="11656314" y="6195860"/>
                  </a:lnTo>
                  <a:lnTo>
                    <a:pt x="11678142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2" y="62150"/>
                  </a:lnTo>
                  <a:lnTo>
                    <a:pt x="11656314" y="29845"/>
                  </a:lnTo>
                  <a:lnTo>
                    <a:pt x="11624008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6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5" y="6217688"/>
                  </a:lnTo>
                  <a:lnTo>
                    <a:pt x="29849" y="6195860"/>
                  </a:lnTo>
                  <a:lnTo>
                    <a:pt x="8018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8" y="62150"/>
                  </a:lnTo>
                  <a:lnTo>
                    <a:pt x="29849" y="29845"/>
                  </a:lnTo>
                  <a:lnTo>
                    <a:pt x="62155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8" y="8016"/>
                  </a:lnTo>
                  <a:lnTo>
                    <a:pt x="11656314" y="29845"/>
                  </a:lnTo>
                  <a:lnTo>
                    <a:pt x="11678142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2" y="6163554"/>
                  </a:lnTo>
                  <a:lnTo>
                    <a:pt x="11656314" y="6195860"/>
                  </a:lnTo>
                  <a:lnTo>
                    <a:pt x="11624008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30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2" y="204711"/>
                  </a:lnTo>
                  <a:lnTo>
                    <a:pt x="73391" y="230487"/>
                  </a:lnTo>
                  <a:lnTo>
                    <a:pt x="119976" y="239953"/>
                  </a:lnTo>
                  <a:lnTo>
                    <a:pt x="1673161" y="239953"/>
                  </a:lnTo>
                  <a:lnTo>
                    <a:pt x="1719739" y="230487"/>
                  </a:lnTo>
                  <a:lnTo>
                    <a:pt x="1757884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4" y="35242"/>
                  </a:lnTo>
                  <a:lnTo>
                    <a:pt x="1719739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30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76" y="239953"/>
                  </a:lnTo>
                  <a:lnTo>
                    <a:pt x="73391" y="230487"/>
                  </a:lnTo>
                  <a:lnTo>
                    <a:pt x="35242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1673161" y="0"/>
                  </a:lnTo>
                  <a:lnTo>
                    <a:pt x="1719739" y="9466"/>
                  </a:lnTo>
                  <a:lnTo>
                    <a:pt x="1757884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4" y="204711"/>
                  </a:lnTo>
                  <a:lnTo>
                    <a:pt x="1719739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</p:grpSp>
      <p:grpSp>
        <p:nvGrpSpPr>
          <p:cNvPr id="20" name="object 20"/>
          <p:cNvGrpSpPr/>
          <p:nvPr/>
        </p:nvGrpSpPr>
        <p:grpSpPr>
          <a:xfrm>
            <a:off x="596324" y="615543"/>
            <a:ext cx="594360" cy="594360"/>
            <a:chOff x="596324" y="615543"/>
            <a:chExt cx="594360" cy="594360"/>
          </a:xfrm>
        </p:grpSpPr>
        <p:sp>
          <p:nvSpPr>
            <p:cNvPr id="21" name="object 21"/>
            <p:cNvSpPr/>
            <p:nvPr/>
          </p:nvSpPr>
          <p:spPr>
            <a:xfrm>
              <a:off x="602674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3" y="558327"/>
                  </a:lnTo>
                  <a:lnTo>
                    <a:pt x="11158" y="570437"/>
                  </a:lnTo>
                  <a:lnTo>
                    <a:pt x="23268" y="578602"/>
                  </a:lnTo>
                  <a:lnTo>
                    <a:pt x="38100" y="581596"/>
                  </a:lnTo>
                  <a:lnTo>
                    <a:pt x="543496" y="581596"/>
                  </a:lnTo>
                  <a:lnTo>
                    <a:pt x="558327" y="578602"/>
                  </a:lnTo>
                  <a:lnTo>
                    <a:pt x="570437" y="570437"/>
                  </a:lnTo>
                  <a:lnTo>
                    <a:pt x="578602" y="558327"/>
                  </a:lnTo>
                  <a:lnTo>
                    <a:pt x="581596" y="543496"/>
                  </a:lnTo>
                  <a:lnTo>
                    <a:pt x="581596" y="38100"/>
                  </a:lnTo>
                  <a:lnTo>
                    <a:pt x="578602" y="23268"/>
                  </a:lnTo>
                  <a:lnTo>
                    <a:pt x="570437" y="11158"/>
                  </a:lnTo>
                  <a:lnTo>
                    <a:pt x="558327" y="2993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474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02674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596"/>
                  </a:moveTo>
                  <a:lnTo>
                    <a:pt x="38100" y="581596"/>
                  </a:lnTo>
                  <a:lnTo>
                    <a:pt x="23268" y="578602"/>
                  </a:lnTo>
                  <a:lnTo>
                    <a:pt x="11158" y="570437"/>
                  </a:lnTo>
                  <a:lnTo>
                    <a:pt x="2993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3"/>
                  </a:lnTo>
                  <a:lnTo>
                    <a:pt x="570437" y="11158"/>
                  </a:lnTo>
                  <a:lnTo>
                    <a:pt x="578602" y="23268"/>
                  </a:lnTo>
                  <a:lnTo>
                    <a:pt x="581596" y="38100"/>
                  </a:lnTo>
                  <a:lnTo>
                    <a:pt x="581596" y="543496"/>
                  </a:lnTo>
                  <a:lnTo>
                    <a:pt x="578602" y="558327"/>
                  </a:lnTo>
                  <a:lnTo>
                    <a:pt x="570437" y="570437"/>
                  </a:lnTo>
                  <a:lnTo>
                    <a:pt x="558327" y="578602"/>
                  </a:lnTo>
                  <a:lnTo>
                    <a:pt x="543496" y="581596"/>
                  </a:lnTo>
                  <a:close/>
                </a:path>
              </a:pathLst>
            </a:custGeom>
            <a:ln w="12700">
              <a:solidFill>
                <a:srgbClr val="15151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4" name="object 24"/>
          <p:cNvGrpSpPr/>
          <p:nvPr/>
        </p:nvGrpSpPr>
        <p:grpSpPr>
          <a:xfrm>
            <a:off x="7622222" y="1996694"/>
            <a:ext cx="3272790" cy="934085"/>
            <a:chOff x="7622222" y="1996694"/>
            <a:chExt cx="3272790" cy="934085"/>
          </a:xfrm>
        </p:grpSpPr>
        <p:sp>
          <p:nvSpPr>
            <p:cNvPr id="25" name="object 25"/>
            <p:cNvSpPr/>
            <p:nvPr/>
          </p:nvSpPr>
          <p:spPr>
            <a:xfrm>
              <a:off x="7628572" y="2003044"/>
              <a:ext cx="3260090" cy="921385"/>
            </a:xfrm>
            <a:custGeom>
              <a:avLst/>
              <a:gdLst/>
              <a:ahLst/>
              <a:cxnLst/>
              <a:rect l="l" t="t" r="r" b="b"/>
              <a:pathLst>
                <a:path w="3260090" h="921385">
                  <a:moveTo>
                    <a:pt x="3229546" y="0"/>
                  </a:moveTo>
                  <a:lnTo>
                    <a:pt x="30124" y="0"/>
                  </a:lnTo>
                  <a:lnTo>
                    <a:pt x="18398" y="2367"/>
                  </a:lnTo>
                  <a:lnTo>
                    <a:pt x="8823" y="8823"/>
                  </a:lnTo>
                  <a:lnTo>
                    <a:pt x="2367" y="18398"/>
                  </a:lnTo>
                  <a:lnTo>
                    <a:pt x="0" y="30124"/>
                  </a:lnTo>
                  <a:lnTo>
                    <a:pt x="0" y="890955"/>
                  </a:lnTo>
                  <a:lnTo>
                    <a:pt x="2367" y="902681"/>
                  </a:lnTo>
                  <a:lnTo>
                    <a:pt x="8823" y="912256"/>
                  </a:lnTo>
                  <a:lnTo>
                    <a:pt x="18398" y="918712"/>
                  </a:lnTo>
                  <a:lnTo>
                    <a:pt x="30124" y="921080"/>
                  </a:lnTo>
                  <a:lnTo>
                    <a:pt x="3229546" y="921080"/>
                  </a:lnTo>
                  <a:lnTo>
                    <a:pt x="3241272" y="918712"/>
                  </a:lnTo>
                  <a:lnTo>
                    <a:pt x="3250847" y="912256"/>
                  </a:lnTo>
                  <a:lnTo>
                    <a:pt x="3257303" y="902681"/>
                  </a:lnTo>
                  <a:lnTo>
                    <a:pt x="3259670" y="890955"/>
                  </a:lnTo>
                  <a:lnTo>
                    <a:pt x="3259670" y="30124"/>
                  </a:lnTo>
                  <a:lnTo>
                    <a:pt x="3257303" y="18398"/>
                  </a:lnTo>
                  <a:lnTo>
                    <a:pt x="3250847" y="8823"/>
                  </a:lnTo>
                  <a:lnTo>
                    <a:pt x="3241272" y="2367"/>
                  </a:lnTo>
                  <a:lnTo>
                    <a:pt x="3229546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7628572" y="2003044"/>
              <a:ext cx="3260090" cy="921385"/>
            </a:xfrm>
            <a:custGeom>
              <a:avLst/>
              <a:gdLst/>
              <a:ahLst/>
              <a:cxnLst/>
              <a:rect l="l" t="t" r="r" b="b"/>
              <a:pathLst>
                <a:path w="3260090" h="921385">
                  <a:moveTo>
                    <a:pt x="3229546" y="921080"/>
                  </a:moveTo>
                  <a:lnTo>
                    <a:pt x="30124" y="921080"/>
                  </a:lnTo>
                  <a:lnTo>
                    <a:pt x="18398" y="918712"/>
                  </a:lnTo>
                  <a:lnTo>
                    <a:pt x="8823" y="912256"/>
                  </a:lnTo>
                  <a:lnTo>
                    <a:pt x="2367" y="902681"/>
                  </a:lnTo>
                  <a:lnTo>
                    <a:pt x="0" y="890955"/>
                  </a:lnTo>
                  <a:lnTo>
                    <a:pt x="0" y="30124"/>
                  </a:lnTo>
                  <a:lnTo>
                    <a:pt x="2367" y="18398"/>
                  </a:lnTo>
                  <a:lnTo>
                    <a:pt x="8823" y="8823"/>
                  </a:lnTo>
                  <a:lnTo>
                    <a:pt x="18398" y="2367"/>
                  </a:lnTo>
                  <a:lnTo>
                    <a:pt x="30124" y="0"/>
                  </a:lnTo>
                  <a:lnTo>
                    <a:pt x="3229546" y="0"/>
                  </a:lnTo>
                  <a:lnTo>
                    <a:pt x="3241272" y="2367"/>
                  </a:lnTo>
                  <a:lnTo>
                    <a:pt x="3250847" y="8823"/>
                  </a:lnTo>
                  <a:lnTo>
                    <a:pt x="3257303" y="18398"/>
                  </a:lnTo>
                  <a:lnTo>
                    <a:pt x="3259670" y="30124"/>
                  </a:lnTo>
                  <a:lnTo>
                    <a:pt x="3259670" y="890955"/>
                  </a:lnTo>
                  <a:lnTo>
                    <a:pt x="3257303" y="902681"/>
                  </a:lnTo>
                  <a:lnTo>
                    <a:pt x="3250847" y="912256"/>
                  </a:lnTo>
                  <a:lnTo>
                    <a:pt x="3241272" y="918712"/>
                  </a:lnTo>
                  <a:lnTo>
                    <a:pt x="3229546" y="92108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7891286" y="2108600"/>
            <a:ext cx="2864574" cy="6960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61620" marR="5080" indent="-248920">
              <a:lnSpc>
                <a:spcPct val="111100"/>
              </a:lnSpc>
              <a:spcBef>
                <a:spcPts val="100"/>
              </a:spcBef>
            </a:pPr>
            <a:r>
              <a:rPr sz="2000" spc="-8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How </a:t>
            </a:r>
            <a:r>
              <a:rPr sz="2000" u="sng" spc="-80" dirty="0">
                <a:solidFill>
                  <a:srgbClr val="404040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Gill Sans MT"/>
              </a:rPr>
              <a:t>many more</a:t>
            </a:r>
            <a:r>
              <a:rPr sz="2000" spc="-8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 butterflies did she see than bees?</a:t>
            </a:r>
            <a:endParaRPr sz="2000" spc="-80" dirty="0">
              <a:latin typeface="Grammarsaurus" pitchFamily="2" charset="0"/>
              <a:cs typeface="Gill Sans MT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1288199" y="1941563"/>
            <a:ext cx="9092565" cy="4158615"/>
            <a:chOff x="1288199" y="1941563"/>
            <a:chExt cx="9092565" cy="4158615"/>
          </a:xfrm>
        </p:grpSpPr>
        <p:sp>
          <p:nvSpPr>
            <p:cNvPr id="29" name="object 29"/>
            <p:cNvSpPr/>
            <p:nvPr/>
          </p:nvSpPr>
          <p:spPr>
            <a:xfrm>
              <a:off x="8136407" y="5195620"/>
              <a:ext cx="2244090" cy="897890"/>
            </a:xfrm>
            <a:custGeom>
              <a:avLst/>
              <a:gdLst/>
              <a:ahLst/>
              <a:cxnLst/>
              <a:rect l="l" t="t" r="r" b="b"/>
              <a:pathLst>
                <a:path w="2244090" h="897889">
                  <a:moveTo>
                    <a:pt x="2244001" y="0"/>
                  </a:moveTo>
                  <a:lnTo>
                    <a:pt x="0" y="0"/>
                  </a:lnTo>
                  <a:lnTo>
                    <a:pt x="0" y="897610"/>
                  </a:lnTo>
                  <a:lnTo>
                    <a:pt x="2244001" y="897610"/>
                  </a:lnTo>
                  <a:lnTo>
                    <a:pt x="224400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1294549" y="1947913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307347" y="3246"/>
                  </a:lnTo>
                  <a:lnTo>
                    <a:pt x="261067" y="12702"/>
                  </a:lnTo>
                  <a:lnTo>
                    <a:pt x="217184" y="27944"/>
                  </a:lnTo>
                  <a:lnTo>
                    <a:pt x="176121" y="48549"/>
                  </a:lnTo>
                  <a:lnTo>
                    <a:pt x="138303" y="74093"/>
                  </a:lnTo>
                  <a:lnTo>
                    <a:pt x="104152" y="104152"/>
                  </a:lnTo>
                  <a:lnTo>
                    <a:pt x="74093" y="138303"/>
                  </a:lnTo>
                  <a:lnTo>
                    <a:pt x="48549" y="176121"/>
                  </a:lnTo>
                  <a:lnTo>
                    <a:pt x="27944" y="217184"/>
                  </a:lnTo>
                  <a:lnTo>
                    <a:pt x="12702" y="261067"/>
                  </a:lnTo>
                  <a:lnTo>
                    <a:pt x="3246" y="307347"/>
                  </a:lnTo>
                  <a:lnTo>
                    <a:pt x="0" y="355600"/>
                  </a:lnTo>
                  <a:lnTo>
                    <a:pt x="355600" y="355600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1294549" y="1947913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307347" y="3246"/>
                  </a:lnTo>
                  <a:lnTo>
                    <a:pt x="261067" y="12702"/>
                  </a:lnTo>
                  <a:lnTo>
                    <a:pt x="217184" y="27944"/>
                  </a:lnTo>
                  <a:lnTo>
                    <a:pt x="176121" y="48549"/>
                  </a:lnTo>
                  <a:lnTo>
                    <a:pt x="138303" y="74093"/>
                  </a:lnTo>
                  <a:lnTo>
                    <a:pt x="104152" y="104152"/>
                  </a:lnTo>
                  <a:lnTo>
                    <a:pt x="74093" y="138303"/>
                  </a:lnTo>
                  <a:lnTo>
                    <a:pt x="48549" y="176121"/>
                  </a:lnTo>
                  <a:lnTo>
                    <a:pt x="27944" y="217184"/>
                  </a:lnTo>
                  <a:lnTo>
                    <a:pt x="12702" y="261067"/>
                  </a:lnTo>
                  <a:lnTo>
                    <a:pt x="3246" y="307347"/>
                  </a:lnTo>
                  <a:lnTo>
                    <a:pt x="0" y="355600"/>
                  </a:lnTo>
                  <a:lnTo>
                    <a:pt x="355600" y="355600"/>
                  </a:lnTo>
                  <a:lnTo>
                    <a:pt x="35560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1294549" y="2303513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0" y="0"/>
                  </a:lnTo>
                  <a:lnTo>
                    <a:pt x="3246" y="48252"/>
                  </a:lnTo>
                  <a:lnTo>
                    <a:pt x="12702" y="94532"/>
                  </a:lnTo>
                  <a:lnTo>
                    <a:pt x="27944" y="138415"/>
                  </a:lnTo>
                  <a:lnTo>
                    <a:pt x="48549" y="179478"/>
                  </a:lnTo>
                  <a:lnTo>
                    <a:pt x="74093" y="217296"/>
                  </a:lnTo>
                  <a:lnTo>
                    <a:pt x="104152" y="251447"/>
                  </a:lnTo>
                  <a:lnTo>
                    <a:pt x="138303" y="281506"/>
                  </a:lnTo>
                  <a:lnTo>
                    <a:pt x="176121" y="307050"/>
                  </a:lnTo>
                  <a:lnTo>
                    <a:pt x="217184" y="327655"/>
                  </a:lnTo>
                  <a:lnTo>
                    <a:pt x="261067" y="342897"/>
                  </a:lnTo>
                  <a:lnTo>
                    <a:pt x="307347" y="352353"/>
                  </a:lnTo>
                  <a:lnTo>
                    <a:pt x="355600" y="355600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1294549" y="2303513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3246" y="48252"/>
                  </a:lnTo>
                  <a:lnTo>
                    <a:pt x="12702" y="94532"/>
                  </a:lnTo>
                  <a:lnTo>
                    <a:pt x="27944" y="138415"/>
                  </a:lnTo>
                  <a:lnTo>
                    <a:pt x="48549" y="179478"/>
                  </a:lnTo>
                  <a:lnTo>
                    <a:pt x="74093" y="217296"/>
                  </a:lnTo>
                  <a:lnTo>
                    <a:pt x="104152" y="251447"/>
                  </a:lnTo>
                  <a:lnTo>
                    <a:pt x="138303" y="281506"/>
                  </a:lnTo>
                  <a:lnTo>
                    <a:pt x="176121" y="307050"/>
                  </a:lnTo>
                  <a:lnTo>
                    <a:pt x="217184" y="327655"/>
                  </a:lnTo>
                  <a:lnTo>
                    <a:pt x="261067" y="342897"/>
                  </a:lnTo>
                  <a:lnTo>
                    <a:pt x="307347" y="352353"/>
                  </a:lnTo>
                  <a:lnTo>
                    <a:pt x="355600" y="355600"/>
                  </a:lnTo>
                  <a:lnTo>
                    <a:pt x="355600" y="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1650149" y="1947913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0" y="355600"/>
                  </a:lnTo>
                  <a:lnTo>
                    <a:pt x="355600" y="355600"/>
                  </a:lnTo>
                  <a:lnTo>
                    <a:pt x="352353" y="307347"/>
                  </a:lnTo>
                  <a:lnTo>
                    <a:pt x="342897" y="261067"/>
                  </a:lnTo>
                  <a:lnTo>
                    <a:pt x="327655" y="217184"/>
                  </a:lnTo>
                  <a:lnTo>
                    <a:pt x="307050" y="176121"/>
                  </a:lnTo>
                  <a:lnTo>
                    <a:pt x="281506" y="138303"/>
                  </a:lnTo>
                  <a:lnTo>
                    <a:pt x="251447" y="104152"/>
                  </a:lnTo>
                  <a:lnTo>
                    <a:pt x="217296" y="74093"/>
                  </a:lnTo>
                  <a:lnTo>
                    <a:pt x="179478" y="48549"/>
                  </a:lnTo>
                  <a:lnTo>
                    <a:pt x="138415" y="27944"/>
                  </a:lnTo>
                  <a:lnTo>
                    <a:pt x="94532" y="12702"/>
                  </a:lnTo>
                  <a:lnTo>
                    <a:pt x="48252" y="32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1650149" y="1947913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0" y="355600"/>
                  </a:lnTo>
                  <a:lnTo>
                    <a:pt x="355600" y="355600"/>
                  </a:lnTo>
                  <a:lnTo>
                    <a:pt x="352353" y="307347"/>
                  </a:lnTo>
                  <a:lnTo>
                    <a:pt x="342897" y="261067"/>
                  </a:lnTo>
                  <a:lnTo>
                    <a:pt x="327655" y="217184"/>
                  </a:lnTo>
                  <a:lnTo>
                    <a:pt x="307050" y="176121"/>
                  </a:lnTo>
                  <a:lnTo>
                    <a:pt x="281506" y="138303"/>
                  </a:lnTo>
                  <a:lnTo>
                    <a:pt x="251447" y="104152"/>
                  </a:lnTo>
                  <a:lnTo>
                    <a:pt x="217296" y="74093"/>
                  </a:lnTo>
                  <a:lnTo>
                    <a:pt x="179478" y="48549"/>
                  </a:lnTo>
                  <a:lnTo>
                    <a:pt x="138415" y="27944"/>
                  </a:lnTo>
                  <a:lnTo>
                    <a:pt x="94532" y="12702"/>
                  </a:lnTo>
                  <a:lnTo>
                    <a:pt x="48252" y="3246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1650149" y="2303500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0" y="0"/>
                  </a:lnTo>
                  <a:lnTo>
                    <a:pt x="0" y="355600"/>
                  </a:lnTo>
                  <a:lnTo>
                    <a:pt x="48252" y="352353"/>
                  </a:lnTo>
                  <a:lnTo>
                    <a:pt x="94532" y="342897"/>
                  </a:lnTo>
                  <a:lnTo>
                    <a:pt x="138415" y="327655"/>
                  </a:lnTo>
                  <a:lnTo>
                    <a:pt x="179478" y="307050"/>
                  </a:lnTo>
                  <a:lnTo>
                    <a:pt x="217296" y="281506"/>
                  </a:lnTo>
                  <a:lnTo>
                    <a:pt x="251447" y="251447"/>
                  </a:lnTo>
                  <a:lnTo>
                    <a:pt x="281506" y="217296"/>
                  </a:lnTo>
                  <a:lnTo>
                    <a:pt x="307050" y="179478"/>
                  </a:lnTo>
                  <a:lnTo>
                    <a:pt x="327655" y="138415"/>
                  </a:lnTo>
                  <a:lnTo>
                    <a:pt x="342897" y="94532"/>
                  </a:lnTo>
                  <a:lnTo>
                    <a:pt x="352353" y="48252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1650149" y="2303500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355600"/>
                  </a:moveTo>
                  <a:lnTo>
                    <a:pt x="48252" y="352353"/>
                  </a:lnTo>
                  <a:lnTo>
                    <a:pt x="94532" y="342897"/>
                  </a:lnTo>
                  <a:lnTo>
                    <a:pt x="138415" y="327655"/>
                  </a:lnTo>
                  <a:lnTo>
                    <a:pt x="179478" y="307050"/>
                  </a:lnTo>
                  <a:lnTo>
                    <a:pt x="217296" y="281506"/>
                  </a:lnTo>
                  <a:lnTo>
                    <a:pt x="251447" y="251447"/>
                  </a:lnTo>
                  <a:lnTo>
                    <a:pt x="281506" y="217296"/>
                  </a:lnTo>
                  <a:lnTo>
                    <a:pt x="307050" y="179478"/>
                  </a:lnTo>
                  <a:lnTo>
                    <a:pt x="327655" y="138415"/>
                  </a:lnTo>
                  <a:lnTo>
                    <a:pt x="342897" y="94532"/>
                  </a:lnTo>
                  <a:lnTo>
                    <a:pt x="352353" y="48252"/>
                  </a:lnTo>
                  <a:lnTo>
                    <a:pt x="355600" y="0"/>
                  </a:lnTo>
                  <a:lnTo>
                    <a:pt x="0" y="0"/>
                  </a:lnTo>
                  <a:lnTo>
                    <a:pt x="0" y="35560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1847634" y="31177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307347" y="3246"/>
                  </a:lnTo>
                  <a:lnTo>
                    <a:pt x="261067" y="12702"/>
                  </a:lnTo>
                  <a:lnTo>
                    <a:pt x="217184" y="27944"/>
                  </a:lnTo>
                  <a:lnTo>
                    <a:pt x="176121" y="48549"/>
                  </a:lnTo>
                  <a:lnTo>
                    <a:pt x="138303" y="74093"/>
                  </a:lnTo>
                  <a:lnTo>
                    <a:pt x="104152" y="104152"/>
                  </a:lnTo>
                  <a:lnTo>
                    <a:pt x="74093" y="138303"/>
                  </a:lnTo>
                  <a:lnTo>
                    <a:pt x="48549" y="176121"/>
                  </a:lnTo>
                  <a:lnTo>
                    <a:pt x="27944" y="217184"/>
                  </a:lnTo>
                  <a:lnTo>
                    <a:pt x="12702" y="261067"/>
                  </a:lnTo>
                  <a:lnTo>
                    <a:pt x="3246" y="307347"/>
                  </a:lnTo>
                  <a:lnTo>
                    <a:pt x="0" y="355600"/>
                  </a:lnTo>
                  <a:lnTo>
                    <a:pt x="355600" y="355600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1847634" y="31177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307347" y="3246"/>
                  </a:lnTo>
                  <a:lnTo>
                    <a:pt x="261067" y="12702"/>
                  </a:lnTo>
                  <a:lnTo>
                    <a:pt x="217184" y="27944"/>
                  </a:lnTo>
                  <a:lnTo>
                    <a:pt x="176121" y="48549"/>
                  </a:lnTo>
                  <a:lnTo>
                    <a:pt x="138303" y="74093"/>
                  </a:lnTo>
                  <a:lnTo>
                    <a:pt x="104152" y="104152"/>
                  </a:lnTo>
                  <a:lnTo>
                    <a:pt x="74093" y="138303"/>
                  </a:lnTo>
                  <a:lnTo>
                    <a:pt x="48549" y="176121"/>
                  </a:lnTo>
                  <a:lnTo>
                    <a:pt x="27944" y="217184"/>
                  </a:lnTo>
                  <a:lnTo>
                    <a:pt x="12702" y="261067"/>
                  </a:lnTo>
                  <a:lnTo>
                    <a:pt x="3246" y="307347"/>
                  </a:lnTo>
                  <a:lnTo>
                    <a:pt x="0" y="355600"/>
                  </a:lnTo>
                  <a:lnTo>
                    <a:pt x="355600" y="355600"/>
                  </a:lnTo>
                  <a:lnTo>
                    <a:pt x="35560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1847634" y="34733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0" y="0"/>
                  </a:lnTo>
                  <a:lnTo>
                    <a:pt x="3246" y="48252"/>
                  </a:lnTo>
                  <a:lnTo>
                    <a:pt x="12702" y="94532"/>
                  </a:lnTo>
                  <a:lnTo>
                    <a:pt x="27944" y="138415"/>
                  </a:lnTo>
                  <a:lnTo>
                    <a:pt x="48549" y="179478"/>
                  </a:lnTo>
                  <a:lnTo>
                    <a:pt x="74093" y="217296"/>
                  </a:lnTo>
                  <a:lnTo>
                    <a:pt x="104152" y="251447"/>
                  </a:lnTo>
                  <a:lnTo>
                    <a:pt x="138303" y="281506"/>
                  </a:lnTo>
                  <a:lnTo>
                    <a:pt x="176121" y="307050"/>
                  </a:lnTo>
                  <a:lnTo>
                    <a:pt x="217184" y="327655"/>
                  </a:lnTo>
                  <a:lnTo>
                    <a:pt x="261067" y="342897"/>
                  </a:lnTo>
                  <a:lnTo>
                    <a:pt x="307347" y="352353"/>
                  </a:lnTo>
                  <a:lnTo>
                    <a:pt x="355600" y="355600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1847634" y="34733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3246" y="48252"/>
                  </a:lnTo>
                  <a:lnTo>
                    <a:pt x="12702" y="94532"/>
                  </a:lnTo>
                  <a:lnTo>
                    <a:pt x="27944" y="138415"/>
                  </a:lnTo>
                  <a:lnTo>
                    <a:pt x="48549" y="179478"/>
                  </a:lnTo>
                  <a:lnTo>
                    <a:pt x="74093" y="217296"/>
                  </a:lnTo>
                  <a:lnTo>
                    <a:pt x="104152" y="251447"/>
                  </a:lnTo>
                  <a:lnTo>
                    <a:pt x="138303" y="281506"/>
                  </a:lnTo>
                  <a:lnTo>
                    <a:pt x="176121" y="307050"/>
                  </a:lnTo>
                  <a:lnTo>
                    <a:pt x="217184" y="327655"/>
                  </a:lnTo>
                  <a:lnTo>
                    <a:pt x="261067" y="342897"/>
                  </a:lnTo>
                  <a:lnTo>
                    <a:pt x="307347" y="352353"/>
                  </a:lnTo>
                  <a:lnTo>
                    <a:pt x="355600" y="355600"/>
                  </a:lnTo>
                  <a:lnTo>
                    <a:pt x="355600" y="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2203234" y="31177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0" y="355600"/>
                  </a:lnTo>
                  <a:lnTo>
                    <a:pt x="355600" y="355600"/>
                  </a:lnTo>
                  <a:lnTo>
                    <a:pt x="352353" y="307347"/>
                  </a:lnTo>
                  <a:lnTo>
                    <a:pt x="342897" y="261067"/>
                  </a:lnTo>
                  <a:lnTo>
                    <a:pt x="327655" y="217184"/>
                  </a:lnTo>
                  <a:lnTo>
                    <a:pt x="307050" y="176121"/>
                  </a:lnTo>
                  <a:lnTo>
                    <a:pt x="281506" y="138303"/>
                  </a:lnTo>
                  <a:lnTo>
                    <a:pt x="251447" y="104152"/>
                  </a:lnTo>
                  <a:lnTo>
                    <a:pt x="217296" y="74093"/>
                  </a:lnTo>
                  <a:lnTo>
                    <a:pt x="179478" y="48549"/>
                  </a:lnTo>
                  <a:lnTo>
                    <a:pt x="138415" y="27944"/>
                  </a:lnTo>
                  <a:lnTo>
                    <a:pt x="94532" y="12702"/>
                  </a:lnTo>
                  <a:lnTo>
                    <a:pt x="48252" y="32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2203234" y="31177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0" y="355600"/>
                  </a:lnTo>
                  <a:lnTo>
                    <a:pt x="355600" y="355600"/>
                  </a:lnTo>
                  <a:lnTo>
                    <a:pt x="352353" y="307347"/>
                  </a:lnTo>
                  <a:lnTo>
                    <a:pt x="342897" y="261067"/>
                  </a:lnTo>
                  <a:lnTo>
                    <a:pt x="327655" y="217184"/>
                  </a:lnTo>
                  <a:lnTo>
                    <a:pt x="307050" y="176121"/>
                  </a:lnTo>
                  <a:lnTo>
                    <a:pt x="281506" y="138303"/>
                  </a:lnTo>
                  <a:lnTo>
                    <a:pt x="251447" y="104152"/>
                  </a:lnTo>
                  <a:lnTo>
                    <a:pt x="217296" y="74093"/>
                  </a:lnTo>
                  <a:lnTo>
                    <a:pt x="179478" y="48549"/>
                  </a:lnTo>
                  <a:lnTo>
                    <a:pt x="138415" y="27944"/>
                  </a:lnTo>
                  <a:lnTo>
                    <a:pt x="94532" y="12702"/>
                  </a:lnTo>
                  <a:lnTo>
                    <a:pt x="48252" y="3246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2203234" y="34733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0" y="0"/>
                  </a:lnTo>
                  <a:lnTo>
                    <a:pt x="0" y="355600"/>
                  </a:lnTo>
                  <a:lnTo>
                    <a:pt x="48252" y="352353"/>
                  </a:lnTo>
                  <a:lnTo>
                    <a:pt x="94532" y="342897"/>
                  </a:lnTo>
                  <a:lnTo>
                    <a:pt x="138415" y="327655"/>
                  </a:lnTo>
                  <a:lnTo>
                    <a:pt x="179478" y="307050"/>
                  </a:lnTo>
                  <a:lnTo>
                    <a:pt x="217296" y="281506"/>
                  </a:lnTo>
                  <a:lnTo>
                    <a:pt x="251447" y="251447"/>
                  </a:lnTo>
                  <a:lnTo>
                    <a:pt x="281506" y="217296"/>
                  </a:lnTo>
                  <a:lnTo>
                    <a:pt x="307050" y="179478"/>
                  </a:lnTo>
                  <a:lnTo>
                    <a:pt x="327655" y="138415"/>
                  </a:lnTo>
                  <a:lnTo>
                    <a:pt x="342897" y="94532"/>
                  </a:lnTo>
                  <a:lnTo>
                    <a:pt x="352353" y="48252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2203234" y="34733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355600"/>
                  </a:moveTo>
                  <a:lnTo>
                    <a:pt x="48252" y="352353"/>
                  </a:lnTo>
                  <a:lnTo>
                    <a:pt x="94532" y="342897"/>
                  </a:lnTo>
                  <a:lnTo>
                    <a:pt x="138415" y="327655"/>
                  </a:lnTo>
                  <a:lnTo>
                    <a:pt x="179478" y="307050"/>
                  </a:lnTo>
                  <a:lnTo>
                    <a:pt x="217296" y="281506"/>
                  </a:lnTo>
                  <a:lnTo>
                    <a:pt x="251447" y="251447"/>
                  </a:lnTo>
                  <a:lnTo>
                    <a:pt x="281506" y="217296"/>
                  </a:lnTo>
                  <a:lnTo>
                    <a:pt x="307050" y="179478"/>
                  </a:lnTo>
                  <a:lnTo>
                    <a:pt x="327655" y="138415"/>
                  </a:lnTo>
                  <a:lnTo>
                    <a:pt x="342897" y="94532"/>
                  </a:lnTo>
                  <a:lnTo>
                    <a:pt x="352353" y="48252"/>
                  </a:lnTo>
                  <a:lnTo>
                    <a:pt x="355600" y="0"/>
                  </a:lnTo>
                  <a:lnTo>
                    <a:pt x="0" y="0"/>
                  </a:lnTo>
                  <a:lnTo>
                    <a:pt x="0" y="35560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1847634" y="4174248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307347" y="3246"/>
                  </a:lnTo>
                  <a:lnTo>
                    <a:pt x="261067" y="12702"/>
                  </a:lnTo>
                  <a:lnTo>
                    <a:pt x="217184" y="27944"/>
                  </a:lnTo>
                  <a:lnTo>
                    <a:pt x="176121" y="48549"/>
                  </a:lnTo>
                  <a:lnTo>
                    <a:pt x="138303" y="74093"/>
                  </a:lnTo>
                  <a:lnTo>
                    <a:pt x="104152" y="104152"/>
                  </a:lnTo>
                  <a:lnTo>
                    <a:pt x="74093" y="138303"/>
                  </a:lnTo>
                  <a:lnTo>
                    <a:pt x="48549" y="176121"/>
                  </a:lnTo>
                  <a:lnTo>
                    <a:pt x="27944" y="217184"/>
                  </a:lnTo>
                  <a:lnTo>
                    <a:pt x="12702" y="261067"/>
                  </a:lnTo>
                  <a:lnTo>
                    <a:pt x="3246" y="307347"/>
                  </a:lnTo>
                  <a:lnTo>
                    <a:pt x="0" y="355599"/>
                  </a:lnTo>
                  <a:lnTo>
                    <a:pt x="355600" y="355599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1847634" y="4174248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307347" y="3246"/>
                  </a:lnTo>
                  <a:lnTo>
                    <a:pt x="261067" y="12702"/>
                  </a:lnTo>
                  <a:lnTo>
                    <a:pt x="217184" y="27944"/>
                  </a:lnTo>
                  <a:lnTo>
                    <a:pt x="176121" y="48549"/>
                  </a:lnTo>
                  <a:lnTo>
                    <a:pt x="138303" y="74093"/>
                  </a:lnTo>
                  <a:lnTo>
                    <a:pt x="104152" y="104152"/>
                  </a:lnTo>
                  <a:lnTo>
                    <a:pt x="74093" y="138303"/>
                  </a:lnTo>
                  <a:lnTo>
                    <a:pt x="48549" y="176121"/>
                  </a:lnTo>
                  <a:lnTo>
                    <a:pt x="27944" y="217184"/>
                  </a:lnTo>
                  <a:lnTo>
                    <a:pt x="12702" y="261067"/>
                  </a:lnTo>
                  <a:lnTo>
                    <a:pt x="3246" y="307347"/>
                  </a:lnTo>
                  <a:lnTo>
                    <a:pt x="0" y="355599"/>
                  </a:lnTo>
                  <a:lnTo>
                    <a:pt x="355600" y="355599"/>
                  </a:lnTo>
                  <a:lnTo>
                    <a:pt x="35560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1847634" y="4529848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0" y="0"/>
                  </a:lnTo>
                  <a:lnTo>
                    <a:pt x="3246" y="48252"/>
                  </a:lnTo>
                  <a:lnTo>
                    <a:pt x="12702" y="94532"/>
                  </a:lnTo>
                  <a:lnTo>
                    <a:pt x="27944" y="138415"/>
                  </a:lnTo>
                  <a:lnTo>
                    <a:pt x="48549" y="179478"/>
                  </a:lnTo>
                  <a:lnTo>
                    <a:pt x="74093" y="217296"/>
                  </a:lnTo>
                  <a:lnTo>
                    <a:pt x="104152" y="251447"/>
                  </a:lnTo>
                  <a:lnTo>
                    <a:pt x="138303" y="281506"/>
                  </a:lnTo>
                  <a:lnTo>
                    <a:pt x="176121" y="307050"/>
                  </a:lnTo>
                  <a:lnTo>
                    <a:pt x="217184" y="327655"/>
                  </a:lnTo>
                  <a:lnTo>
                    <a:pt x="261067" y="342897"/>
                  </a:lnTo>
                  <a:lnTo>
                    <a:pt x="307347" y="352353"/>
                  </a:lnTo>
                  <a:lnTo>
                    <a:pt x="355600" y="355599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1847634" y="4529848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3246" y="48252"/>
                  </a:lnTo>
                  <a:lnTo>
                    <a:pt x="12702" y="94532"/>
                  </a:lnTo>
                  <a:lnTo>
                    <a:pt x="27944" y="138415"/>
                  </a:lnTo>
                  <a:lnTo>
                    <a:pt x="48549" y="179478"/>
                  </a:lnTo>
                  <a:lnTo>
                    <a:pt x="74093" y="217296"/>
                  </a:lnTo>
                  <a:lnTo>
                    <a:pt x="104152" y="251447"/>
                  </a:lnTo>
                  <a:lnTo>
                    <a:pt x="138303" y="281506"/>
                  </a:lnTo>
                  <a:lnTo>
                    <a:pt x="176121" y="307050"/>
                  </a:lnTo>
                  <a:lnTo>
                    <a:pt x="217184" y="327655"/>
                  </a:lnTo>
                  <a:lnTo>
                    <a:pt x="261067" y="342897"/>
                  </a:lnTo>
                  <a:lnTo>
                    <a:pt x="307347" y="352353"/>
                  </a:lnTo>
                  <a:lnTo>
                    <a:pt x="355600" y="355599"/>
                  </a:lnTo>
                  <a:lnTo>
                    <a:pt x="355600" y="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2203234" y="4174248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0" y="355599"/>
                  </a:lnTo>
                  <a:lnTo>
                    <a:pt x="355600" y="355599"/>
                  </a:lnTo>
                  <a:lnTo>
                    <a:pt x="352353" y="307347"/>
                  </a:lnTo>
                  <a:lnTo>
                    <a:pt x="342897" y="261067"/>
                  </a:lnTo>
                  <a:lnTo>
                    <a:pt x="327655" y="217184"/>
                  </a:lnTo>
                  <a:lnTo>
                    <a:pt x="307050" y="176121"/>
                  </a:lnTo>
                  <a:lnTo>
                    <a:pt x="281506" y="138303"/>
                  </a:lnTo>
                  <a:lnTo>
                    <a:pt x="251447" y="104152"/>
                  </a:lnTo>
                  <a:lnTo>
                    <a:pt x="217296" y="74093"/>
                  </a:lnTo>
                  <a:lnTo>
                    <a:pt x="179478" y="48549"/>
                  </a:lnTo>
                  <a:lnTo>
                    <a:pt x="138415" y="27944"/>
                  </a:lnTo>
                  <a:lnTo>
                    <a:pt x="94532" y="12702"/>
                  </a:lnTo>
                  <a:lnTo>
                    <a:pt x="48252" y="32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2203234" y="4174248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0" y="355599"/>
                  </a:lnTo>
                  <a:lnTo>
                    <a:pt x="355600" y="355599"/>
                  </a:lnTo>
                  <a:lnTo>
                    <a:pt x="352353" y="307347"/>
                  </a:lnTo>
                  <a:lnTo>
                    <a:pt x="342897" y="261067"/>
                  </a:lnTo>
                  <a:lnTo>
                    <a:pt x="327655" y="217184"/>
                  </a:lnTo>
                  <a:lnTo>
                    <a:pt x="307050" y="176121"/>
                  </a:lnTo>
                  <a:lnTo>
                    <a:pt x="281506" y="138303"/>
                  </a:lnTo>
                  <a:lnTo>
                    <a:pt x="251447" y="104152"/>
                  </a:lnTo>
                  <a:lnTo>
                    <a:pt x="217296" y="74093"/>
                  </a:lnTo>
                  <a:lnTo>
                    <a:pt x="179478" y="48549"/>
                  </a:lnTo>
                  <a:lnTo>
                    <a:pt x="138415" y="27944"/>
                  </a:lnTo>
                  <a:lnTo>
                    <a:pt x="94532" y="12702"/>
                  </a:lnTo>
                  <a:lnTo>
                    <a:pt x="48252" y="3246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2203234" y="4529848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0" y="0"/>
                  </a:lnTo>
                  <a:lnTo>
                    <a:pt x="0" y="355599"/>
                  </a:lnTo>
                  <a:lnTo>
                    <a:pt x="48252" y="352353"/>
                  </a:lnTo>
                  <a:lnTo>
                    <a:pt x="94532" y="342897"/>
                  </a:lnTo>
                  <a:lnTo>
                    <a:pt x="138415" y="327655"/>
                  </a:lnTo>
                  <a:lnTo>
                    <a:pt x="179478" y="307050"/>
                  </a:lnTo>
                  <a:lnTo>
                    <a:pt x="217296" y="281506"/>
                  </a:lnTo>
                  <a:lnTo>
                    <a:pt x="251447" y="251447"/>
                  </a:lnTo>
                  <a:lnTo>
                    <a:pt x="281506" y="217296"/>
                  </a:lnTo>
                  <a:lnTo>
                    <a:pt x="307050" y="179478"/>
                  </a:lnTo>
                  <a:lnTo>
                    <a:pt x="327655" y="138415"/>
                  </a:lnTo>
                  <a:lnTo>
                    <a:pt x="342897" y="94532"/>
                  </a:lnTo>
                  <a:lnTo>
                    <a:pt x="352353" y="48252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2203234" y="4529848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355599"/>
                  </a:moveTo>
                  <a:lnTo>
                    <a:pt x="48252" y="352353"/>
                  </a:lnTo>
                  <a:lnTo>
                    <a:pt x="94532" y="342897"/>
                  </a:lnTo>
                  <a:lnTo>
                    <a:pt x="138415" y="327655"/>
                  </a:lnTo>
                  <a:lnTo>
                    <a:pt x="179478" y="307050"/>
                  </a:lnTo>
                  <a:lnTo>
                    <a:pt x="217296" y="281506"/>
                  </a:lnTo>
                  <a:lnTo>
                    <a:pt x="251447" y="251447"/>
                  </a:lnTo>
                  <a:lnTo>
                    <a:pt x="281506" y="217296"/>
                  </a:lnTo>
                  <a:lnTo>
                    <a:pt x="307050" y="179478"/>
                  </a:lnTo>
                  <a:lnTo>
                    <a:pt x="327655" y="138415"/>
                  </a:lnTo>
                  <a:lnTo>
                    <a:pt x="342897" y="94532"/>
                  </a:lnTo>
                  <a:lnTo>
                    <a:pt x="352353" y="48252"/>
                  </a:lnTo>
                  <a:lnTo>
                    <a:pt x="355600" y="0"/>
                  </a:lnTo>
                  <a:lnTo>
                    <a:pt x="0" y="0"/>
                  </a:lnTo>
                  <a:lnTo>
                    <a:pt x="0" y="355599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1847634" y="5230685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307347" y="3246"/>
                  </a:lnTo>
                  <a:lnTo>
                    <a:pt x="261067" y="12702"/>
                  </a:lnTo>
                  <a:lnTo>
                    <a:pt x="217184" y="27944"/>
                  </a:lnTo>
                  <a:lnTo>
                    <a:pt x="176121" y="48549"/>
                  </a:lnTo>
                  <a:lnTo>
                    <a:pt x="138303" y="74093"/>
                  </a:lnTo>
                  <a:lnTo>
                    <a:pt x="104152" y="104152"/>
                  </a:lnTo>
                  <a:lnTo>
                    <a:pt x="74093" y="138303"/>
                  </a:lnTo>
                  <a:lnTo>
                    <a:pt x="48549" y="176121"/>
                  </a:lnTo>
                  <a:lnTo>
                    <a:pt x="27944" y="217184"/>
                  </a:lnTo>
                  <a:lnTo>
                    <a:pt x="12702" y="261067"/>
                  </a:lnTo>
                  <a:lnTo>
                    <a:pt x="3246" y="307347"/>
                  </a:lnTo>
                  <a:lnTo>
                    <a:pt x="0" y="355600"/>
                  </a:lnTo>
                  <a:lnTo>
                    <a:pt x="355600" y="355600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1847634" y="5230685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307347" y="3246"/>
                  </a:lnTo>
                  <a:lnTo>
                    <a:pt x="261067" y="12702"/>
                  </a:lnTo>
                  <a:lnTo>
                    <a:pt x="217184" y="27944"/>
                  </a:lnTo>
                  <a:lnTo>
                    <a:pt x="176121" y="48549"/>
                  </a:lnTo>
                  <a:lnTo>
                    <a:pt x="138303" y="74093"/>
                  </a:lnTo>
                  <a:lnTo>
                    <a:pt x="104152" y="104152"/>
                  </a:lnTo>
                  <a:lnTo>
                    <a:pt x="74093" y="138303"/>
                  </a:lnTo>
                  <a:lnTo>
                    <a:pt x="48549" y="176121"/>
                  </a:lnTo>
                  <a:lnTo>
                    <a:pt x="27944" y="217184"/>
                  </a:lnTo>
                  <a:lnTo>
                    <a:pt x="12702" y="261067"/>
                  </a:lnTo>
                  <a:lnTo>
                    <a:pt x="3246" y="307347"/>
                  </a:lnTo>
                  <a:lnTo>
                    <a:pt x="0" y="355600"/>
                  </a:lnTo>
                  <a:lnTo>
                    <a:pt x="355600" y="355600"/>
                  </a:lnTo>
                  <a:lnTo>
                    <a:pt x="35560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1847634" y="5586285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0" y="0"/>
                  </a:lnTo>
                  <a:lnTo>
                    <a:pt x="3246" y="48252"/>
                  </a:lnTo>
                  <a:lnTo>
                    <a:pt x="12702" y="94532"/>
                  </a:lnTo>
                  <a:lnTo>
                    <a:pt x="27944" y="138415"/>
                  </a:lnTo>
                  <a:lnTo>
                    <a:pt x="48549" y="179478"/>
                  </a:lnTo>
                  <a:lnTo>
                    <a:pt x="74093" y="217296"/>
                  </a:lnTo>
                  <a:lnTo>
                    <a:pt x="104152" y="251447"/>
                  </a:lnTo>
                  <a:lnTo>
                    <a:pt x="138303" y="281506"/>
                  </a:lnTo>
                  <a:lnTo>
                    <a:pt x="176121" y="307050"/>
                  </a:lnTo>
                  <a:lnTo>
                    <a:pt x="217184" y="327655"/>
                  </a:lnTo>
                  <a:lnTo>
                    <a:pt x="261067" y="342897"/>
                  </a:lnTo>
                  <a:lnTo>
                    <a:pt x="307347" y="352353"/>
                  </a:lnTo>
                  <a:lnTo>
                    <a:pt x="355600" y="355599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1847634" y="5586285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3246" y="48252"/>
                  </a:lnTo>
                  <a:lnTo>
                    <a:pt x="12702" y="94532"/>
                  </a:lnTo>
                  <a:lnTo>
                    <a:pt x="27944" y="138415"/>
                  </a:lnTo>
                  <a:lnTo>
                    <a:pt x="48549" y="179478"/>
                  </a:lnTo>
                  <a:lnTo>
                    <a:pt x="74093" y="217296"/>
                  </a:lnTo>
                  <a:lnTo>
                    <a:pt x="104152" y="251447"/>
                  </a:lnTo>
                  <a:lnTo>
                    <a:pt x="138303" y="281506"/>
                  </a:lnTo>
                  <a:lnTo>
                    <a:pt x="176121" y="307050"/>
                  </a:lnTo>
                  <a:lnTo>
                    <a:pt x="217184" y="327655"/>
                  </a:lnTo>
                  <a:lnTo>
                    <a:pt x="261067" y="342897"/>
                  </a:lnTo>
                  <a:lnTo>
                    <a:pt x="307347" y="352353"/>
                  </a:lnTo>
                  <a:lnTo>
                    <a:pt x="355600" y="355599"/>
                  </a:lnTo>
                  <a:lnTo>
                    <a:pt x="355600" y="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2203234" y="5230685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0" y="355600"/>
                  </a:lnTo>
                  <a:lnTo>
                    <a:pt x="355600" y="355600"/>
                  </a:lnTo>
                  <a:lnTo>
                    <a:pt x="352353" y="307347"/>
                  </a:lnTo>
                  <a:lnTo>
                    <a:pt x="342897" y="261067"/>
                  </a:lnTo>
                  <a:lnTo>
                    <a:pt x="327655" y="217184"/>
                  </a:lnTo>
                  <a:lnTo>
                    <a:pt x="307050" y="176121"/>
                  </a:lnTo>
                  <a:lnTo>
                    <a:pt x="281506" y="138303"/>
                  </a:lnTo>
                  <a:lnTo>
                    <a:pt x="251447" y="104152"/>
                  </a:lnTo>
                  <a:lnTo>
                    <a:pt x="217296" y="74093"/>
                  </a:lnTo>
                  <a:lnTo>
                    <a:pt x="179478" y="48549"/>
                  </a:lnTo>
                  <a:lnTo>
                    <a:pt x="138415" y="27944"/>
                  </a:lnTo>
                  <a:lnTo>
                    <a:pt x="94532" y="12702"/>
                  </a:lnTo>
                  <a:lnTo>
                    <a:pt x="48252" y="32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2203234" y="5230685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0" y="355600"/>
                  </a:lnTo>
                  <a:lnTo>
                    <a:pt x="355600" y="355600"/>
                  </a:lnTo>
                  <a:lnTo>
                    <a:pt x="352353" y="307347"/>
                  </a:lnTo>
                  <a:lnTo>
                    <a:pt x="342897" y="261067"/>
                  </a:lnTo>
                  <a:lnTo>
                    <a:pt x="327655" y="217184"/>
                  </a:lnTo>
                  <a:lnTo>
                    <a:pt x="307050" y="176121"/>
                  </a:lnTo>
                  <a:lnTo>
                    <a:pt x="281506" y="138303"/>
                  </a:lnTo>
                  <a:lnTo>
                    <a:pt x="251447" y="104152"/>
                  </a:lnTo>
                  <a:lnTo>
                    <a:pt x="217296" y="74093"/>
                  </a:lnTo>
                  <a:lnTo>
                    <a:pt x="179478" y="48549"/>
                  </a:lnTo>
                  <a:lnTo>
                    <a:pt x="138415" y="27944"/>
                  </a:lnTo>
                  <a:lnTo>
                    <a:pt x="94532" y="12702"/>
                  </a:lnTo>
                  <a:lnTo>
                    <a:pt x="48252" y="3246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2203234" y="5586288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0" y="0"/>
                  </a:lnTo>
                  <a:lnTo>
                    <a:pt x="0" y="355599"/>
                  </a:lnTo>
                  <a:lnTo>
                    <a:pt x="48252" y="352353"/>
                  </a:lnTo>
                  <a:lnTo>
                    <a:pt x="94532" y="342897"/>
                  </a:lnTo>
                  <a:lnTo>
                    <a:pt x="138415" y="327655"/>
                  </a:lnTo>
                  <a:lnTo>
                    <a:pt x="179478" y="307050"/>
                  </a:lnTo>
                  <a:lnTo>
                    <a:pt x="217296" y="281506"/>
                  </a:lnTo>
                  <a:lnTo>
                    <a:pt x="251447" y="251447"/>
                  </a:lnTo>
                  <a:lnTo>
                    <a:pt x="281506" y="217296"/>
                  </a:lnTo>
                  <a:lnTo>
                    <a:pt x="307050" y="179478"/>
                  </a:lnTo>
                  <a:lnTo>
                    <a:pt x="327655" y="138415"/>
                  </a:lnTo>
                  <a:lnTo>
                    <a:pt x="342897" y="94532"/>
                  </a:lnTo>
                  <a:lnTo>
                    <a:pt x="352353" y="48252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2203234" y="5586288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355599"/>
                  </a:moveTo>
                  <a:lnTo>
                    <a:pt x="48252" y="352353"/>
                  </a:lnTo>
                  <a:lnTo>
                    <a:pt x="94532" y="342897"/>
                  </a:lnTo>
                  <a:lnTo>
                    <a:pt x="138415" y="327655"/>
                  </a:lnTo>
                  <a:lnTo>
                    <a:pt x="179478" y="307050"/>
                  </a:lnTo>
                  <a:lnTo>
                    <a:pt x="217296" y="281506"/>
                  </a:lnTo>
                  <a:lnTo>
                    <a:pt x="251447" y="251447"/>
                  </a:lnTo>
                  <a:lnTo>
                    <a:pt x="281506" y="217296"/>
                  </a:lnTo>
                  <a:lnTo>
                    <a:pt x="307050" y="179478"/>
                  </a:lnTo>
                  <a:lnTo>
                    <a:pt x="327655" y="138415"/>
                  </a:lnTo>
                  <a:lnTo>
                    <a:pt x="342897" y="94532"/>
                  </a:lnTo>
                  <a:lnTo>
                    <a:pt x="352353" y="48252"/>
                  </a:lnTo>
                  <a:lnTo>
                    <a:pt x="355600" y="0"/>
                  </a:lnTo>
                  <a:lnTo>
                    <a:pt x="0" y="0"/>
                  </a:lnTo>
                  <a:lnTo>
                    <a:pt x="0" y="355599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2702471" y="31177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307347" y="3246"/>
                  </a:lnTo>
                  <a:lnTo>
                    <a:pt x="261067" y="12702"/>
                  </a:lnTo>
                  <a:lnTo>
                    <a:pt x="217184" y="27944"/>
                  </a:lnTo>
                  <a:lnTo>
                    <a:pt x="176121" y="48549"/>
                  </a:lnTo>
                  <a:lnTo>
                    <a:pt x="138303" y="74093"/>
                  </a:lnTo>
                  <a:lnTo>
                    <a:pt x="104152" y="104152"/>
                  </a:lnTo>
                  <a:lnTo>
                    <a:pt x="74093" y="138303"/>
                  </a:lnTo>
                  <a:lnTo>
                    <a:pt x="48549" y="176121"/>
                  </a:lnTo>
                  <a:lnTo>
                    <a:pt x="27944" y="217184"/>
                  </a:lnTo>
                  <a:lnTo>
                    <a:pt x="12702" y="261067"/>
                  </a:lnTo>
                  <a:lnTo>
                    <a:pt x="3246" y="307347"/>
                  </a:lnTo>
                  <a:lnTo>
                    <a:pt x="0" y="355600"/>
                  </a:lnTo>
                  <a:lnTo>
                    <a:pt x="355600" y="355600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2702471" y="31177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307347" y="3246"/>
                  </a:lnTo>
                  <a:lnTo>
                    <a:pt x="261067" y="12702"/>
                  </a:lnTo>
                  <a:lnTo>
                    <a:pt x="217184" y="27944"/>
                  </a:lnTo>
                  <a:lnTo>
                    <a:pt x="176121" y="48549"/>
                  </a:lnTo>
                  <a:lnTo>
                    <a:pt x="138303" y="74093"/>
                  </a:lnTo>
                  <a:lnTo>
                    <a:pt x="104152" y="104152"/>
                  </a:lnTo>
                  <a:lnTo>
                    <a:pt x="74093" y="138303"/>
                  </a:lnTo>
                  <a:lnTo>
                    <a:pt x="48549" y="176121"/>
                  </a:lnTo>
                  <a:lnTo>
                    <a:pt x="27944" y="217184"/>
                  </a:lnTo>
                  <a:lnTo>
                    <a:pt x="12702" y="261067"/>
                  </a:lnTo>
                  <a:lnTo>
                    <a:pt x="3246" y="307347"/>
                  </a:lnTo>
                  <a:lnTo>
                    <a:pt x="0" y="355600"/>
                  </a:lnTo>
                  <a:lnTo>
                    <a:pt x="355600" y="355600"/>
                  </a:lnTo>
                  <a:lnTo>
                    <a:pt x="35560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2702471" y="34733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0" y="0"/>
                  </a:lnTo>
                  <a:lnTo>
                    <a:pt x="3246" y="48252"/>
                  </a:lnTo>
                  <a:lnTo>
                    <a:pt x="12702" y="94532"/>
                  </a:lnTo>
                  <a:lnTo>
                    <a:pt x="27944" y="138415"/>
                  </a:lnTo>
                  <a:lnTo>
                    <a:pt x="48549" y="179478"/>
                  </a:lnTo>
                  <a:lnTo>
                    <a:pt x="74093" y="217296"/>
                  </a:lnTo>
                  <a:lnTo>
                    <a:pt x="104152" y="251447"/>
                  </a:lnTo>
                  <a:lnTo>
                    <a:pt x="138303" y="281506"/>
                  </a:lnTo>
                  <a:lnTo>
                    <a:pt x="176121" y="307050"/>
                  </a:lnTo>
                  <a:lnTo>
                    <a:pt x="217184" y="327655"/>
                  </a:lnTo>
                  <a:lnTo>
                    <a:pt x="261067" y="342897"/>
                  </a:lnTo>
                  <a:lnTo>
                    <a:pt x="307347" y="352353"/>
                  </a:lnTo>
                  <a:lnTo>
                    <a:pt x="355600" y="355600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2702471" y="34733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3246" y="48252"/>
                  </a:lnTo>
                  <a:lnTo>
                    <a:pt x="12702" y="94532"/>
                  </a:lnTo>
                  <a:lnTo>
                    <a:pt x="27944" y="138415"/>
                  </a:lnTo>
                  <a:lnTo>
                    <a:pt x="48549" y="179478"/>
                  </a:lnTo>
                  <a:lnTo>
                    <a:pt x="74093" y="217296"/>
                  </a:lnTo>
                  <a:lnTo>
                    <a:pt x="104152" y="251447"/>
                  </a:lnTo>
                  <a:lnTo>
                    <a:pt x="138303" y="281506"/>
                  </a:lnTo>
                  <a:lnTo>
                    <a:pt x="176121" y="307050"/>
                  </a:lnTo>
                  <a:lnTo>
                    <a:pt x="217184" y="327655"/>
                  </a:lnTo>
                  <a:lnTo>
                    <a:pt x="261067" y="342897"/>
                  </a:lnTo>
                  <a:lnTo>
                    <a:pt x="307347" y="352353"/>
                  </a:lnTo>
                  <a:lnTo>
                    <a:pt x="355600" y="355600"/>
                  </a:lnTo>
                  <a:lnTo>
                    <a:pt x="355600" y="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3058071" y="31177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0" y="355600"/>
                  </a:lnTo>
                  <a:lnTo>
                    <a:pt x="355600" y="355600"/>
                  </a:lnTo>
                  <a:lnTo>
                    <a:pt x="352353" y="307347"/>
                  </a:lnTo>
                  <a:lnTo>
                    <a:pt x="342897" y="261067"/>
                  </a:lnTo>
                  <a:lnTo>
                    <a:pt x="327655" y="217184"/>
                  </a:lnTo>
                  <a:lnTo>
                    <a:pt x="307050" y="176121"/>
                  </a:lnTo>
                  <a:lnTo>
                    <a:pt x="281506" y="138303"/>
                  </a:lnTo>
                  <a:lnTo>
                    <a:pt x="251447" y="104152"/>
                  </a:lnTo>
                  <a:lnTo>
                    <a:pt x="217296" y="74093"/>
                  </a:lnTo>
                  <a:lnTo>
                    <a:pt x="179478" y="48549"/>
                  </a:lnTo>
                  <a:lnTo>
                    <a:pt x="138415" y="27944"/>
                  </a:lnTo>
                  <a:lnTo>
                    <a:pt x="94532" y="12702"/>
                  </a:lnTo>
                  <a:lnTo>
                    <a:pt x="48252" y="32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3058071" y="31177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0" y="355600"/>
                  </a:lnTo>
                  <a:lnTo>
                    <a:pt x="355600" y="355600"/>
                  </a:lnTo>
                  <a:lnTo>
                    <a:pt x="352353" y="307347"/>
                  </a:lnTo>
                  <a:lnTo>
                    <a:pt x="342897" y="261067"/>
                  </a:lnTo>
                  <a:lnTo>
                    <a:pt x="327655" y="217184"/>
                  </a:lnTo>
                  <a:lnTo>
                    <a:pt x="307050" y="176121"/>
                  </a:lnTo>
                  <a:lnTo>
                    <a:pt x="281506" y="138303"/>
                  </a:lnTo>
                  <a:lnTo>
                    <a:pt x="251447" y="104152"/>
                  </a:lnTo>
                  <a:lnTo>
                    <a:pt x="217296" y="74093"/>
                  </a:lnTo>
                  <a:lnTo>
                    <a:pt x="179478" y="48549"/>
                  </a:lnTo>
                  <a:lnTo>
                    <a:pt x="138415" y="27944"/>
                  </a:lnTo>
                  <a:lnTo>
                    <a:pt x="94532" y="12702"/>
                  </a:lnTo>
                  <a:lnTo>
                    <a:pt x="48252" y="3246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3058071" y="34733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0" y="0"/>
                  </a:lnTo>
                  <a:lnTo>
                    <a:pt x="0" y="355600"/>
                  </a:lnTo>
                  <a:lnTo>
                    <a:pt x="48252" y="352353"/>
                  </a:lnTo>
                  <a:lnTo>
                    <a:pt x="94532" y="342897"/>
                  </a:lnTo>
                  <a:lnTo>
                    <a:pt x="138415" y="327655"/>
                  </a:lnTo>
                  <a:lnTo>
                    <a:pt x="179478" y="307050"/>
                  </a:lnTo>
                  <a:lnTo>
                    <a:pt x="217296" y="281506"/>
                  </a:lnTo>
                  <a:lnTo>
                    <a:pt x="251447" y="251447"/>
                  </a:lnTo>
                  <a:lnTo>
                    <a:pt x="281506" y="217296"/>
                  </a:lnTo>
                  <a:lnTo>
                    <a:pt x="307050" y="179478"/>
                  </a:lnTo>
                  <a:lnTo>
                    <a:pt x="327655" y="138415"/>
                  </a:lnTo>
                  <a:lnTo>
                    <a:pt x="342897" y="94532"/>
                  </a:lnTo>
                  <a:lnTo>
                    <a:pt x="352353" y="48252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3058071" y="34733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355600"/>
                  </a:moveTo>
                  <a:lnTo>
                    <a:pt x="48252" y="352353"/>
                  </a:lnTo>
                  <a:lnTo>
                    <a:pt x="94532" y="342897"/>
                  </a:lnTo>
                  <a:lnTo>
                    <a:pt x="138415" y="327655"/>
                  </a:lnTo>
                  <a:lnTo>
                    <a:pt x="179478" y="307050"/>
                  </a:lnTo>
                  <a:lnTo>
                    <a:pt x="217296" y="281506"/>
                  </a:lnTo>
                  <a:lnTo>
                    <a:pt x="251447" y="251447"/>
                  </a:lnTo>
                  <a:lnTo>
                    <a:pt x="281506" y="217296"/>
                  </a:lnTo>
                  <a:lnTo>
                    <a:pt x="307050" y="179478"/>
                  </a:lnTo>
                  <a:lnTo>
                    <a:pt x="327655" y="138415"/>
                  </a:lnTo>
                  <a:lnTo>
                    <a:pt x="342897" y="94532"/>
                  </a:lnTo>
                  <a:lnTo>
                    <a:pt x="352353" y="48252"/>
                  </a:lnTo>
                  <a:lnTo>
                    <a:pt x="355600" y="0"/>
                  </a:lnTo>
                  <a:lnTo>
                    <a:pt x="0" y="0"/>
                  </a:lnTo>
                  <a:lnTo>
                    <a:pt x="0" y="35560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2702471" y="4174248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307347" y="3246"/>
                  </a:lnTo>
                  <a:lnTo>
                    <a:pt x="261067" y="12702"/>
                  </a:lnTo>
                  <a:lnTo>
                    <a:pt x="217184" y="27944"/>
                  </a:lnTo>
                  <a:lnTo>
                    <a:pt x="176121" y="48549"/>
                  </a:lnTo>
                  <a:lnTo>
                    <a:pt x="138303" y="74093"/>
                  </a:lnTo>
                  <a:lnTo>
                    <a:pt x="104152" y="104152"/>
                  </a:lnTo>
                  <a:lnTo>
                    <a:pt x="74093" y="138303"/>
                  </a:lnTo>
                  <a:lnTo>
                    <a:pt x="48549" y="176121"/>
                  </a:lnTo>
                  <a:lnTo>
                    <a:pt x="27944" y="217184"/>
                  </a:lnTo>
                  <a:lnTo>
                    <a:pt x="12702" y="261067"/>
                  </a:lnTo>
                  <a:lnTo>
                    <a:pt x="3246" y="307347"/>
                  </a:lnTo>
                  <a:lnTo>
                    <a:pt x="0" y="355599"/>
                  </a:lnTo>
                  <a:lnTo>
                    <a:pt x="355600" y="355599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2702471" y="4174248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307347" y="3246"/>
                  </a:lnTo>
                  <a:lnTo>
                    <a:pt x="261067" y="12702"/>
                  </a:lnTo>
                  <a:lnTo>
                    <a:pt x="217184" y="27944"/>
                  </a:lnTo>
                  <a:lnTo>
                    <a:pt x="176121" y="48549"/>
                  </a:lnTo>
                  <a:lnTo>
                    <a:pt x="138303" y="74093"/>
                  </a:lnTo>
                  <a:lnTo>
                    <a:pt x="104152" y="104152"/>
                  </a:lnTo>
                  <a:lnTo>
                    <a:pt x="74093" y="138303"/>
                  </a:lnTo>
                  <a:lnTo>
                    <a:pt x="48549" y="176121"/>
                  </a:lnTo>
                  <a:lnTo>
                    <a:pt x="27944" y="217184"/>
                  </a:lnTo>
                  <a:lnTo>
                    <a:pt x="12702" y="261067"/>
                  </a:lnTo>
                  <a:lnTo>
                    <a:pt x="3246" y="307347"/>
                  </a:lnTo>
                  <a:lnTo>
                    <a:pt x="0" y="355599"/>
                  </a:lnTo>
                  <a:lnTo>
                    <a:pt x="355600" y="355599"/>
                  </a:lnTo>
                  <a:lnTo>
                    <a:pt x="35560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2702471" y="4529848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0" y="0"/>
                  </a:lnTo>
                  <a:lnTo>
                    <a:pt x="3246" y="48252"/>
                  </a:lnTo>
                  <a:lnTo>
                    <a:pt x="12702" y="94532"/>
                  </a:lnTo>
                  <a:lnTo>
                    <a:pt x="27944" y="138415"/>
                  </a:lnTo>
                  <a:lnTo>
                    <a:pt x="48549" y="179478"/>
                  </a:lnTo>
                  <a:lnTo>
                    <a:pt x="74093" y="217296"/>
                  </a:lnTo>
                  <a:lnTo>
                    <a:pt x="104152" y="251447"/>
                  </a:lnTo>
                  <a:lnTo>
                    <a:pt x="138303" y="281506"/>
                  </a:lnTo>
                  <a:lnTo>
                    <a:pt x="176121" y="307050"/>
                  </a:lnTo>
                  <a:lnTo>
                    <a:pt x="217184" y="327655"/>
                  </a:lnTo>
                  <a:lnTo>
                    <a:pt x="261067" y="342897"/>
                  </a:lnTo>
                  <a:lnTo>
                    <a:pt x="307347" y="352353"/>
                  </a:lnTo>
                  <a:lnTo>
                    <a:pt x="355600" y="355599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2702471" y="4529848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3246" y="48252"/>
                  </a:lnTo>
                  <a:lnTo>
                    <a:pt x="12702" y="94532"/>
                  </a:lnTo>
                  <a:lnTo>
                    <a:pt x="27944" y="138415"/>
                  </a:lnTo>
                  <a:lnTo>
                    <a:pt x="48549" y="179478"/>
                  </a:lnTo>
                  <a:lnTo>
                    <a:pt x="74093" y="217296"/>
                  </a:lnTo>
                  <a:lnTo>
                    <a:pt x="104152" y="251447"/>
                  </a:lnTo>
                  <a:lnTo>
                    <a:pt x="138303" y="281506"/>
                  </a:lnTo>
                  <a:lnTo>
                    <a:pt x="176121" y="307050"/>
                  </a:lnTo>
                  <a:lnTo>
                    <a:pt x="217184" y="327655"/>
                  </a:lnTo>
                  <a:lnTo>
                    <a:pt x="261067" y="342897"/>
                  </a:lnTo>
                  <a:lnTo>
                    <a:pt x="307347" y="352353"/>
                  </a:lnTo>
                  <a:lnTo>
                    <a:pt x="355600" y="355599"/>
                  </a:lnTo>
                  <a:lnTo>
                    <a:pt x="355600" y="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3058071" y="4174248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0" y="355599"/>
                  </a:lnTo>
                  <a:lnTo>
                    <a:pt x="355600" y="355599"/>
                  </a:lnTo>
                  <a:lnTo>
                    <a:pt x="352353" y="307347"/>
                  </a:lnTo>
                  <a:lnTo>
                    <a:pt x="342897" y="261067"/>
                  </a:lnTo>
                  <a:lnTo>
                    <a:pt x="327655" y="217184"/>
                  </a:lnTo>
                  <a:lnTo>
                    <a:pt x="307050" y="176121"/>
                  </a:lnTo>
                  <a:lnTo>
                    <a:pt x="281506" y="138303"/>
                  </a:lnTo>
                  <a:lnTo>
                    <a:pt x="251447" y="104152"/>
                  </a:lnTo>
                  <a:lnTo>
                    <a:pt x="217296" y="74093"/>
                  </a:lnTo>
                  <a:lnTo>
                    <a:pt x="179478" y="48549"/>
                  </a:lnTo>
                  <a:lnTo>
                    <a:pt x="138415" y="27944"/>
                  </a:lnTo>
                  <a:lnTo>
                    <a:pt x="94532" y="12702"/>
                  </a:lnTo>
                  <a:lnTo>
                    <a:pt x="48252" y="32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3058071" y="4174248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0" y="355599"/>
                  </a:lnTo>
                  <a:lnTo>
                    <a:pt x="355600" y="355599"/>
                  </a:lnTo>
                  <a:lnTo>
                    <a:pt x="352353" y="307347"/>
                  </a:lnTo>
                  <a:lnTo>
                    <a:pt x="342897" y="261067"/>
                  </a:lnTo>
                  <a:lnTo>
                    <a:pt x="327655" y="217184"/>
                  </a:lnTo>
                  <a:lnTo>
                    <a:pt x="307050" y="176121"/>
                  </a:lnTo>
                  <a:lnTo>
                    <a:pt x="281506" y="138303"/>
                  </a:lnTo>
                  <a:lnTo>
                    <a:pt x="251447" y="104152"/>
                  </a:lnTo>
                  <a:lnTo>
                    <a:pt x="217296" y="74093"/>
                  </a:lnTo>
                  <a:lnTo>
                    <a:pt x="179478" y="48549"/>
                  </a:lnTo>
                  <a:lnTo>
                    <a:pt x="138415" y="27944"/>
                  </a:lnTo>
                  <a:lnTo>
                    <a:pt x="94532" y="12702"/>
                  </a:lnTo>
                  <a:lnTo>
                    <a:pt x="48252" y="3246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3058071" y="4529848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0" y="0"/>
                  </a:lnTo>
                  <a:lnTo>
                    <a:pt x="0" y="355599"/>
                  </a:lnTo>
                  <a:lnTo>
                    <a:pt x="48252" y="352353"/>
                  </a:lnTo>
                  <a:lnTo>
                    <a:pt x="94532" y="342897"/>
                  </a:lnTo>
                  <a:lnTo>
                    <a:pt x="138415" y="327655"/>
                  </a:lnTo>
                  <a:lnTo>
                    <a:pt x="179478" y="307050"/>
                  </a:lnTo>
                  <a:lnTo>
                    <a:pt x="217296" y="281506"/>
                  </a:lnTo>
                  <a:lnTo>
                    <a:pt x="251447" y="251447"/>
                  </a:lnTo>
                  <a:lnTo>
                    <a:pt x="281506" y="217296"/>
                  </a:lnTo>
                  <a:lnTo>
                    <a:pt x="307050" y="179478"/>
                  </a:lnTo>
                  <a:lnTo>
                    <a:pt x="327655" y="138415"/>
                  </a:lnTo>
                  <a:lnTo>
                    <a:pt x="342897" y="94532"/>
                  </a:lnTo>
                  <a:lnTo>
                    <a:pt x="352353" y="48252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3058071" y="4529848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355599"/>
                  </a:moveTo>
                  <a:lnTo>
                    <a:pt x="48252" y="352353"/>
                  </a:lnTo>
                  <a:lnTo>
                    <a:pt x="94532" y="342897"/>
                  </a:lnTo>
                  <a:lnTo>
                    <a:pt x="138415" y="327655"/>
                  </a:lnTo>
                  <a:lnTo>
                    <a:pt x="179478" y="307050"/>
                  </a:lnTo>
                  <a:lnTo>
                    <a:pt x="217296" y="281506"/>
                  </a:lnTo>
                  <a:lnTo>
                    <a:pt x="251447" y="251447"/>
                  </a:lnTo>
                  <a:lnTo>
                    <a:pt x="281506" y="217296"/>
                  </a:lnTo>
                  <a:lnTo>
                    <a:pt x="307050" y="179478"/>
                  </a:lnTo>
                  <a:lnTo>
                    <a:pt x="327655" y="138415"/>
                  </a:lnTo>
                  <a:lnTo>
                    <a:pt x="342897" y="94532"/>
                  </a:lnTo>
                  <a:lnTo>
                    <a:pt x="352353" y="48252"/>
                  </a:lnTo>
                  <a:lnTo>
                    <a:pt x="355600" y="0"/>
                  </a:lnTo>
                  <a:lnTo>
                    <a:pt x="0" y="0"/>
                  </a:lnTo>
                  <a:lnTo>
                    <a:pt x="0" y="355599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2702471" y="5230685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307347" y="3246"/>
                  </a:lnTo>
                  <a:lnTo>
                    <a:pt x="261067" y="12702"/>
                  </a:lnTo>
                  <a:lnTo>
                    <a:pt x="217184" y="27944"/>
                  </a:lnTo>
                  <a:lnTo>
                    <a:pt x="176121" y="48549"/>
                  </a:lnTo>
                  <a:lnTo>
                    <a:pt x="138303" y="74093"/>
                  </a:lnTo>
                  <a:lnTo>
                    <a:pt x="104152" y="104152"/>
                  </a:lnTo>
                  <a:lnTo>
                    <a:pt x="74093" y="138303"/>
                  </a:lnTo>
                  <a:lnTo>
                    <a:pt x="48549" y="176121"/>
                  </a:lnTo>
                  <a:lnTo>
                    <a:pt x="27944" y="217184"/>
                  </a:lnTo>
                  <a:lnTo>
                    <a:pt x="12702" y="261067"/>
                  </a:lnTo>
                  <a:lnTo>
                    <a:pt x="3246" y="307347"/>
                  </a:lnTo>
                  <a:lnTo>
                    <a:pt x="0" y="355600"/>
                  </a:lnTo>
                  <a:lnTo>
                    <a:pt x="355600" y="355600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2702471" y="5230685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307347" y="3246"/>
                  </a:lnTo>
                  <a:lnTo>
                    <a:pt x="261067" y="12702"/>
                  </a:lnTo>
                  <a:lnTo>
                    <a:pt x="217184" y="27944"/>
                  </a:lnTo>
                  <a:lnTo>
                    <a:pt x="176121" y="48549"/>
                  </a:lnTo>
                  <a:lnTo>
                    <a:pt x="138303" y="74093"/>
                  </a:lnTo>
                  <a:lnTo>
                    <a:pt x="104152" y="104152"/>
                  </a:lnTo>
                  <a:lnTo>
                    <a:pt x="74093" y="138303"/>
                  </a:lnTo>
                  <a:lnTo>
                    <a:pt x="48549" y="176121"/>
                  </a:lnTo>
                  <a:lnTo>
                    <a:pt x="27944" y="217184"/>
                  </a:lnTo>
                  <a:lnTo>
                    <a:pt x="12702" y="261067"/>
                  </a:lnTo>
                  <a:lnTo>
                    <a:pt x="3246" y="307347"/>
                  </a:lnTo>
                  <a:lnTo>
                    <a:pt x="0" y="355600"/>
                  </a:lnTo>
                  <a:lnTo>
                    <a:pt x="355600" y="355600"/>
                  </a:lnTo>
                  <a:lnTo>
                    <a:pt x="35560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2702471" y="5586285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0" y="0"/>
                  </a:lnTo>
                  <a:lnTo>
                    <a:pt x="3246" y="48252"/>
                  </a:lnTo>
                  <a:lnTo>
                    <a:pt x="12702" y="94532"/>
                  </a:lnTo>
                  <a:lnTo>
                    <a:pt x="27944" y="138415"/>
                  </a:lnTo>
                  <a:lnTo>
                    <a:pt x="48549" y="179478"/>
                  </a:lnTo>
                  <a:lnTo>
                    <a:pt x="74093" y="217296"/>
                  </a:lnTo>
                  <a:lnTo>
                    <a:pt x="104152" y="251447"/>
                  </a:lnTo>
                  <a:lnTo>
                    <a:pt x="138303" y="281506"/>
                  </a:lnTo>
                  <a:lnTo>
                    <a:pt x="176121" y="307050"/>
                  </a:lnTo>
                  <a:lnTo>
                    <a:pt x="217184" y="327655"/>
                  </a:lnTo>
                  <a:lnTo>
                    <a:pt x="261067" y="342897"/>
                  </a:lnTo>
                  <a:lnTo>
                    <a:pt x="307347" y="352353"/>
                  </a:lnTo>
                  <a:lnTo>
                    <a:pt x="355600" y="355599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2702471" y="5586285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3246" y="48252"/>
                  </a:lnTo>
                  <a:lnTo>
                    <a:pt x="12702" y="94532"/>
                  </a:lnTo>
                  <a:lnTo>
                    <a:pt x="27944" y="138415"/>
                  </a:lnTo>
                  <a:lnTo>
                    <a:pt x="48549" y="179478"/>
                  </a:lnTo>
                  <a:lnTo>
                    <a:pt x="74093" y="217296"/>
                  </a:lnTo>
                  <a:lnTo>
                    <a:pt x="104152" y="251447"/>
                  </a:lnTo>
                  <a:lnTo>
                    <a:pt x="138303" y="281506"/>
                  </a:lnTo>
                  <a:lnTo>
                    <a:pt x="176121" y="307050"/>
                  </a:lnTo>
                  <a:lnTo>
                    <a:pt x="217184" y="327655"/>
                  </a:lnTo>
                  <a:lnTo>
                    <a:pt x="261067" y="342897"/>
                  </a:lnTo>
                  <a:lnTo>
                    <a:pt x="307347" y="352353"/>
                  </a:lnTo>
                  <a:lnTo>
                    <a:pt x="355600" y="355599"/>
                  </a:lnTo>
                  <a:lnTo>
                    <a:pt x="355600" y="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3058071" y="5230685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0" y="355600"/>
                  </a:lnTo>
                  <a:lnTo>
                    <a:pt x="355600" y="355600"/>
                  </a:lnTo>
                  <a:lnTo>
                    <a:pt x="352353" y="307347"/>
                  </a:lnTo>
                  <a:lnTo>
                    <a:pt x="342897" y="261067"/>
                  </a:lnTo>
                  <a:lnTo>
                    <a:pt x="327655" y="217184"/>
                  </a:lnTo>
                  <a:lnTo>
                    <a:pt x="307050" y="176121"/>
                  </a:lnTo>
                  <a:lnTo>
                    <a:pt x="281506" y="138303"/>
                  </a:lnTo>
                  <a:lnTo>
                    <a:pt x="251447" y="104152"/>
                  </a:lnTo>
                  <a:lnTo>
                    <a:pt x="217296" y="74093"/>
                  </a:lnTo>
                  <a:lnTo>
                    <a:pt x="179478" y="48549"/>
                  </a:lnTo>
                  <a:lnTo>
                    <a:pt x="138415" y="27944"/>
                  </a:lnTo>
                  <a:lnTo>
                    <a:pt x="94532" y="12702"/>
                  </a:lnTo>
                  <a:lnTo>
                    <a:pt x="48252" y="32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3058071" y="5230685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0" y="355600"/>
                  </a:lnTo>
                  <a:lnTo>
                    <a:pt x="355600" y="355600"/>
                  </a:lnTo>
                  <a:lnTo>
                    <a:pt x="352353" y="307347"/>
                  </a:lnTo>
                  <a:lnTo>
                    <a:pt x="342897" y="261067"/>
                  </a:lnTo>
                  <a:lnTo>
                    <a:pt x="327655" y="217184"/>
                  </a:lnTo>
                  <a:lnTo>
                    <a:pt x="307050" y="176121"/>
                  </a:lnTo>
                  <a:lnTo>
                    <a:pt x="281506" y="138303"/>
                  </a:lnTo>
                  <a:lnTo>
                    <a:pt x="251447" y="104152"/>
                  </a:lnTo>
                  <a:lnTo>
                    <a:pt x="217296" y="74093"/>
                  </a:lnTo>
                  <a:lnTo>
                    <a:pt x="179478" y="48549"/>
                  </a:lnTo>
                  <a:lnTo>
                    <a:pt x="138415" y="27944"/>
                  </a:lnTo>
                  <a:lnTo>
                    <a:pt x="94532" y="12702"/>
                  </a:lnTo>
                  <a:lnTo>
                    <a:pt x="48252" y="3246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3058071" y="5586288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0" y="0"/>
                  </a:lnTo>
                  <a:lnTo>
                    <a:pt x="0" y="355599"/>
                  </a:lnTo>
                  <a:lnTo>
                    <a:pt x="48252" y="352353"/>
                  </a:lnTo>
                  <a:lnTo>
                    <a:pt x="94532" y="342897"/>
                  </a:lnTo>
                  <a:lnTo>
                    <a:pt x="138415" y="327655"/>
                  </a:lnTo>
                  <a:lnTo>
                    <a:pt x="179478" y="307050"/>
                  </a:lnTo>
                  <a:lnTo>
                    <a:pt x="217296" y="281506"/>
                  </a:lnTo>
                  <a:lnTo>
                    <a:pt x="251447" y="251447"/>
                  </a:lnTo>
                  <a:lnTo>
                    <a:pt x="281506" y="217296"/>
                  </a:lnTo>
                  <a:lnTo>
                    <a:pt x="307050" y="179478"/>
                  </a:lnTo>
                  <a:lnTo>
                    <a:pt x="327655" y="138415"/>
                  </a:lnTo>
                  <a:lnTo>
                    <a:pt x="342897" y="94532"/>
                  </a:lnTo>
                  <a:lnTo>
                    <a:pt x="352353" y="48252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3058071" y="5586288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355599"/>
                  </a:moveTo>
                  <a:lnTo>
                    <a:pt x="48252" y="352353"/>
                  </a:lnTo>
                  <a:lnTo>
                    <a:pt x="94532" y="342897"/>
                  </a:lnTo>
                  <a:lnTo>
                    <a:pt x="138415" y="327655"/>
                  </a:lnTo>
                  <a:lnTo>
                    <a:pt x="179478" y="307050"/>
                  </a:lnTo>
                  <a:lnTo>
                    <a:pt x="217296" y="281506"/>
                  </a:lnTo>
                  <a:lnTo>
                    <a:pt x="251447" y="251447"/>
                  </a:lnTo>
                  <a:lnTo>
                    <a:pt x="281506" y="217296"/>
                  </a:lnTo>
                  <a:lnTo>
                    <a:pt x="307050" y="179478"/>
                  </a:lnTo>
                  <a:lnTo>
                    <a:pt x="327655" y="138415"/>
                  </a:lnTo>
                  <a:lnTo>
                    <a:pt x="342897" y="94532"/>
                  </a:lnTo>
                  <a:lnTo>
                    <a:pt x="352353" y="48252"/>
                  </a:lnTo>
                  <a:lnTo>
                    <a:pt x="355600" y="0"/>
                  </a:lnTo>
                  <a:lnTo>
                    <a:pt x="0" y="0"/>
                  </a:lnTo>
                  <a:lnTo>
                    <a:pt x="0" y="355599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3557295" y="31177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307344" y="3246"/>
                  </a:lnTo>
                  <a:lnTo>
                    <a:pt x="261062" y="12702"/>
                  </a:lnTo>
                  <a:lnTo>
                    <a:pt x="217178" y="27944"/>
                  </a:lnTo>
                  <a:lnTo>
                    <a:pt x="176116" y="48549"/>
                  </a:lnTo>
                  <a:lnTo>
                    <a:pt x="138297" y="74093"/>
                  </a:lnTo>
                  <a:lnTo>
                    <a:pt x="104147" y="104152"/>
                  </a:lnTo>
                  <a:lnTo>
                    <a:pt x="74089" y="138303"/>
                  </a:lnTo>
                  <a:lnTo>
                    <a:pt x="48546" y="176121"/>
                  </a:lnTo>
                  <a:lnTo>
                    <a:pt x="27942" y="217184"/>
                  </a:lnTo>
                  <a:lnTo>
                    <a:pt x="12701" y="261067"/>
                  </a:lnTo>
                  <a:lnTo>
                    <a:pt x="3245" y="307347"/>
                  </a:lnTo>
                  <a:lnTo>
                    <a:pt x="0" y="355600"/>
                  </a:lnTo>
                  <a:lnTo>
                    <a:pt x="355600" y="355600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3557295" y="31177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307344" y="3246"/>
                  </a:lnTo>
                  <a:lnTo>
                    <a:pt x="261062" y="12702"/>
                  </a:lnTo>
                  <a:lnTo>
                    <a:pt x="217178" y="27944"/>
                  </a:lnTo>
                  <a:lnTo>
                    <a:pt x="176116" y="48549"/>
                  </a:lnTo>
                  <a:lnTo>
                    <a:pt x="138297" y="74093"/>
                  </a:lnTo>
                  <a:lnTo>
                    <a:pt x="104147" y="104152"/>
                  </a:lnTo>
                  <a:lnTo>
                    <a:pt x="74089" y="138303"/>
                  </a:lnTo>
                  <a:lnTo>
                    <a:pt x="48546" y="176121"/>
                  </a:lnTo>
                  <a:lnTo>
                    <a:pt x="27942" y="217184"/>
                  </a:lnTo>
                  <a:lnTo>
                    <a:pt x="12701" y="261067"/>
                  </a:lnTo>
                  <a:lnTo>
                    <a:pt x="3245" y="307347"/>
                  </a:lnTo>
                  <a:lnTo>
                    <a:pt x="0" y="355600"/>
                  </a:lnTo>
                  <a:lnTo>
                    <a:pt x="355600" y="355600"/>
                  </a:lnTo>
                  <a:lnTo>
                    <a:pt x="35560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3557295" y="34733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0" y="0"/>
                  </a:lnTo>
                  <a:lnTo>
                    <a:pt x="3245" y="48252"/>
                  </a:lnTo>
                  <a:lnTo>
                    <a:pt x="12701" y="94532"/>
                  </a:lnTo>
                  <a:lnTo>
                    <a:pt x="27942" y="138415"/>
                  </a:lnTo>
                  <a:lnTo>
                    <a:pt x="48546" y="179478"/>
                  </a:lnTo>
                  <a:lnTo>
                    <a:pt x="74089" y="217296"/>
                  </a:lnTo>
                  <a:lnTo>
                    <a:pt x="104147" y="251447"/>
                  </a:lnTo>
                  <a:lnTo>
                    <a:pt x="138297" y="281506"/>
                  </a:lnTo>
                  <a:lnTo>
                    <a:pt x="176116" y="307050"/>
                  </a:lnTo>
                  <a:lnTo>
                    <a:pt x="217178" y="327655"/>
                  </a:lnTo>
                  <a:lnTo>
                    <a:pt x="261062" y="342897"/>
                  </a:lnTo>
                  <a:lnTo>
                    <a:pt x="307344" y="352353"/>
                  </a:lnTo>
                  <a:lnTo>
                    <a:pt x="355600" y="355600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9"/>
            <p:cNvSpPr/>
            <p:nvPr/>
          </p:nvSpPr>
          <p:spPr>
            <a:xfrm>
              <a:off x="3557295" y="34733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3245" y="48252"/>
                  </a:lnTo>
                  <a:lnTo>
                    <a:pt x="12701" y="94532"/>
                  </a:lnTo>
                  <a:lnTo>
                    <a:pt x="27942" y="138415"/>
                  </a:lnTo>
                  <a:lnTo>
                    <a:pt x="48546" y="179478"/>
                  </a:lnTo>
                  <a:lnTo>
                    <a:pt x="74089" y="217296"/>
                  </a:lnTo>
                  <a:lnTo>
                    <a:pt x="104147" y="251447"/>
                  </a:lnTo>
                  <a:lnTo>
                    <a:pt x="138297" y="281506"/>
                  </a:lnTo>
                  <a:lnTo>
                    <a:pt x="176116" y="307050"/>
                  </a:lnTo>
                  <a:lnTo>
                    <a:pt x="217178" y="327655"/>
                  </a:lnTo>
                  <a:lnTo>
                    <a:pt x="261062" y="342897"/>
                  </a:lnTo>
                  <a:lnTo>
                    <a:pt x="307344" y="352353"/>
                  </a:lnTo>
                  <a:lnTo>
                    <a:pt x="355600" y="355600"/>
                  </a:lnTo>
                  <a:lnTo>
                    <a:pt x="355600" y="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90"/>
            <p:cNvSpPr/>
            <p:nvPr/>
          </p:nvSpPr>
          <p:spPr>
            <a:xfrm>
              <a:off x="3912895" y="31177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0" y="355600"/>
                  </a:lnTo>
                  <a:lnTo>
                    <a:pt x="355600" y="355600"/>
                  </a:lnTo>
                  <a:lnTo>
                    <a:pt x="352353" y="307347"/>
                  </a:lnTo>
                  <a:lnTo>
                    <a:pt x="342897" y="261067"/>
                  </a:lnTo>
                  <a:lnTo>
                    <a:pt x="327655" y="217184"/>
                  </a:lnTo>
                  <a:lnTo>
                    <a:pt x="307050" y="176121"/>
                  </a:lnTo>
                  <a:lnTo>
                    <a:pt x="281506" y="138303"/>
                  </a:lnTo>
                  <a:lnTo>
                    <a:pt x="251447" y="104152"/>
                  </a:lnTo>
                  <a:lnTo>
                    <a:pt x="217296" y="74093"/>
                  </a:lnTo>
                  <a:lnTo>
                    <a:pt x="179478" y="48549"/>
                  </a:lnTo>
                  <a:lnTo>
                    <a:pt x="138415" y="27944"/>
                  </a:lnTo>
                  <a:lnTo>
                    <a:pt x="94532" y="12702"/>
                  </a:lnTo>
                  <a:lnTo>
                    <a:pt x="48252" y="32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91"/>
            <p:cNvSpPr/>
            <p:nvPr/>
          </p:nvSpPr>
          <p:spPr>
            <a:xfrm>
              <a:off x="3912895" y="31177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0" y="355600"/>
                  </a:lnTo>
                  <a:lnTo>
                    <a:pt x="355600" y="355600"/>
                  </a:lnTo>
                  <a:lnTo>
                    <a:pt x="352353" y="307347"/>
                  </a:lnTo>
                  <a:lnTo>
                    <a:pt x="342897" y="261067"/>
                  </a:lnTo>
                  <a:lnTo>
                    <a:pt x="327655" y="217184"/>
                  </a:lnTo>
                  <a:lnTo>
                    <a:pt x="307050" y="176121"/>
                  </a:lnTo>
                  <a:lnTo>
                    <a:pt x="281506" y="138303"/>
                  </a:lnTo>
                  <a:lnTo>
                    <a:pt x="251447" y="104152"/>
                  </a:lnTo>
                  <a:lnTo>
                    <a:pt x="217296" y="74093"/>
                  </a:lnTo>
                  <a:lnTo>
                    <a:pt x="179478" y="48549"/>
                  </a:lnTo>
                  <a:lnTo>
                    <a:pt x="138415" y="27944"/>
                  </a:lnTo>
                  <a:lnTo>
                    <a:pt x="94532" y="12702"/>
                  </a:lnTo>
                  <a:lnTo>
                    <a:pt x="48252" y="3246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92"/>
            <p:cNvSpPr/>
            <p:nvPr/>
          </p:nvSpPr>
          <p:spPr>
            <a:xfrm>
              <a:off x="3912895" y="34733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0" y="0"/>
                  </a:lnTo>
                  <a:lnTo>
                    <a:pt x="0" y="355600"/>
                  </a:lnTo>
                  <a:lnTo>
                    <a:pt x="48252" y="352353"/>
                  </a:lnTo>
                  <a:lnTo>
                    <a:pt x="94532" y="342897"/>
                  </a:lnTo>
                  <a:lnTo>
                    <a:pt x="138415" y="327655"/>
                  </a:lnTo>
                  <a:lnTo>
                    <a:pt x="179478" y="307050"/>
                  </a:lnTo>
                  <a:lnTo>
                    <a:pt x="217296" y="281506"/>
                  </a:lnTo>
                  <a:lnTo>
                    <a:pt x="251447" y="251447"/>
                  </a:lnTo>
                  <a:lnTo>
                    <a:pt x="281506" y="217296"/>
                  </a:lnTo>
                  <a:lnTo>
                    <a:pt x="307050" y="179478"/>
                  </a:lnTo>
                  <a:lnTo>
                    <a:pt x="327655" y="138415"/>
                  </a:lnTo>
                  <a:lnTo>
                    <a:pt x="342897" y="94532"/>
                  </a:lnTo>
                  <a:lnTo>
                    <a:pt x="352353" y="48252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" name="object 93"/>
            <p:cNvSpPr/>
            <p:nvPr/>
          </p:nvSpPr>
          <p:spPr>
            <a:xfrm>
              <a:off x="3912895" y="34733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355600"/>
                  </a:moveTo>
                  <a:lnTo>
                    <a:pt x="48252" y="352353"/>
                  </a:lnTo>
                  <a:lnTo>
                    <a:pt x="94532" y="342897"/>
                  </a:lnTo>
                  <a:lnTo>
                    <a:pt x="138415" y="327655"/>
                  </a:lnTo>
                  <a:lnTo>
                    <a:pt x="179478" y="307050"/>
                  </a:lnTo>
                  <a:lnTo>
                    <a:pt x="217296" y="281506"/>
                  </a:lnTo>
                  <a:lnTo>
                    <a:pt x="251447" y="251447"/>
                  </a:lnTo>
                  <a:lnTo>
                    <a:pt x="281506" y="217296"/>
                  </a:lnTo>
                  <a:lnTo>
                    <a:pt x="307050" y="179478"/>
                  </a:lnTo>
                  <a:lnTo>
                    <a:pt x="327655" y="138415"/>
                  </a:lnTo>
                  <a:lnTo>
                    <a:pt x="342897" y="94532"/>
                  </a:lnTo>
                  <a:lnTo>
                    <a:pt x="352353" y="48252"/>
                  </a:lnTo>
                  <a:lnTo>
                    <a:pt x="355600" y="0"/>
                  </a:lnTo>
                  <a:lnTo>
                    <a:pt x="0" y="0"/>
                  </a:lnTo>
                  <a:lnTo>
                    <a:pt x="0" y="35560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" name="object 94"/>
            <p:cNvSpPr/>
            <p:nvPr/>
          </p:nvSpPr>
          <p:spPr>
            <a:xfrm>
              <a:off x="3557295" y="4174248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307344" y="3246"/>
                  </a:lnTo>
                  <a:lnTo>
                    <a:pt x="261062" y="12702"/>
                  </a:lnTo>
                  <a:lnTo>
                    <a:pt x="217178" y="27944"/>
                  </a:lnTo>
                  <a:lnTo>
                    <a:pt x="176116" y="48549"/>
                  </a:lnTo>
                  <a:lnTo>
                    <a:pt x="138297" y="74093"/>
                  </a:lnTo>
                  <a:lnTo>
                    <a:pt x="104147" y="104152"/>
                  </a:lnTo>
                  <a:lnTo>
                    <a:pt x="74089" y="138303"/>
                  </a:lnTo>
                  <a:lnTo>
                    <a:pt x="48546" y="176121"/>
                  </a:lnTo>
                  <a:lnTo>
                    <a:pt x="27942" y="217184"/>
                  </a:lnTo>
                  <a:lnTo>
                    <a:pt x="12701" y="261067"/>
                  </a:lnTo>
                  <a:lnTo>
                    <a:pt x="3245" y="307347"/>
                  </a:lnTo>
                  <a:lnTo>
                    <a:pt x="0" y="355599"/>
                  </a:lnTo>
                  <a:lnTo>
                    <a:pt x="355600" y="355599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" name="object 95"/>
            <p:cNvSpPr/>
            <p:nvPr/>
          </p:nvSpPr>
          <p:spPr>
            <a:xfrm>
              <a:off x="3557295" y="4174248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307344" y="3246"/>
                  </a:lnTo>
                  <a:lnTo>
                    <a:pt x="261062" y="12702"/>
                  </a:lnTo>
                  <a:lnTo>
                    <a:pt x="217178" y="27944"/>
                  </a:lnTo>
                  <a:lnTo>
                    <a:pt x="176116" y="48549"/>
                  </a:lnTo>
                  <a:lnTo>
                    <a:pt x="138297" y="74093"/>
                  </a:lnTo>
                  <a:lnTo>
                    <a:pt x="104147" y="104152"/>
                  </a:lnTo>
                  <a:lnTo>
                    <a:pt x="74089" y="138303"/>
                  </a:lnTo>
                  <a:lnTo>
                    <a:pt x="48546" y="176121"/>
                  </a:lnTo>
                  <a:lnTo>
                    <a:pt x="27942" y="217184"/>
                  </a:lnTo>
                  <a:lnTo>
                    <a:pt x="12701" y="261067"/>
                  </a:lnTo>
                  <a:lnTo>
                    <a:pt x="3245" y="307347"/>
                  </a:lnTo>
                  <a:lnTo>
                    <a:pt x="0" y="355599"/>
                  </a:lnTo>
                  <a:lnTo>
                    <a:pt x="355600" y="355599"/>
                  </a:lnTo>
                  <a:lnTo>
                    <a:pt x="35560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" name="object 96"/>
            <p:cNvSpPr/>
            <p:nvPr/>
          </p:nvSpPr>
          <p:spPr>
            <a:xfrm>
              <a:off x="3557295" y="4529848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0" y="0"/>
                  </a:lnTo>
                  <a:lnTo>
                    <a:pt x="3245" y="48252"/>
                  </a:lnTo>
                  <a:lnTo>
                    <a:pt x="12701" y="94532"/>
                  </a:lnTo>
                  <a:lnTo>
                    <a:pt x="27942" y="138415"/>
                  </a:lnTo>
                  <a:lnTo>
                    <a:pt x="48546" y="179478"/>
                  </a:lnTo>
                  <a:lnTo>
                    <a:pt x="74089" y="217296"/>
                  </a:lnTo>
                  <a:lnTo>
                    <a:pt x="104147" y="251447"/>
                  </a:lnTo>
                  <a:lnTo>
                    <a:pt x="138297" y="281506"/>
                  </a:lnTo>
                  <a:lnTo>
                    <a:pt x="176116" y="307050"/>
                  </a:lnTo>
                  <a:lnTo>
                    <a:pt x="217178" y="327655"/>
                  </a:lnTo>
                  <a:lnTo>
                    <a:pt x="261062" y="342897"/>
                  </a:lnTo>
                  <a:lnTo>
                    <a:pt x="307344" y="352353"/>
                  </a:lnTo>
                  <a:lnTo>
                    <a:pt x="355600" y="355599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" name="object 97"/>
            <p:cNvSpPr/>
            <p:nvPr/>
          </p:nvSpPr>
          <p:spPr>
            <a:xfrm>
              <a:off x="3557295" y="4529848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3245" y="48252"/>
                  </a:lnTo>
                  <a:lnTo>
                    <a:pt x="12701" y="94532"/>
                  </a:lnTo>
                  <a:lnTo>
                    <a:pt x="27942" y="138415"/>
                  </a:lnTo>
                  <a:lnTo>
                    <a:pt x="48546" y="179478"/>
                  </a:lnTo>
                  <a:lnTo>
                    <a:pt x="74089" y="217296"/>
                  </a:lnTo>
                  <a:lnTo>
                    <a:pt x="104147" y="251447"/>
                  </a:lnTo>
                  <a:lnTo>
                    <a:pt x="138297" y="281506"/>
                  </a:lnTo>
                  <a:lnTo>
                    <a:pt x="176116" y="307050"/>
                  </a:lnTo>
                  <a:lnTo>
                    <a:pt x="217178" y="327655"/>
                  </a:lnTo>
                  <a:lnTo>
                    <a:pt x="261062" y="342897"/>
                  </a:lnTo>
                  <a:lnTo>
                    <a:pt x="307344" y="352353"/>
                  </a:lnTo>
                  <a:lnTo>
                    <a:pt x="355600" y="355599"/>
                  </a:lnTo>
                  <a:lnTo>
                    <a:pt x="355600" y="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" name="object 98"/>
            <p:cNvSpPr/>
            <p:nvPr/>
          </p:nvSpPr>
          <p:spPr>
            <a:xfrm>
              <a:off x="3557295" y="5230685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307344" y="3246"/>
                  </a:lnTo>
                  <a:lnTo>
                    <a:pt x="261062" y="12702"/>
                  </a:lnTo>
                  <a:lnTo>
                    <a:pt x="217178" y="27944"/>
                  </a:lnTo>
                  <a:lnTo>
                    <a:pt x="176116" y="48549"/>
                  </a:lnTo>
                  <a:lnTo>
                    <a:pt x="138297" y="74093"/>
                  </a:lnTo>
                  <a:lnTo>
                    <a:pt x="104147" y="104152"/>
                  </a:lnTo>
                  <a:lnTo>
                    <a:pt x="74089" y="138303"/>
                  </a:lnTo>
                  <a:lnTo>
                    <a:pt x="48546" y="176121"/>
                  </a:lnTo>
                  <a:lnTo>
                    <a:pt x="27942" y="217184"/>
                  </a:lnTo>
                  <a:lnTo>
                    <a:pt x="12701" y="261067"/>
                  </a:lnTo>
                  <a:lnTo>
                    <a:pt x="3245" y="307347"/>
                  </a:lnTo>
                  <a:lnTo>
                    <a:pt x="0" y="355600"/>
                  </a:lnTo>
                  <a:lnTo>
                    <a:pt x="355600" y="355600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9" name="object 99"/>
            <p:cNvSpPr/>
            <p:nvPr/>
          </p:nvSpPr>
          <p:spPr>
            <a:xfrm>
              <a:off x="3557295" y="5230685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307344" y="3246"/>
                  </a:lnTo>
                  <a:lnTo>
                    <a:pt x="261062" y="12702"/>
                  </a:lnTo>
                  <a:lnTo>
                    <a:pt x="217178" y="27944"/>
                  </a:lnTo>
                  <a:lnTo>
                    <a:pt x="176116" y="48549"/>
                  </a:lnTo>
                  <a:lnTo>
                    <a:pt x="138297" y="74093"/>
                  </a:lnTo>
                  <a:lnTo>
                    <a:pt x="104147" y="104152"/>
                  </a:lnTo>
                  <a:lnTo>
                    <a:pt x="74089" y="138303"/>
                  </a:lnTo>
                  <a:lnTo>
                    <a:pt x="48546" y="176121"/>
                  </a:lnTo>
                  <a:lnTo>
                    <a:pt x="27942" y="217184"/>
                  </a:lnTo>
                  <a:lnTo>
                    <a:pt x="12701" y="261067"/>
                  </a:lnTo>
                  <a:lnTo>
                    <a:pt x="3245" y="307347"/>
                  </a:lnTo>
                  <a:lnTo>
                    <a:pt x="0" y="355600"/>
                  </a:lnTo>
                  <a:lnTo>
                    <a:pt x="355600" y="355600"/>
                  </a:lnTo>
                  <a:lnTo>
                    <a:pt x="35560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0" name="object 100"/>
            <p:cNvSpPr/>
            <p:nvPr/>
          </p:nvSpPr>
          <p:spPr>
            <a:xfrm>
              <a:off x="3557295" y="5586285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0" y="0"/>
                  </a:lnTo>
                  <a:lnTo>
                    <a:pt x="3245" y="48252"/>
                  </a:lnTo>
                  <a:lnTo>
                    <a:pt x="12701" y="94532"/>
                  </a:lnTo>
                  <a:lnTo>
                    <a:pt x="27942" y="138415"/>
                  </a:lnTo>
                  <a:lnTo>
                    <a:pt x="48546" y="179478"/>
                  </a:lnTo>
                  <a:lnTo>
                    <a:pt x="74089" y="217296"/>
                  </a:lnTo>
                  <a:lnTo>
                    <a:pt x="104147" y="251447"/>
                  </a:lnTo>
                  <a:lnTo>
                    <a:pt x="138297" y="281506"/>
                  </a:lnTo>
                  <a:lnTo>
                    <a:pt x="176116" y="307050"/>
                  </a:lnTo>
                  <a:lnTo>
                    <a:pt x="217178" y="327655"/>
                  </a:lnTo>
                  <a:lnTo>
                    <a:pt x="261062" y="342897"/>
                  </a:lnTo>
                  <a:lnTo>
                    <a:pt x="307344" y="352353"/>
                  </a:lnTo>
                  <a:lnTo>
                    <a:pt x="355600" y="355599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1" name="object 101"/>
            <p:cNvSpPr/>
            <p:nvPr/>
          </p:nvSpPr>
          <p:spPr>
            <a:xfrm>
              <a:off x="3557295" y="5586285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3245" y="48252"/>
                  </a:lnTo>
                  <a:lnTo>
                    <a:pt x="12701" y="94532"/>
                  </a:lnTo>
                  <a:lnTo>
                    <a:pt x="27942" y="138415"/>
                  </a:lnTo>
                  <a:lnTo>
                    <a:pt x="48546" y="179478"/>
                  </a:lnTo>
                  <a:lnTo>
                    <a:pt x="74089" y="217296"/>
                  </a:lnTo>
                  <a:lnTo>
                    <a:pt x="104147" y="251447"/>
                  </a:lnTo>
                  <a:lnTo>
                    <a:pt x="138297" y="281506"/>
                  </a:lnTo>
                  <a:lnTo>
                    <a:pt x="176116" y="307050"/>
                  </a:lnTo>
                  <a:lnTo>
                    <a:pt x="217178" y="327655"/>
                  </a:lnTo>
                  <a:lnTo>
                    <a:pt x="261062" y="342897"/>
                  </a:lnTo>
                  <a:lnTo>
                    <a:pt x="307344" y="352353"/>
                  </a:lnTo>
                  <a:lnTo>
                    <a:pt x="355600" y="355599"/>
                  </a:lnTo>
                  <a:lnTo>
                    <a:pt x="355600" y="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" name="object 102"/>
            <p:cNvSpPr/>
            <p:nvPr/>
          </p:nvSpPr>
          <p:spPr>
            <a:xfrm>
              <a:off x="3912895" y="5230685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0" y="355600"/>
                  </a:lnTo>
                  <a:lnTo>
                    <a:pt x="355600" y="355600"/>
                  </a:lnTo>
                  <a:lnTo>
                    <a:pt x="352353" y="307347"/>
                  </a:lnTo>
                  <a:lnTo>
                    <a:pt x="342897" y="261067"/>
                  </a:lnTo>
                  <a:lnTo>
                    <a:pt x="327655" y="217184"/>
                  </a:lnTo>
                  <a:lnTo>
                    <a:pt x="307050" y="176121"/>
                  </a:lnTo>
                  <a:lnTo>
                    <a:pt x="281506" y="138303"/>
                  </a:lnTo>
                  <a:lnTo>
                    <a:pt x="251447" y="104152"/>
                  </a:lnTo>
                  <a:lnTo>
                    <a:pt x="217296" y="74093"/>
                  </a:lnTo>
                  <a:lnTo>
                    <a:pt x="179478" y="48549"/>
                  </a:lnTo>
                  <a:lnTo>
                    <a:pt x="138415" y="27944"/>
                  </a:lnTo>
                  <a:lnTo>
                    <a:pt x="94532" y="12702"/>
                  </a:lnTo>
                  <a:lnTo>
                    <a:pt x="48252" y="32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3" name="object 103"/>
            <p:cNvSpPr/>
            <p:nvPr/>
          </p:nvSpPr>
          <p:spPr>
            <a:xfrm>
              <a:off x="3912895" y="5230685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0" y="355600"/>
                  </a:lnTo>
                  <a:lnTo>
                    <a:pt x="355600" y="355600"/>
                  </a:lnTo>
                  <a:lnTo>
                    <a:pt x="352353" y="307347"/>
                  </a:lnTo>
                  <a:lnTo>
                    <a:pt x="342897" y="261067"/>
                  </a:lnTo>
                  <a:lnTo>
                    <a:pt x="327655" y="217184"/>
                  </a:lnTo>
                  <a:lnTo>
                    <a:pt x="307050" y="176121"/>
                  </a:lnTo>
                  <a:lnTo>
                    <a:pt x="281506" y="138303"/>
                  </a:lnTo>
                  <a:lnTo>
                    <a:pt x="251447" y="104152"/>
                  </a:lnTo>
                  <a:lnTo>
                    <a:pt x="217296" y="74093"/>
                  </a:lnTo>
                  <a:lnTo>
                    <a:pt x="179478" y="48549"/>
                  </a:lnTo>
                  <a:lnTo>
                    <a:pt x="138415" y="27944"/>
                  </a:lnTo>
                  <a:lnTo>
                    <a:pt x="94532" y="12702"/>
                  </a:lnTo>
                  <a:lnTo>
                    <a:pt x="48252" y="3246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4" name="object 104"/>
            <p:cNvSpPr/>
            <p:nvPr/>
          </p:nvSpPr>
          <p:spPr>
            <a:xfrm>
              <a:off x="3912895" y="5586288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0" y="0"/>
                  </a:lnTo>
                  <a:lnTo>
                    <a:pt x="0" y="355599"/>
                  </a:lnTo>
                  <a:lnTo>
                    <a:pt x="48252" y="352353"/>
                  </a:lnTo>
                  <a:lnTo>
                    <a:pt x="94532" y="342897"/>
                  </a:lnTo>
                  <a:lnTo>
                    <a:pt x="138415" y="327655"/>
                  </a:lnTo>
                  <a:lnTo>
                    <a:pt x="179478" y="307050"/>
                  </a:lnTo>
                  <a:lnTo>
                    <a:pt x="217296" y="281506"/>
                  </a:lnTo>
                  <a:lnTo>
                    <a:pt x="251447" y="251447"/>
                  </a:lnTo>
                  <a:lnTo>
                    <a:pt x="281506" y="217296"/>
                  </a:lnTo>
                  <a:lnTo>
                    <a:pt x="307050" y="179478"/>
                  </a:lnTo>
                  <a:lnTo>
                    <a:pt x="327655" y="138415"/>
                  </a:lnTo>
                  <a:lnTo>
                    <a:pt x="342897" y="94532"/>
                  </a:lnTo>
                  <a:lnTo>
                    <a:pt x="352353" y="48252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5" name="object 105"/>
            <p:cNvSpPr/>
            <p:nvPr/>
          </p:nvSpPr>
          <p:spPr>
            <a:xfrm>
              <a:off x="3912895" y="5586288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355599"/>
                  </a:moveTo>
                  <a:lnTo>
                    <a:pt x="48252" y="352353"/>
                  </a:lnTo>
                  <a:lnTo>
                    <a:pt x="94532" y="342897"/>
                  </a:lnTo>
                  <a:lnTo>
                    <a:pt x="138415" y="327655"/>
                  </a:lnTo>
                  <a:lnTo>
                    <a:pt x="179478" y="307050"/>
                  </a:lnTo>
                  <a:lnTo>
                    <a:pt x="217296" y="281506"/>
                  </a:lnTo>
                  <a:lnTo>
                    <a:pt x="251447" y="251447"/>
                  </a:lnTo>
                  <a:lnTo>
                    <a:pt x="281506" y="217296"/>
                  </a:lnTo>
                  <a:lnTo>
                    <a:pt x="307050" y="179478"/>
                  </a:lnTo>
                  <a:lnTo>
                    <a:pt x="327655" y="138415"/>
                  </a:lnTo>
                  <a:lnTo>
                    <a:pt x="342897" y="94532"/>
                  </a:lnTo>
                  <a:lnTo>
                    <a:pt x="352353" y="48252"/>
                  </a:lnTo>
                  <a:lnTo>
                    <a:pt x="355600" y="0"/>
                  </a:lnTo>
                  <a:lnTo>
                    <a:pt x="0" y="0"/>
                  </a:lnTo>
                  <a:lnTo>
                    <a:pt x="0" y="355599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6" name="object 106"/>
            <p:cNvSpPr/>
            <p:nvPr/>
          </p:nvSpPr>
          <p:spPr>
            <a:xfrm>
              <a:off x="4412132" y="31177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587" y="0"/>
                  </a:moveTo>
                  <a:lnTo>
                    <a:pt x="307334" y="3246"/>
                  </a:lnTo>
                  <a:lnTo>
                    <a:pt x="261055" y="12702"/>
                  </a:lnTo>
                  <a:lnTo>
                    <a:pt x="217173" y="27944"/>
                  </a:lnTo>
                  <a:lnTo>
                    <a:pt x="176112" y="48549"/>
                  </a:lnTo>
                  <a:lnTo>
                    <a:pt x="138295" y="74093"/>
                  </a:lnTo>
                  <a:lnTo>
                    <a:pt x="104146" y="104152"/>
                  </a:lnTo>
                  <a:lnTo>
                    <a:pt x="74088" y="138303"/>
                  </a:lnTo>
                  <a:lnTo>
                    <a:pt x="48546" y="176121"/>
                  </a:lnTo>
                  <a:lnTo>
                    <a:pt x="27942" y="217184"/>
                  </a:lnTo>
                  <a:lnTo>
                    <a:pt x="12701" y="261067"/>
                  </a:lnTo>
                  <a:lnTo>
                    <a:pt x="3245" y="307347"/>
                  </a:lnTo>
                  <a:lnTo>
                    <a:pt x="0" y="355600"/>
                  </a:lnTo>
                  <a:lnTo>
                    <a:pt x="355587" y="355600"/>
                  </a:lnTo>
                  <a:lnTo>
                    <a:pt x="355587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7" name="object 107"/>
            <p:cNvSpPr/>
            <p:nvPr/>
          </p:nvSpPr>
          <p:spPr>
            <a:xfrm>
              <a:off x="4412132" y="31177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587" y="0"/>
                  </a:moveTo>
                  <a:lnTo>
                    <a:pt x="307334" y="3246"/>
                  </a:lnTo>
                  <a:lnTo>
                    <a:pt x="261055" y="12702"/>
                  </a:lnTo>
                  <a:lnTo>
                    <a:pt x="217173" y="27944"/>
                  </a:lnTo>
                  <a:lnTo>
                    <a:pt x="176112" y="48549"/>
                  </a:lnTo>
                  <a:lnTo>
                    <a:pt x="138295" y="74093"/>
                  </a:lnTo>
                  <a:lnTo>
                    <a:pt x="104146" y="104152"/>
                  </a:lnTo>
                  <a:lnTo>
                    <a:pt x="74088" y="138303"/>
                  </a:lnTo>
                  <a:lnTo>
                    <a:pt x="48546" y="176121"/>
                  </a:lnTo>
                  <a:lnTo>
                    <a:pt x="27942" y="217184"/>
                  </a:lnTo>
                  <a:lnTo>
                    <a:pt x="12701" y="261067"/>
                  </a:lnTo>
                  <a:lnTo>
                    <a:pt x="3245" y="307347"/>
                  </a:lnTo>
                  <a:lnTo>
                    <a:pt x="0" y="355600"/>
                  </a:lnTo>
                  <a:lnTo>
                    <a:pt x="355587" y="355600"/>
                  </a:lnTo>
                  <a:lnTo>
                    <a:pt x="355587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8" name="object 108"/>
            <p:cNvSpPr/>
            <p:nvPr/>
          </p:nvSpPr>
          <p:spPr>
            <a:xfrm>
              <a:off x="4412132" y="34733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587" y="0"/>
                  </a:moveTo>
                  <a:lnTo>
                    <a:pt x="0" y="0"/>
                  </a:lnTo>
                  <a:lnTo>
                    <a:pt x="3245" y="48252"/>
                  </a:lnTo>
                  <a:lnTo>
                    <a:pt x="12701" y="94532"/>
                  </a:lnTo>
                  <a:lnTo>
                    <a:pt x="27942" y="138415"/>
                  </a:lnTo>
                  <a:lnTo>
                    <a:pt x="48546" y="179478"/>
                  </a:lnTo>
                  <a:lnTo>
                    <a:pt x="74088" y="217296"/>
                  </a:lnTo>
                  <a:lnTo>
                    <a:pt x="104146" y="251447"/>
                  </a:lnTo>
                  <a:lnTo>
                    <a:pt x="138295" y="281506"/>
                  </a:lnTo>
                  <a:lnTo>
                    <a:pt x="176112" y="307050"/>
                  </a:lnTo>
                  <a:lnTo>
                    <a:pt x="217173" y="327655"/>
                  </a:lnTo>
                  <a:lnTo>
                    <a:pt x="261055" y="342897"/>
                  </a:lnTo>
                  <a:lnTo>
                    <a:pt x="307334" y="352353"/>
                  </a:lnTo>
                  <a:lnTo>
                    <a:pt x="355587" y="355600"/>
                  </a:lnTo>
                  <a:lnTo>
                    <a:pt x="355587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9" name="object 109"/>
            <p:cNvSpPr/>
            <p:nvPr/>
          </p:nvSpPr>
          <p:spPr>
            <a:xfrm>
              <a:off x="4412132" y="34733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3245" y="48252"/>
                  </a:lnTo>
                  <a:lnTo>
                    <a:pt x="12701" y="94532"/>
                  </a:lnTo>
                  <a:lnTo>
                    <a:pt x="27942" y="138415"/>
                  </a:lnTo>
                  <a:lnTo>
                    <a:pt x="48546" y="179478"/>
                  </a:lnTo>
                  <a:lnTo>
                    <a:pt x="74088" y="217296"/>
                  </a:lnTo>
                  <a:lnTo>
                    <a:pt x="104146" y="251447"/>
                  </a:lnTo>
                  <a:lnTo>
                    <a:pt x="138295" y="281506"/>
                  </a:lnTo>
                  <a:lnTo>
                    <a:pt x="176112" y="307050"/>
                  </a:lnTo>
                  <a:lnTo>
                    <a:pt x="217173" y="327655"/>
                  </a:lnTo>
                  <a:lnTo>
                    <a:pt x="261055" y="342897"/>
                  </a:lnTo>
                  <a:lnTo>
                    <a:pt x="307334" y="352353"/>
                  </a:lnTo>
                  <a:lnTo>
                    <a:pt x="355587" y="355600"/>
                  </a:lnTo>
                  <a:lnTo>
                    <a:pt x="355587" y="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0" name="object 110"/>
            <p:cNvSpPr/>
            <p:nvPr/>
          </p:nvSpPr>
          <p:spPr>
            <a:xfrm>
              <a:off x="4767719" y="31177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0" y="355600"/>
                  </a:lnTo>
                  <a:lnTo>
                    <a:pt x="355600" y="355600"/>
                  </a:lnTo>
                  <a:lnTo>
                    <a:pt x="352353" y="307347"/>
                  </a:lnTo>
                  <a:lnTo>
                    <a:pt x="342897" y="261067"/>
                  </a:lnTo>
                  <a:lnTo>
                    <a:pt x="327655" y="217184"/>
                  </a:lnTo>
                  <a:lnTo>
                    <a:pt x="307050" y="176121"/>
                  </a:lnTo>
                  <a:lnTo>
                    <a:pt x="281506" y="138303"/>
                  </a:lnTo>
                  <a:lnTo>
                    <a:pt x="251447" y="104152"/>
                  </a:lnTo>
                  <a:lnTo>
                    <a:pt x="217296" y="74093"/>
                  </a:lnTo>
                  <a:lnTo>
                    <a:pt x="179478" y="48549"/>
                  </a:lnTo>
                  <a:lnTo>
                    <a:pt x="138415" y="27944"/>
                  </a:lnTo>
                  <a:lnTo>
                    <a:pt x="94532" y="12702"/>
                  </a:lnTo>
                  <a:lnTo>
                    <a:pt x="48252" y="32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1" name="object 111"/>
            <p:cNvSpPr/>
            <p:nvPr/>
          </p:nvSpPr>
          <p:spPr>
            <a:xfrm>
              <a:off x="4767719" y="31177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0" y="355600"/>
                  </a:lnTo>
                  <a:lnTo>
                    <a:pt x="355600" y="355600"/>
                  </a:lnTo>
                  <a:lnTo>
                    <a:pt x="352353" y="307347"/>
                  </a:lnTo>
                  <a:lnTo>
                    <a:pt x="342897" y="261067"/>
                  </a:lnTo>
                  <a:lnTo>
                    <a:pt x="327655" y="217184"/>
                  </a:lnTo>
                  <a:lnTo>
                    <a:pt x="307050" y="176121"/>
                  </a:lnTo>
                  <a:lnTo>
                    <a:pt x="281506" y="138303"/>
                  </a:lnTo>
                  <a:lnTo>
                    <a:pt x="251447" y="104152"/>
                  </a:lnTo>
                  <a:lnTo>
                    <a:pt x="217296" y="74093"/>
                  </a:lnTo>
                  <a:lnTo>
                    <a:pt x="179478" y="48549"/>
                  </a:lnTo>
                  <a:lnTo>
                    <a:pt x="138415" y="27944"/>
                  </a:lnTo>
                  <a:lnTo>
                    <a:pt x="94532" y="12702"/>
                  </a:lnTo>
                  <a:lnTo>
                    <a:pt x="48252" y="3246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2" name="object 112"/>
            <p:cNvSpPr/>
            <p:nvPr/>
          </p:nvSpPr>
          <p:spPr>
            <a:xfrm>
              <a:off x="4767719" y="34733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0" y="0"/>
                  </a:lnTo>
                  <a:lnTo>
                    <a:pt x="0" y="355600"/>
                  </a:lnTo>
                  <a:lnTo>
                    <a:pt x="48252" y="352353"/>
                  </a:lnTo>
                  <a:lnTo>
                    <a:pt x="94532" y="342897"/>
                  </a:lnTo>
                  <a:lnTo>
                    <a:pt x="138415" y="327655"/>
                  </a:lnTo>
                  <a:lnTo>
                    <a:pt x="179478" y="307050"/>
                  </a:lnTo>
                  <a:lnTo>
                    <a:pt x="217296" y="281506"/>
                  </a:lnTo>
                  <a:lnTo>
                    <a:pt x="251447" y="251447"/>
                  </a:lnTo>
                  <a:lnTo>
                    <a:pt x="281506" y="217296"/>
                  </a:lnTo>
                  <a:lnTo>
                    <a:pt x="307050" y="179478"/>
                  </a:lnTo>
                  <a:lnTo>
                    <a:pt x="327655" y="138415"/>
                  </a:lnTo>
                  <a:lnTo>
                    <a:pt x="342897" y="94532"/>
                  </a:lnTo>
                  <a:lnTo>
                    <a:pt x="352353" y="48252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3" name="object 113"/>
            <p:cNvSpPr/>
            <p:nvPr/>
          </p:nvSpPr>
          <p:spPr>
            <a:xfrm>
              <a:off x="4767719" y="34733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355600"/>
                  </a:moveTo>
                  <a:lnTo>
                    <a:pt x="48252" y="352353"/>
                  </a:lnTo>
                  <a:lnTo>
                    <a:pt x="94532" y="342897"/>
                  </a:lnTo>
                  <a:lnTo>
                    <a:pt x="138415" y="327655"/>
                  </a:lnTo>
                  <a:lnTo>
                    <a:pt x="179478" y="307050"/>
                  </a:lnTo>
                  <a:lnTo>
                    <a:pt x="217296" y="281506"/>
                  </a:lnTo>
                  <a:lnTo>
                    <a:pt x="251447" y="251447"/>
                  </a:lnTo>
                  <a:lnTo>
                    <a:pt x="281506" y="217296"/>
                  </a:lnTo>
                  <a:lnTo>
                    <a:pt x="307050" y="179478"/>
                  </a:lnTo>
                  <a:lnTo>
                    <a:pt x="327655" y="138415"/>
                  </a:lnTo>
                  <a:lnTo>
                    <a:pt x="342897" y="94532"/>
                  </a:lnTo>
                  <a:lnTo>
                    <a:pt x="352353" y="48252"/>
                  </a:lnTo>
                  <a:lnTo>
                    <a:pt x="355600" y="0"/>
                  </a:lnTo>
                  <a:lnTo>
                    <a:pt x="0" y="0"/>
                  </a:lnTo>
                  <a:lnTo>
                    <a:pt x="0" y="35560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4" name="object 114"/>
            <p:cNvSpPr/>
            <p:nvPr/>
          </p:nvSpPr>
          <p:spPr>
            <a:xfrm>
              <a:off x="4412132" y="5586285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587" y="0"/>
                  </a:moveTo>
                  <a:lnTo>
                    <a:pt x="0" y="0"/>
                  </a:lnTo>
                  <a:lnTo>
                    <a:pt x="3245" y="48252"/>
                  </a:lnTo>
                  <a:lnTo>
                    <a:pt x="12701" y="94532"/>
                  </a:lnTo>
                  <a:lnTo>
                    <a:pt x="27942" y="138415"/>
                  </a:lnTo>
                  <a:lnTo>
                    <a:pt x="48546" y="179478"/>
                  </a:lnTo>
                  <a:lnTo>
                    <a:pt x="74088" y="217296"/>
                  </a:lnTo>
                  <a:lnTo>
                    <a:pt x="104146" y="251447"/>
                  </a:lnTo>
                  <a:lnTo>
                    <a:pt x="138295" y="281506"/>
                  </a:lnTo>
                  <a:lnTo>
                    <a:pt x="176112" y="307050"/>
                  </a:lnTo>
                  <a:lnTo>
                    <a:pt x="217173" y="327655"/>
                  </a:lnTo>
                  <a:lnTo>
                    <a:pt x="261055" y="342897"/>
                  </a:lnTo>
                  <a:lnTo>
                    <a:pt x="307334" y="352353"/>
                  </a:lnTo>
                  <a:lnTo>
                    <a:pt x="355587" y="355599"/>
                  </a:lnTo>
                  <a:lnTo>
                    <a:pt x="355587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5" name="object 115"/>
            <p:cNvSpPr/>
            <p:nvPr/>
          </p:nvSpPr>
          <p:spPr>
            <a:xfrm>
              <a:off x="4412132" y="5586285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3245" y="48252"/>
                  </a:lnTo>
                  <a:lnTo>
                    <a:pt x="12701" y="94532"/>
                  </a:lnTo>
                  <a:lnTo>
                    <a:pt x="27942" y="138415"/>
                  </a:lnTo>
                  <a:lnTo>
                    <a:pt x="48546" y="179478"/>
                  </a:lnTo>
                  <a:lnTo>
                    <a:pt x="74088" y="217296"/>
                  </a:lnTo>
                  <a:lnTo>
                    <a:pt x="104146" y="251447"/>
                  </a:lnTo>
                  <a:lnTo>
                    <a:pt x="138295" y="281506"/>
                  </a:lnTo>
                  <a:lnTo>
                    <a:pt x="176112" y="307050"/>
                  </a:lnTo>
                  <a:lnTo>
                    <a:pt x="217173" y="327655"/>
                  </a:lnTo>
                  <a:lnTo>
                    <a:pt x="261055" y="342897"/>
                  </a:lnTo>
                  <a:lnTo>
                    <a:pt x="307334" y="352353"/>
                  </a:lnTo>
                  <a:lnTo>
                    <a:pt x="355587" y="355599"/>
                  </a:lnTo>
                  <a:lnTo>
                    <a:pt x="355587" y="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6" name="object 116"/>
            <p:cNvSpPr/>
            <p:nvPr/>
          </p:nvSpPr>
          <p:spPr>
            <a:xfrm>
              <a:off x="5266943" y="31177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307347" y="3246"/>
                  </a:lnTo>
                  <a:lnTo>
                    <a:pt x="261067" y="12702"/>
                  </a:lnTo>
                  <a:lnTo>
                    <a:pt x="217184" y="27944"/>
                  </a:lnTo>
                  <a:lnTo>
                    <a:pt x="176121" y="48549"/>
                  </a:lnTo>
                  <a:lnTo>
                    <a:pt x="138303" y="74093"/>
                  </a:lnTo>
                  <a:lnTo>
                    <a:pt x="104152" y="104152"/>
                  </a:lnTo>
                  <a:lnTo>
                    <a:pt x="74093" y="138303"/>
                  </a:lnTo>
                  <a:lnTo>
                    <a:pt x="48549" y="176121"/>
                  </a:lnTo>
                  <a:lnTo>
                    <a:pt x="27944" y="217184"/>
                  </a:lnTo>
                  <a:lnTo>
                    <a:pt x="12702" y="261067"/>
                  </a:lnTo>
                  <a:lnTo>
                    <a:pt x="3246" y="307347"/>
                  </a:lnTo>
                  <a:lnTo>
                    <a:pt x="0" y="355600"/>
                  </a:lnTo>
                  <a:lnTo>
                    <a:pt x="355600" y="355600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7" name="object 117"/>
            <p:cNvSpPr/>
            <p:nvPr/>
          </p:nvSpPr>
          <p:spPr>
            <a:xfrm>
              <a:off x="5266943" y="31177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307347" y="3246"/>
                  </a:lnTo>
                  <a:lnTo>
                    <a:pt x="261067" y="12702"/>
                  </a:lnTo>
                  <a:lnTo>
                    <a:pt x="217184" y="27944"/>
                  </a:lnTo>
                  <a:lnTo>
                    <a:pt x="176121" y="48549"/>
                  </a:lnTo>
                  <a:lnTo>
                    <a:pt x="138303" y="74093"/>
                  </a:lnTo>
                  <a:lnTo>
                    <a:pt x="104152" y="104152"/>
                  </a:lnTo>
                  <a:lnTo>
                    <a:pt x="74093" y="138303"/>
                  </a:lnTo>
                  <a:lnTo>
                    <a:pt x="48549" y="176121"/>
                  </a:lnTo>
                  <a:lnTo>
                    <a:pt x="27944" y="217184"/>
                  </a:lnTo>
                  <a:lnTo>
                    <a:pt x="12702" y="261067"/>
                  </a:lnTo>
                  <a:lnTo>
                    <a:pt x="3246" y="307347"/>
                  </a:lnTo>
                  <a:lnTo>
                    <a:pt x="0" y="355600"/>
                  </a:lnTo>
                  <a:lnTo>
                    <a:pt x="355600" y="355600"/>
                  </a:lnTo>
                  <a:lnTo>
                    <a:pt x="35560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8" name="object 118"/>
            <p:cNvSpPr/>
            <p:nvPr/>
          </p:nvSpPr>
          <p:spPr>
            <a:xfrm>
              <a:off x="5266943" y="34733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0" y="0"/>
                  </a:lnTo>
                  <a:lnTo>
                    <a:pt x="3246" y="48252"/>
                  </a:lnTo>
                  <a:lnTo>
                    <a:pt x="12702" y="94532"/>
                  </a:lnTo>
                  <a:lnTo>
                    <a:pt x="27944" y="138415"/>
                  </a:lnTo>
                  <a:lnTo>
                    <a:pt x="48549" y="179478"/>
                  </a:lnTo>
                  <a:lnTo>
                    <a:pt x="74093" y="217296"/>
                  </a:lnTo>
                  <a:lnTo>
                    <a:pt x="104152" y="251447"/>
                  </a:lnTo>
                  <a:lnTo>
                    <a:pt x="138303" y="281506"/>
                  </a:lnTo>
                  <a:lnTo>
                    <a:pt x="176121" y="307050"/>
                  </a:lnTo>
                  <a:lnTo>
                    <a:pt x="217184" y="327655"/>
                  </a:lnTo>
                  <a:lnTo>
                    <a:pt x="261067" y="342897"/>
                  </a:lnTo>
                  <a:lnTo>
                    <a:pt x="307347" y="352353"/>
                  </a:lnTo>
                  <a:lnTo>
                    <a:pt x="355600" y="355600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9" name="object 119"/>
            <p:cNvSpPr/>
            <p:nvPr/>
          </p:nvSpPr>
          <p:spPr>
            <a:xfrm>
              <a:off x="5266943" y="34733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3246" y="48252"/>
                  </a:lnTo>
                  <a:lnTo>
                    <a:pt x="12702" y="94532"/>
                  </a:lnTo>
                  <a:lnTo>
                    <a:pt x="27944" y="138415"/>
                  </a:lnTo>
                  <a:lnTo>
                    <a:pt x="48549" y="179478"/>
                  </a:lnTo>
                  <a:lnTo>
                    <a:pt x="74093" y="217296"/>
                  </a:lnTo>
                  <a:lnTo>
                    <a:pt x="104152" y="251447"/>
                  </a:lnTo>
                  <a:lnTo>
                    <a:pt x="138303" y="281506"/>
                  </a:lnTo>
                  <a:lnTo>
                    <a:pt x="176121" y="307050"/>
                  </a:lnTo>
                  <a:lnTo>
                    <a:pt x="217184" y="327655"/>
                  </a:lnTo>
                  <a:lnTo>
                    <a:pt x="261067" y="342897"/>
                  </a:lnTo>
                  <a:lnTo>
                    <a:pt x="307347" y="352353"/>
                  </a:lnTo>
                  <a:lnTo>
                    <a:pt x="355600" y="355600"/>
                  </a:lnTo>
                  <a:lnTo>
                    <a:pt x="355600" y="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0" name="object 120"/>
            <p:cNvSpPr/>
            <p:nvPr/>
          </p:nvSpPr>
          <p:spPr>
            <a:xfrm>
              <a:off x="5622543" y="31177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0" y="355600"/>
                  </a:lnTo>
                  <a:lnTo>
                    <a:pt x="355600" y="355600"/>
                  </a:lnTo>
                  <a:lnTo>
                    <a:pt x="352353" y="307347"/>
                  </a:lnTo>
                  <a:lnTo>
                    <a:pt x="342897" y="261067"/>
                  </a:lnTo>
                  <a:lnTo>
                    <a:pt x="327655" y="217184"/>
                  </a:lnTo>
                  <a:lnTo>
                    <a:pt x="307050" y="176121"/>
                  </a:lnTo>
                  <a:lnTo>
                    <a:pt x="281506" y="138303"/>
                  </a:lnTo>
                  <a:lnTo>
                    <a:pt x="251447" y="104152"/>
                  </a:lnTo>
                  <a:lnTo>
                    <a:pt x="217296" y="74093"/>
                  </a:lnTo>
                  <a:lnTo>
                    <a:pt x="179478" y="48549"/>
                  </a:lnTo>
                  <a:lnTo>
                    <a:pt x="138415" y="27944"/>
                  </a:lnTo>
                  <a:lnTo>
                    <a:pt x="94532" y="12702"/>
                  </a:lnTo>
                  <a:lnTo>
                    <a:pt x="48252" y="324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1" name="object 121"/>
            <p:cNvSpPr/>
            <p:nvPr/>
          </p:nvSpPr>
          <p:spPr>
            <a:xfrm>
              <a:off x="5622543" y="31177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0" y="355600"/>
                  </a:lnTo>
                  <a:lnTo>
                    <a:pt x="355600" y="355600"/>
                  </a:lnTo>
                  <a:lnTo>
                    <a:pt x="352353" y="307347"/>
                  </a:lnTo>
                  <a:lnTo>
                    <a:pt x="342897" y="261067"/>
                  </a:lnTo>
                  <a:lnTo>
                    <a:pt x="327655" y="217184"/>
                  </a:lnTo>
                  <a:lnTo>
                    <a:pt x="307050" y="176121"/>
                  </a:lnTo>
                  <a:lnTo>
                    <a:pt x="281506" y="138303"/>
                  </a:lnTo>
                  <a:lnTo>
                    <a:pt x="251447" y="104152"/>
                  </a:lnTo>
                  <a:lnTo>
                    <a:pt x="217296" y="74093"/>
                  </a:lnTo>
                  <a:lnTo>
                    <a:pt x="179478" y="48549"/>
                  </a:lnTo>
                  <a:lnTo>
                    <a:pt x="138415" y="27944"/>
                  </a:lnTo>
                  <a:lnTo>
                    <a:pt x="94532" y="12702"/>
                  </a:lnTo>
                  <a:lnTo>
                    <a:pt x="48252" y="3246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2" name="object 122"/>
            <p:cNvSpPr/>
            <p:nvPr/>
          </p:nvSpPr>
          <p:spPr>
            <a:xfrm>
              <a:off x="5622543" y="34733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0" y="0"/>
                  </a:lnTo>
                  <a:lnTo>
                    <a:pt x="0" y="355600"/>
                  </a:lnTo>
                  <a:lnTo>
                    <a:pt x="48252" y="352353"/>
                  </a:lnTo>
                  <a:lnTo>
                    <a:pt x="94532" y="342897"/>
                  </a:lnTo>
                  <a:lnTo>
                    <a:pt x="138415" y="327655"/>
                  </a:lnTo>
                  <a:lnTo>
                    <a:pt x="179478" y="307050"/>
                  </a:lnTo>
                  <a:lnTo>
                    <a:pt x="217296" y="281506"/>
                  </a:lnTo>
                  <a:lnTo>
                    <a:pt x="251447" y="251447"/>
                  </a:lnTo>
                  <a:lnTo>
                    <a:pt x="281506" y="217296"/>
                  </a:lnTo>
                  <a:lnTo>
                    <a:pt x="307050" y="179478"/>
                  </a:lnTo>
                  <a:lnTo>
                    <a:pt x="327655" y="138415"/>
                  </a:lnTo>
                  <a:lnTo>
                    <a:pt x="342897" y="94532"/>
                  </a:lnTo>
                  <a:lnTo>
                    <a:pt x="352353" y="48252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3" name="object 123"/>
            <p:cNvSpPr/>
            <p:nvPr/>
          </p:nvSpPr>
          <p:spPr>
            <a:xfrm>
              <a:off x="5622543" y="3473399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355600"/>
                  </a:moveTo>
                  <a:lnTo>
                    <a:pt x="48252" y="352353"/>
                  </a:lnTo>
                  <a:lnTo>
                    <a:pt x="94532" y="342897"/>
                  </a:lnTo>
                  <a:lnTo>
                    <a:pt x="138415" y="327655"/>
                  </a:lnTo>
                  <a:lnTo>
                    <a:pt x="179478" y="307050"/>
                  </a:lnTo>
                  <a:lnTo>
                    <a:pt x="217296" y="281506"/>
                  </a:lnTo>
                  <a:lnTo>
                    <a:pt x="251447" y="251447"/>
                  </a:lnTo>
                  <a:lnTo>
                    <a:pt x="281506" y="217296"/>
                  </a:lnTo>
                  <a:lnTo>
                    <a:pt x="307050" y="179478"/>
                  </a:lnTo>
                  <a:lnTo>
                    <a:pt x="327655" y="138415"/>
                  </a:lnTo>
                  <a:lnTo>
                    <a:pt x="342897" y="94532"/>
                  </a:lnTo>
                  <a:lnTo>
                    <a:pt x="352353" y="48252"/>
                  </a:lnTo>
                  <a:lnTo>
                    <a:pt x="355600" y="0"/>
                  </a:lnTo>
                  <a:lnTo>
                    <a:pt x="0" y="0"/>
                  </a:lnTo>
                  <a:lnTo>
                    <a:pt x="0" y="35560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4" name="object 124"/>
            <p:cNvSpPr/>
            <p:nvPr/>
          </p:nvSpPr>
          <p:spPr>
            <a:xfrm>
              <a:off x="1655724" y="2979077"/>
              <a:ext cx="4577715" cy="3114675"/>
            </a:xfrm>
            <a:custGeom>
              <a:avLst/>
              <a:gdLst/>
              <a:ahLst/>
              <a:cxnLst/>
              <a:rect l="l" t="t" r="r" b="b"/>
              <a:pathLst>
                <a:path w="4577715" h="3114675">
                  <a:moveTo>
                    <a:pt x="0" y="0"/>
                  </a:moveTo>
                  <a:lnTo>
                    <a:pt x="0" y="3114154"/>
                  </a:lnTo>
                  <a:lnTo>
                    <a:pt x="4577638" y="3114154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5" name="object 125"/>
          <p:cNvSpPr txBox="1"/>
          <p:nvPr/>
        </p:nvSpPr>
        <p:spPr>
          <a:xfrm>
            <a:off x="2125700" y="2173223"/>
            <a:ext cx="932371" cy="2128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= </a:t>
            </a:r>
            <a:r>
              <a:rPr sz="1300" b="1" u="sng" dirty="0">
                <a:solidFill>
                  <a:srgbClr val="1A1A1A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8 insects</a:t>
            </a:r>
            <a:endParaRPr sz="1300" dirty="0">
              <a:latin typeface="Grammarsaurus" pitchFamily="2" charset="0"/>
              <a:cs typeface="Arial"/>
            </a:endParaRPr>
          </a:p>
        </p:txBody>
      </p:sp>
      <p:sp>
        <p:nvSpPr>
          <p:cNvPr id="129" name="object 129"/>
          <p:cNvSpPr txBox="1"/>
          <p:nvPr/>
        </p:nvSpPr>
        <p:spPr>
          <a:xfrm>
            <a:off x="4201159" y="4352213"/>
            <a:ext cx="531495" cy="33020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-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20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130" name="object 130"/>
          <p:cNvSpPr txBox="1"/>
          <p:nvPr/>
        </p:nvSpPr>
        <p:spPr>
          <a:xfrm>
            <a:off x="6254750" y="3267633"/>
            <a:ext cx="535305" cy="33020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-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40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131" name="object 131"/>
          <p:cNvSpPr txBox="1"/>
          <p:nvPr/>
        </p:nvSpPr>
        <p:spPr>
          <a:xfrm>
            <a:off x="4110734" y="1922195"/>
            <a:ext cx="1756789" cy="91050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58165" algn="l"/>
              </a:tabLst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-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6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8</a:t>
            </a:r>
            <a:r>
              <a:rPr sz="2000" b="1" spc="3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÷</a:t>
            </a:r>
            <a:r>
              <a:rPr sz="2000" b="1" spc="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r>
              <a:rPr sz="2000" b="1" spc="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3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endParaRPr sz="2000" dirty="0">
              <a:latin typeface="Grammarsaurus" pitchFamily="2" charset="0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165"/>
              </a:spcBef>
              <a:tabLst>
                <a:tab pos="558165" algn="l"/>
              </a:tabLst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-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6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8</a:t>
            </a:r>
            <a:r>
              <a:rPr sz="2000" b="1" spc="3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÷</a:t>
            </a:r>
            <a:r>
              <a:rPr sz="2000" b="1" spc="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r>
              <a:rPr sz="2000" b="1" spc="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3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132" name="object 132"/>
          <p:cNvSpPr txBox="1"/>
          <p:nvPr/>
        </p:nvSpPr>
        <p:spPr>
          <a:xfrm>
            <a:off x="8591550" y="3888155"/>
            <a:ext cx="1390650" cy="33020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26</a:t>
            </a:r>
            <a:r>
              <a:rPr sz="2000" b="1" spc="1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–</a:t>
            </a:r>
            <a:r>
              <a:rPr sz="2000" b="1" spc="1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20</a:t>
            </a:r>
            <a:r>
              <a:rPr sz="2000" b="1" spc="1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1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133" name="object 133"/>
          <p:cNvSpPr txBox="1"/>
          <p:nvPr/>
        </p:nvSpPr>
        <p:spPr>
          <a:xfrm>
            <a:off x="8136407" y="5195620"/>
            <a:ext cx="2244090" cy="897890"/>
          </a:xfrm>
          <a:prstGeom prst="rect">
            <a:avLst/>
          </a:prstGeom>
          <a:ln w="12700">
            <a:solidFill>
              <a:srgbClr val="303030"/>
            </a:solidFill>
          </a:ln>
        </p:spPr>
        <p:txBody>
          <a:bodyPr vert="horz" wrap="square" lIns="0" tIns="289560" rIns="0" bIns="0" rtlCol="0">
            <a:noAutofit/>
          </a:bodyPr>
          <a:lstStyle/>
          <a:p>
            <a:pPr marR="8890" algn="ctr">
              <a:lnSpc>
                <a:spcPct val="100000"/>
              </a:lnSpc>
              <a:spcBef>
                <a:spcPts val="2280"/>
              </a:spcBef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134" name="object 134"/>
          <p:cNvSpPr txBox="1"/>
          <p:nvPr/>
        </p:nvSpPr>
        <p:spPr>
          <a:xfrm>
            <a:off x="2123185" y="3302177"/>
            <a:ext cx="165100" cy="33020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135" name="object 135"/>
          <p:cNvSpPr txBox="1"/>
          <p:nvPr/>
        </p:nvSpPr>
        <p:spPr>
          <a:xfrm>
            <a:off x="2975864" y="3302177"/>
            <a:ext cx="165100" cy="33020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136" name="object 136"/>
          <p:cNvSpPr txBox="1"/>
          <p:nvPr/>
        </p:nvSpPr>
        <p:spPr>
          <a:xfrm>
            <a:off x="2123185" y="4358055"/>
            <a:ext cx="165100" cy="33020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137" name="object 137"/>
          <p:cNvSpPr txBox="1"/>
          <p:nvPr/>
        </p:nvSpPr>
        <p:spPr>
          <a:xfrm>
            <a:off x="2975864" y="4358055"/>
            <a:ext cx="165100" cy="33020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138" name="object 138"/>
          <p:cNvSpPr txBox="1"/>
          <p:nvPr/>
        </p:nvSpPr>
        <p:spPr>
          <a:xfrm>
            <a:off x="2123185" y="5413933"/>
            <a:ext cx="165100" cy="33020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139" name="object 139"/>
          <p:cNvSpPr txBox="1"/>
          <p:nvPr/>
        </p:nvSpPr>
        <p:spPr>
          <a:xfrm>
            <a:off x="2975864" y="5413933"/>
            <a:ext cx="165100" cy="33020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140" name="object 140"/>
          <p:cNvSpPr txBox="1"/>
          <p:nvPr/>
        </p:nvSpPr>
        <p:spPr>
          <a:xfrm>
            <a:off x="3830573" y="5413933"/>
            <a:ext cx="165100" cy="33020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141" name="object 141"/>
          <p:cNvSpPr txBox="1"/>
          <p:nvPr/>
        </p:nvSpPr>
        <p:spPr>
          <a:xfrm>
            <a:off x="4533391" y="5568111"/>
            <a:ext cx="165100" cy="33020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142" name="object 142"/>
          <p:cNvSpPr txBox="1"/>
          <p:nvPr/>
        </p:nvSpPr>
        <p:spPr>
          <a:xfrm>
            <a:off x="3652773" y="4330115"/>
            <a:ext cx="165100" cy="33020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143" name="object 143"/>
          <p:cNvSpPr txBox="1"/>
          <p:nvPr/>
        </p:nvSpPr>
        <p:spPr>
          <a:xfrm>
            <a:off x="3828288" y="3302177"/>
            <a:ext cx="165100" cy="33020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144" name="object 144"/>
          <p:cNvSpPr txBox="1"/>
          <p:nvPr/>
        </p:nvSpPr>
        <p:spPr>
          <a:xfrm>
            <a:off x="4680965" y="3302177"/>
            <a:ext cx="165100" cy="33020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145" name="object 145"/>
          <p:cNvSpPr txBox="1"/>
          <p:nvPr/>
        </p:nvSpPr>
        <p:spPr>
          <a:xfrm>
            <a:off x="5533644" y="3302177"/>
            <a:ext cx="165100" cy="33020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146" name="object 146"/>
          <p:cNvSpPr txBox="1"/>
          <p:nvPr/>
        </p:nvSpPr>
        <p:spPr>
          <a:xfrm>
            <a:off x="5060188" y="5414695"/>
            <a:ext cx="525780" cy="33020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-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26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147" name="object 147"/>
          <p:cNvGrpSpPr/>
          <p:nvPr/>
        </p:nvGrpSpPr>
        <p:grpSpPr>
          <a:xfrm>
            <a:off x="3727577" y="1732026"/>
            <a:ext cx="368300" cy="1214755"/>
            <a:chOff x="3727577" y="1732026"/>
            <a:chExt cx="368300" cy="1214755"/>
          </a:xfrm>
        </p:grpSpPr>
        <p:sp>
          <p:nvSpPr>
            <p:cNvPr id="148" name="object 148"/>
            <p:cNvSpPr/>
            <p:nvPr/>
          </p:nvSpPr>
          <p:spPr>
            <a:xfrm>
              <a:off x="3733927" y="1738376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307347" y="3246"/>
                  </a:lnTo>
                  <a:lnTo>
                    <a:pt x="261067" y="12702"/>
                  </a:lnTo>
                  <a:lnTo>
                    <a:pt x="217184" y="27944"/>
                  </a:lnTo>
                  <a:lnTo>
                    <a:pt x="176121" y="48549"/>
                  </a:lnTo>
                  <a:lnTo>
                    <a:pt x="138303" y="74093"/>
                  </a:lnTo>
                  <a:lnTo>
                    <a:pt x="104152" y="104152"/>
                  </a:lnTo>
                  <a:lnTo>
                    <a:pt x="74093" y="138303"/>
                  </a:lnTo>
                  <a:lnTo>
                    <a:pt x="48549" y="176121"/>
                  </a:lnTo>
                  <a:lnTo>
                    <a:pt x="27944" y="217184"/>
                  </a:lnTo>
                  <a:lnTo>
                    <a:pt x="12702" y="261067"/>
                  </a:lnTo>
                  <a:lnTo>
                    <a:pt x="3246" y="307347"/>
                  </a:lnTo>
                  <a:lnTo>
                    <a:pt x="0" y="355600"/>
                  </a:lnTo>
                  <a:lnTo>
                    <a:pt x="355600" y="355600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68C5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9" name="object 149"/>
            <p:cNvSpPr/>
            <p:nvPr/>
          </p:nvSpPr>
          <p:spPr>
            <a:xfrm>
              <a:off x="3733927" y="1738376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307347" y="3246"/>
                  </a:lnTo>
                  <a:lnTo>
                    <a:pt x="261067" y="12702"/>
                  </a:lnTo>
                  <a:lnTo>
                    <a:pt x="217184" y="27944"/>
                  </a:lnTo>
                  <a:lnTo>
                    <a:pt x="176121" y="48549"/>
                  </a:lnTo>
                  <a:lnTo>
                    <a:pt x="138303" y="74093"/>
                  </a:lnTo>
                  <a:lnTo>
                    <a:pt x="104152" y="104152"/>
                  </a:lnTo>
                  <a:lnTo>
                    <a:pt x="74093" y="138303"/>
                  </a:lnTo>
                  <a:lnTo>
                    <a:pt x="48549" y="176121"/>
                  </a:lnTo>
                  <a:lnTo>
                    <a:pt x="27944" y="217184"/>
                  </a:lnTo>
                  <a:lnTo>
                    <a:pt x="12702" y="261067"/>
                  </a:lnTo>
                  <a:lnTo>
                    <a:pt x="3246" y="307347"/>
                  </a:lnTo>
                  <a:lnTo>
                    <a:pt x="0" y="355600"/>
                  </a:lnTo>
                  <a:lnTo>
                    <a:pt x="355600" y="355600"/>
                  </a:lnTo>
                  <a:lnTo>
                    <a:pt x="35560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0" name="object 150"/>
            <p:cNvSpPr/>
            <p:nvPr/>
          </p:nvSpPr>
          <p:spPr>
            <a:xfrm>
              <a:off x="3733927" y="2093976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0" y="0"/>
                  </a:lnTo>
                  <a:lnTo>
                    <a:pt x="3246" y="48252"/>
                  </a:lnTo>
                  <a:lnTo>
                    <a:pt x="12702" y="94532"/>
                  </a:lnTo>
                  <a:lnTo>
                    <a:pt x="27944" y="138415"/>
                  </a:lnTo>
                  <a:lnTo>
                    <a:pt x="48549" y="179478"/>
                  </a:lnTo>
                  <a:lnTo>
                    <a:pt x="74093" y="217296"/>
                  </a:lnTo>
                  <a:lnTo>
                    <a:pt x="104152" y="251447"/>
                  </a:lnTo>
                  <a:lnTo>
                    <a:pt x="138303" y="281506"/>
                  </a:lnTo>
                  <a:lnTo>
                    <a:pt x="176121" y="307050"/>
                  </a:lnTo>
                  <a:lnTo>
                    <a:pt x="217184" y="327655"/>
                  </a:lnTo>
                  <a:lnTo>
                    <a:pt x="261067" y="342897"/>
                  </a:lnTo>
                  <a:lnTo>
                    <a:pt x="307347" y="352353"/>
                  </a:lnTo>
                  <a:lnTo>
                    <a:pt x="355600" y="355600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68C5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1" name="object 151"/>
            <p:cNvSpPr/>
            <p:nvPr/>
          </p:nvSpPr>
          <p:spPr>
            <a:xfrm>
              <a:off x="3733927" y="2093976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3246" y="48252"/>
                  </a:lnTo>
                  <a:lnTo>
                    <a:pt x="12702" y="94532"/>
                  </a:lnTo>
                  <a:lnTo>
                    <a:pt x="27944" y="138415"/>
                  </a:lnTo>
                  <a:lnTo>
                    <a:pt x="48549" y="179478"/>
                  </a:lnTo>
                  <a:lnTo>
                    <a:pt x="74093" y="217296"/>
                  </a:lnTo>
                  <a:lnTo>
                    <a:pt x="104152" y="251447"/>
                  </a:lnTo>
                  <a:lnTo>
                    <a:pt x="138303" y="281506"/>
                  </a:lnTo>
                  <a:lnTo>
                    <a:pt x="176121" y="307050"/>
                  </a:lnTo>
                  <a:lnTo>
                    <a:pt x="217184" y="327655"/>
                  </a:lnTo>
                  <a:lnTo>
                    <a:pt x="261067" y="342897"/>
                  </a:lnTo>
                  <a:lnTo>
                    <a:pt x="307347" y="352353"/>
                  </a:lnTo>
                  <a:lnTo>
                    <a:pt x="355600" y="355600"/>
                  </a:lnTo>
                  <a:lnTo>
                    <a:pt x="355600" y="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2" name="object 152"/>
            <p:cNvSpPr/>
            <p:nvPr/>
          </p:nvSpPr>
          <p:spPr>
            <a:xfrm>
              <a:off x="3733927" y="2584272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355600" y="0"/>
                  </a:moveTo>
                  <a:lnTo>
                    <a:pt x="0" y="0"/>
                  </a:lnTo>
                  <a:lnTo>
                    <a:pt x="3246" y="48252"/>
                  </a:lnTo>
                  <a:lnTo>
                    <a:pt x="12702" y="94532"/>
                  </a:lnTo>
                  <a:lnTo>
                    <a:pt x="27944" y="138415"/>
                  </a:lnTo>
                  <a:lnTo>
                    <a:pt x="48549" y="179478"/>
                  </a:lnTo>
                  <a:lnTo>
                    <a:pt x="74093" y="217296"/>
                  </a:lnTo>
                  <a:lnTo>
                    <a:pt x="104152" y="251447"/>
                  </a:lnTo>
                  <a:lnTo>
                    <a:pt x="138303" y="281506"/>
                  </a:lnTo>
                  <a:lnTo>
                    <a:pt x="176121" y="307050"/>
                  </a:lnTo>
                  <a:lnTo>
                    <a:pt x="217184" y="327655"/>
                  </a:lnTo>
                  <a:lnTo>
                    <a:pt x="261067" y="342897"/>
                  </a:lnTo>
                  <a:lnTo>
                    <a:pt x="307347" y="352353"/>
                  </a:lnTo>
                  <a:lnTo>
                    <a:pt x="355600" y="355600"/>
                  </a:lnTo>
                  <a:lnTo>
                    <a:pt x="355600" y="0"/>
                  </a:lnTo>
                  <a:close/>
                </a:path>
              </a:pathLst>
            </a:custGeom>
            <a:solidFill>
              <a:srgbClr val="68C5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3" name="object 153"/>
            <p:cNvSpPr/>
            <p:nvPr/>
          </p:nvSpPr>
          <p:spPr>
            <a:xfrm>
              <a:off x="3733927" y="2584272"/>
              <a:ext cx="355600" cy="355600"/>
            </a:xfrm>
            <a:custGeom>
              <a:avLst/>
              <a:gdLst/>
              <a:ahLst/>
              <a:cxnLst/>
              <a:rect l="l" t="t" r="r" b="b"/>
              <a:pathLst>
                <a:path w="355600" h="355600">
                  <a:moveTo>
                    <a:pt x="0" y="0"/>
                  </a:moveTo>
                  <a:lnTo>
                    <a:pt x="3246" y="48252"/>
                  </a:lnTo>
                  <a:lnTo>
                    <a:pt x="12702" y="94532"/>
                  </a:lnTo>
                  <a:lnTo>
                    <a:pt x="27944" y="138415"/>
                  </a:lnTo>
                  <a:lnTo>
                    <a:pt x="48549" y="179478"/>
                  </a:lnTo>
                  <a:lnTo>
                    <a:pt x="74093" y="217296"/>
                  </a:lnTo>
                  <a:lnTo>
                    <a:pt x="104152" y="251447"/>
                  </a:lnTo>
                  <a:lnTo>
                    <a:pt x="138303" y="281506"/>
                  </a:lnTo>
                  <a:lnTo>
                    <a:pt x="176121" y="307050"/>
                  </a:lnTo>
                  <a:lnTo>
                    <a:pt x="217184" y="327655"/>
                  </a:lnTo>
                  <a:lnTo>
                    <a:pt x="261067" y="342897"/>
                  </a:lnTo>
                  <a:lnTo>
                    <a:pt x="307347" y="352353"/>
                  </a:lnTo>
                  <a:lnTo>
                    <a:pt x="355600" y="355600"/>
                  </a:lnTo>
                  <a:lnTo>
                    <a:pt x="355600" y="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6" name="object 19"/>
          <p:cNvSpPr txBox="1"/>
          <p:nvPr/>
        </p:nvSpPr>
        <p:spPr>
          <a:xfrm>
            <a:off x="1379523" y="1215847"/>
            <a:ext cx="7478169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She makes a pictogram to show the </a:t>
            </a:r>
            <a:r>
              <a:rPr sz="2000" dirty="0" smtClean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di</a:t>
            </a:r>
            <a:r>
              <a:rPr lang="en-US" sz="2000" dirty="0" smtClean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ff</a:t>
            </a:r>
            <a:r>
              <a:rPr sz="2000" dirty="0" smtClean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erent </a:t>
            </a:r>
            <a:r>
              <a:rPr sz="20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insects she found.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sp>
        <p:nvSpPr>
          <p:cNvPr id="157" name="object 23"/>
          <p:cNvSpPr txBox="1">
            <a:spLocks noGrp="1"/>
          </p:cNvSpPr>
          <p:nvPr>
            <p:ph type="title"/>
          </p:nvPr>
        </p:nvSpPr>
        <p:spPr>
          <a:xfrm>
            <a:off x="811051" y="736422"/>
            <a:ext cx="5428878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81025" algn="l"/>
              </a:tabLst>
            </a:pPr>
            <a:r>
              <a:rPr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6	</a:t>
            </a: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Inaya is looking for insects in her garden.</a:t>
            </a:r>
          </a:p>
        </p:txBody>
      </p:sp>
      <p:sp>
        <p:nvSpPr>
          <p:cNvPr id="158" name="object 127"/>
          <p:cNvSpPr txBox="1"/>
          <p:nvPr/>
        </p:nvSpPr>
        <p:spPr>
          <a:xfrm>
            <a:off x="881254" y="3343109"/>
            <a:ext cx="381000" cy="2128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b="1" spc="-2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Ants</a:t>
            </a:r>
            <a:endParaRPr sz="1300" dirty="0">
              <a:latin typeface="Grammarsaurus" pitchFamily="2" charset="0"/>
              <a:cs typeface="Arial"/>
            </a:endParaRPr>
          </a:p>
        </p:txBody>
      </p:sp>
      <p:sp>
        <p:nvSpPr>
          <p:cNvPr id="159" name="object 128"/>
          <p:cNvSpPr txBox="1"/>
          <p:nvPr/>
        </p:nvSpPr>
        <p:spPr>
          <a:xfrm>
            <a:off x="884721" y="4399089"/>
            <a:ext cx="374650" cy="2128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b="1" spc="-8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Bees</a:t>
            </a:r>
            <a:endParaRPr sz="1300">
              <a:latin typeface="Grammarsaurus" pitchFamily="2" charset="0"/>
              <a:cs typeface="Arial"/>
            </a:endParaRPr>
          </a:p>
        </p:txBody>
      </p:sp>
      <p:sp>
        <p:nvSpPr>
          <p:cNvPr id="160" name="object 129"/>
          <p:cNvSpPr txBox="1"/>
          <p:nvPr/>
        </p:nvSpPr>
        <p:spPr>
          <a:xfrm>
            <a:off x="662496" y="5455068"/>
            <a:ext cx="818515" cy="2128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300" b="1" spc="-2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Butterflies</a:t>
            </a:r>
            <a:endParaRPr sz="1300">
              <a:latin typeface="Grammarsaurus" pitchFamily="2" charset="0"/>
              <a:cs typeface="Arial"/>
            </a:endParaRPr>
          </a:p>
        </p:txBody>
      </p:sp>
      <p:sp>
        <p:nvSpPr>
          <p:cNvPr id="154" name="object 5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810412" y="736307"/>
            <a:ext cx="8181188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64845" algn="l"/>
              </a:tabLst>
            </a:pPr>
            <a:r>
              <a:rPr b="1" spc="-9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7	</a:t>
            </a:r>
            <a:r>
              <a:rPr spc="-90" dirty="0">
                <a:solidFill>
                  <a:srgbClr val="404041"/>
                </a:solidFill>
                <a:latin typeface="Grammarsaurus" pitchFamily="2" charset="0"/>
              </a:rPr>
              <a:t>Write the symbol &lt;, &gt; or = in each box to make the statements </a:t>
            </a:r>
            <a:r>
              <a:rPr spc="-90" dirty="0" smtClean="0">
                <a:solidFill>
                  <a:srgbClr val="404041"/>
                </a:solidFill>
                <a:latin typeface="Grammarsaurus" pitchFamily="2" charset="0"/>
              </a:rPr>
              <a:t>correct.</a:t>
            </a:r>
            <a:endParaRPr spc="-90" dirty="0">
              <a:solidFill>
                <a:srgbClr val="404041"/>
              </a:solidFill>
              <a:latin typeface="Grammarsaurus" pitchFamily="2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3645724" y="2181643"/>
            <a:ext cx="1459675" cy="2431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2400">
              <a:lnSpc>
                <a:spcPct val="100000"/>
              </a:lnSpc>
              <a:spcBef>
                <a:spcPts val="100"/>
              </a:spcBef>
            </a:pPr>
            <a:r>
              <a:rPr sz="37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4</a:t>
            </a:r>
            <a:r>
              <a:rPr sz="3700" b="1" spc="-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37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x</a:t>
            </a:r>
            <a:r>
              <a:rPr sz="3700" b="1" spc="-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3700" b="1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8</a:t>
            </a:r>
            <a:endParaRPr sz="3700" dirty="0">
              <a:latin typeface="Grammarsaurus" pitchFamily="2" charset="0"/>
              <a:cs typeface="Arial"/>
            </a:endParaRPr>
          </a:p>
          <a:p>
            <a:pPr>
              <a:lnSpc>
                <a:spcPct val="100000"/>
              </a:lnSpc>
            </a:pPr>
            <a:endParaRPr sz="3700" dirty="0">
              <a:latin typeface="Grammarsaurus" pitchFamily="2" charset="0"/>
              <a:cs typeface="Arial"/>
            </a:endParaRPr>
          </a:p>
          <a:p>
            <a:pPr>
              <a:lnSpc>
                <a:spcPct val="100000"/>
              </a:lnSpc>
              <a:spcBef>
                <a:spcPts val="1085"/>
              </a:spcBef>
            </a:pPr>
            <a:endParaRPr sz="3700" dirty="0">
              <a:latin typeface="Grammarsaurus" pitchFamily="2" charset="0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37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48</a:t>
            </a:r>
            <a:r>
              <a:rPr sz="3700" b="1" spc="7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37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÷</a:t>
            </a:r>
            <a:r>
              <a:rPr sz="3700" b="1" spc="8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3700" b="1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8</a:t>
            </a:r>
            <a:endParaRPr sz="3700" dirty="0">
              <a:latin typeface="Grammarsaurus" pitchFamily="2" charset="0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257846" y="2181643"/>
            <a:ext cx="1327165" cy="24314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7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35</a:t>
            </a:r>
            <a:r>
              <a:rPr sz="3700" b="1" spc="-1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37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-</a:t>
            </a:r>
            <a:r>
              <a:rPr sz="3700" b="1" spc="-1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3700" b="1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5</a:t>
            </a:r>
            <a:endParaRPr sz="3700">
              <a:latin typeface="Grammarsaurus" pitchFamily="2" charset="0"/>
              <a:cs typeface="Arial"/>
            </a:endParaRPr>
          </a:p>
          <a:p>
            <a:pPr>
              <a:lnSpc>
                <a:spcPct val="100000"/>
              </a:lnSpc>
            </a:pPr>
            <a:endParaRPr sz="3700">
              <a:latin typeface="Grammarsaurus" pitchFamily="2" charset="0"/>
              <a:cs typeface="Arial"/>
            </a:endParaRPr>
          </a:p>
          <a:p>
            <a:pPr>
              <a:lnSpc>
                <a:spcPct val="100000"/>
              </a:lnSpc>
              <a:spcBef>
                <a:spcPts val="1085"/>
              </a:spcBef>
            </a:pPr>
            <a:endParaRPr sz="3700">
              <a:latin typeface="Grammarsaurus" pitchFamily="2" charset="0"/>
              <a:cs typeface="Arial"/>
            </a:endParaRPr>
          </a:p>
          <a:p>
            <a:pPr marL="79375">
              <a:lnSpc>
                <a:spcPct val="100000"/>
              </a:lnSpc>
            </a:pPr>
            <a:r>
              <a:rPr sz="37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3</a:t>
            </a:r>
            <a:r>
              <a:rPr sz="3700" b="1" spc="3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37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+</a:t>
            </a:r>
            <a:r>
              <a:rPr sz="3700" b="1" spc="3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3700" b="1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3</a:t>
            </a:r>
            <a:endParaRPr sz="3700">
              <a:latin typeface="Grammarsaurus" pitchFamily="2" charset="0"/>
              <a:cs typeface="Arial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5701258" y="2082838"/>
            <a:ext cx="789940" cy="2636520"/>
            <a:chOff x="5701258" y="2082838"/>
            <a:chExt cx="789940" cy="2636520"/>
          </a:xfrm>
        </p:grpSpPr>
        <p:sp>
          <p:nvSpPr>
            <p:cNvPr id="6" name="object 6"/>
            <p:cNvSpPr/>
            <p:nvPr/>
          </p:nvSpPr>
          <p:spPr>
            <a:xfrm>
              <a:off x="5707608" y="2089188"/>
              <a:ext cx="777240" cy="777240"/>
            </a:xfrm>
            <a:custGeom>
              <a:avLst/>
              <a:gdLst/>
              <a:ahLst/>
              <a:cxnLst/>
              <a:rect l="l" t="t" r="r" b="b"/>
              <a:pathLst>
                <a:path w="777239" h="777239">
                  <a:moveTo>
                    <a:pt x="388391" y="0"/>
                  </a:moveTo>
                  <a:lnTo>
                    <a:pt x="339672" y="3026"/>
                  </a:lnTo>
                  <a:lnTo>
                    <a:pt x="292759" y="11861"/>
                  </a:lnTo>
                  <a:lnTo>
                    <a:pt x="248015" y="26143"/>
                  </a:lnTo>
                  <a:lnTo>
                    <a:pt x="205806" y="45506"/>
                  </a:lnTo>
                  <a:lnTo>
                    <a:pt x="166494" y="69586"/>
                  </a:lnTo>
                  <a:lnTo>
                    <a:pt x="130445" y="98021"/>
                  </a:lnTo>
                  <a:lnTo>
                    <a:pt x="98021" y="130445"/>
                  </a:lnTo>
                  <a:lnTo>
                    <a:pt x="69586" y="166494"/>
                  </a:lnTo>
                  <a:lnTo>
                    <a:pt x="45506" y="205806"/>
                  </a:lnTo>
                  <a:lnTo>
                    <a:pt x="26143" y="248015"/>
                  </a:lnTo>
                  <a:lnTo>
                    <a:pt x="11861" y="292759"/>
                  </a:lnTo>
                  <a:lnTo>
                    <a:pt x="3026" y="339672"/>
                  </a:lnTo>
                  <a:lnTo>
                    <a:pt x="0" y="388391"/>
                  </a:lnTo>
                  <a:lnTo>
                    <a:pt x="3026" y="437110"/>
                  </a:lnTo>
                  <a:lnTo>
                    <a:pt x="11861" y="484023"/>
                  </a:lnTo>
                  <a:lnTo>
                    <a:pt x="26143" y="528766"/>
                  </a:lnTo>
                  <a:lnTo>
                    <a:pt x="45506" y="570976"/>
                  </a:lnTo>
                  <a:lnTo>
                    <a:pt x="69586" y="610287"/>
                  </a:lnTo>
                  <a:lnTo>
                    <a:pt x="98021" y="646337"/>
                  </a:lnTo>
                  <a:lnTo>
                    <a:pt x="130445" y="678761"/>
                  </a:lnTo>
                  <a:lnTo>
                    <a:pt x="166494" y="707196"/>
                  </a:lnTo>
                  <a:lnTo>
                    <a:pt x="205806" y="731276"/>
                  </a:lnTo>
                  <a:lnTo>
                    <a:pt x="248015" y="750639"/>
                  </a:lnTo>
                  <a:lnTo>
                    <a:pt x="292759" y="764920"/>
                  </a:lnTo>
                  <a:lnTo>
                    <a:pt x="339672" y="773756"/>
                  </a:lnTo>
                  <a:lnTo>
                    <a:pt x="388391" y="776782"/>
                  </a:lnTo>
                  <a:lnTo>
                    <a:pt x="437110" y="773756"/>
                  </a:lnTo>
                  <a:lnTo>
                    <a:pt x="484023" y="764920"/>
                  </a:lnTo>
                  <a:lnTo>
                    <a:pt x="528766" y="750639"/>
                  </a:lnTo>
                  <a:lnTo>
                    <a:pt x="570976" y="731276"/>
                  </a:lnTo>
                  <a:lnTo>
                    <a:pt x="610287" y="707196"/>
                  </a:lnTo>
                  <a:lnTo>
                    <a:pt x="646337" y="678761"/>
                  </a:lnTo>
                  <a:lnTo>
                    <a:pt x="678761" y="646337"/>
                  </a:lnTo>
                  <a:lnTo>
                    <a:pt x="707196" y="610287"/>
                  </a:lnTo>
                  <a:lnTo>
                    <a:pt x="731276" y="570976"/>
                  </a:lnTo>
                  <a:lnTo>
                    <a:pt x="750639" y="528766"/>
                  </a:lnTo>
                  <a:lnTo>
                    <a:pt x="764920" y="484023"/>
                  </a:lnTo>
                  <a:lnTo>
                    <a:pt x="773756" y="437110"/>
                  </a:lnTo>
                  <a:lnTo>
                    <a:pt x="776782" y="388391"/>
                  </a:lnTo>
                  <a:lnTo>
                    <a:pt x="773756" y="339672"/>
                  </a:lnTo>
                  <a:lnTo>
                    <a:pt x="764920" y="292759"/>
                  </a:lnTo>
                  <a:lnTo>
                    <a:pt x="750639" y="248015"/>
                  </a:lnTo>
                  <a:lnTo>
                    <a:pt x="731276" y="205806"/>
                  </a:lnTo>
                  <a:lnTo>
                    <a:pt x="707196" y="166494"/>
                  </a:lnTo>
                  <a:lnTo>
                    <a:pt x="678761" y="130445"/>
                  </a:lnTo>
                  <a:lnTo>
                    <a:pt x="646337" y="98021"/>
                  </a:lnTo>
                  <a:lnTo>
                    <a:pt x="610287" y="69586"/>
                  </a:lnTo>
                  <a:lnTo>
                    <a:pt x="570976" y="45506"/>
                  </a:lnTo>
                  <a:lnTo>
                    <a:pt x="528766" y="26143"/>
                  </a:lnTo>
                  <a:lnTo>
                    <a:pt x="484023" y="11861"/>
                  </a:lnTo>
                  <a:lnTo>
                    <a:pt x="437110" y="3026"/>
                  </a:lnTo>
                  <a:lnTo>
                    <a:pt x="38839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5707608" y="2089188"/>
              <a:ext cx="777240" cy="777240"/>
            </a:xfrm>
            <a:custGeom>
              <a:avLst/>
              <a:gdLst/>
              <a:ahLst/>
              <a:cxnLst/>
              <a:rect l="l" t="t" r="r" b="b"/>
              <a:pathLst>
                <a:path w="777239" h="777239">
                  <a:moveTo>
                    <a:pt x="776782" y="388391"/>
                  </a:moveTo>
                  <a:lnTo>
                    <a:pt x="773756" y="437110"/>
                  </a:lnTo>
                  <a:lnTo>
                    <a:pt x="764920" y="484023"/>
                  </a:lnTo>
                  <a:lnTo>
                    <a:pt x="750639" y="528766"/>
                  </a:lnTo>
                  <a:lnTo>
                    <a:pt x="731276" y="570976"/>
                  </a:lnTo>
                  <a:lnTo>
                    <a:pt x="707196" y="610287"/>
                  </a:lnTo>
                  <a:lnTo>
                    <a:pt x="678761" y="646337"/>
                  </a:lnTo>
                  <a:lnTo>
                    <a:pt x="646337" y="678761"/>
                  </a:lnTo>
                  <a:lnTo>
                    <a:pt x="610287" y="707196"/>
                  </a:lnTo>
                  <a:lnTo>
                    <a:pt x="570976" y="731276"/>
                  </a:lnTo>
                  <a:lnTo>
                    <a:pt x="528766" y="750639"/>
                  </a:lnTo>
                  <a:lnTo>
                    <a:pt x="484023" y="764920"/>
                  </a:lnTo>
                  <a:lnTo>
                    <a:pt x="437110" y="773756"/>
                  </a:lnTo>
                  <a:lnTo>
                    <a:pt x="388391" y="776782"/>
                  </a:lnTo>
                  <a:lnTo>
                    <a:pt x="339672" y="773756"/>
                  </a:lnTo>
                  <a:lnTo>
                    <a:pt x="292759" y="764920"/>
                  </a:lnTo>
                  <a:lnTo>
                    <a:pt x="248015" y="750639"/>
                  </a:lnTo>
                  <a:lnTo>
                    <a:pt x="205806" y="731276"/>
                  </a:lnTo>
                  <a:lnTo>
                    <a:pt x="166494" y="707196"/>
                  </a:lnTo>
                  <a:lnTo>
                    <a:pt x="130445" y="678761"/>
                  </a:lnTo>
                  <a:lnTo>
                    <a:pt x="98021" y="646337"/>
                  </a:lnTo>
                  <a:lnTo>
                    <a:pt x="69586" y="610287"/>
                  </a:lnTo>
                  <a:lnTo>
                    <a:pt x="45506" y="570976"/>
                  </a:lnTo>
                  <a:lnTo>
                    <a:pt x="26143" y="528766"/>
                  </a:lnTo>
                  <a:lnTo>
                    <a:pt x="11861" y="484023"/>
                  </a:lnTo>
                  <a:lnTo>
                    <a:pt x="3026" y="437110"/>
                  </a:lnTo>
                  <a:lnTo>
                    <a:pt x="0" y="388391"/>
                  </a:lnTo>
                  <a:lnTo>
                    <a:pt x="3026" y="339672"/>
                  </a:lnTo>
                  <a:lnTo>
                    <a:pt x="11861" y="292759"/>
                  </a:lnTo>
                  <a:lnTo>
                    <a:pt x="26143" y="248015"/>
                  </a:lnTo>
                  <a:lnTo>
                    <a:pt x="45506" y="205806"/>
                  </a:lnTo>
                  <a:lnTo>
                    <a:pt x="69586" y="166494"/>
                  </a:lnTo>
                  <a:lnTo>
                    <a:pt x="98021" y="130445"/>
                  </a:lnTo>
                  <a:lnTo>
                    <a:pt x="130445" y="98021"/>
                  </a:lnTo>
                  <a:lnTo>
                    <a:pt x="166494" y="69586"/>
                  </a:lnTo>
                  <a:lnTo>
                    <a:pt x="205806" y="45506"/>
                  </a:lnTo>
                  <a:lnTo>
                    <a:pt x="248015" y="26143"/>
                  </a:lnTo>
                  <a:lnTo>
                    <a:pt x="292759" y="11861"/>
                  </a:lnTo>
                  <a:lnTo>
                    <a:pt x="339672" y="3026"/>
                  </a:lnTo>
                  <a:lnTo>
                    <a:pt x="388391" y="0"/>
                  </a:lnTo>
                  <a:lnTo>
                    <a:pt x="437110" y="3026"/>
                  </a:lnTo>
                  <a:lnTo>
                    <a:pt x="484023" y="11861"/>
                  </a:lnTo>
                  <a:lnTo>
                    <a:pt x="528766" y="26143"/>
                  </a:lnTo>
                  <a:lnTo>
                    <a:pt x="570976" y="45506"/>
                  </a:lnTo>
                  <a:lnTo>
                    <a:pt x="610287" y="69586"/>
                  </a:lnTo>
                  <a:lnTo>
                    <a:pt x="646337" y="98021"/>
                  </a:lnTo>
                  <a:lnTo>
                    <a:pt x="678761" y="130445"/>
                  </a:lnTo>
                  <a:lnTo>
                    <a:pt x="707196" y="166494"/>
                  </a:lnTo>
                  <a:lnTo>
                    <a:pt x="731276" y="205806"/>
                  </a:lnTo>
                  <a:lnTo>
                    <a:pt x="750639" y="248015"/>
                  </a:lnTo>
                  <a:lnTo>
                    <a:pt x="764920" y="292759"/>
                  </a:lnTo>
                  <a:lnTo>
                    <a:pt x="773756" y="339672"/>
                  </a:lnTo>
                  <a:lnTo>
                    <a:pt x="776782" y="388391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5707608" y="3935730"/>
              <a:ext cx="777240" cy="777240"/>
            </a:xfrm>
            <a:custGeom>
              <a:avLst/>
              <a:gdLst/>
              <a:ahLst/>
              <a:cxnLst/>
              <a:rect l="l" t="t" r="r" b="b"/>
              <a:pathLst>
                <a:path w="777239" h="777239">
                  <a:moveTo>
                    <a:pt x="388391" y="0"/>
                  </a:moveTo>
                  <a:lnTo>
                    <a:pt x="339672" y="3026"/>
                  </a:lnTo>
                  <a:lnTo>
                    <a:pt x="292759" y="11862"/>
                  </a:lnTo>
                  <a:lnTo>
                    <a:pt x="248015" y="26144"/>
                  </a:lnTo>
                  <a:lnTo>
                    <a:pt x="205806" y="45508"/>
                  </a:lnTo>
                  <a:lnTo>
                    <a:pt x="166494" y="69590"/>
                  </a:lnTo>
                  <a:lnTo>
                    <a:pt x="130445" y="98026"/>
                  </a:lnTo>
                  <a:lnTo>
                    <a:pt x="98021" y="130452"/>
                  </a:lnTo>
                  <a:lnTo>
                    <a:pt x="69586" y="166503"/>
                  </a:lnTo>
                  <a:lnTo>
                    <a:pt x="45506" y="205816"/>
                  </a:lnTo>
                  <a:lnTo>
                    <a:pt x="26143" y="248026"/>
                  </a:lnTo>
                  <a:lnTo>
                    <a:pt x="11861" y="292771"/>
                  </a:lnTo>
                  <a:lnTo>
                    <a:pt x="3026" y="339684"/>
                  </a:lnTo>
                  <a:lnTo>
                    <a:pt x="0" y="388404"/>
                  </a:lnTo>
                  <a:lnTo>
                    <a:pt x="3026" y="437123"/>
                  </a:lnTo>
                  <a:lnTo>
                    <a:pt x="11861" y="484036"/>
                  </a:lnTo>
                  <a:lnTo>
                    <a:pt x="26143" y="528779"/>
                  </a:lnTo>
                  <a:lnTo>
                    <a:pt x="45506" y="570989"/>
                  </a:lnTo>
                  <a:lnTo>
                    <a:pt x="69586" y="610300"/>
                  </a:lnTo>
                  <a:lnTo>
                    <a:pt x="98021" y="646350"/>
                  </a:lnTo>
                  <a:lnTo>
                    <a:pt x="130445" y="678774"/>
                  </a:lnTo>
                  <a:lnTo>
                    <a:pt x="166494" y="707208"/>
                  </a:lnTo>
                  <a:lnTo>
                    <a:pt x="205806" y="731289"/>
                  </a:lnTo>
                  <a:lnTo>
                    <a:pt x="248015" y="750652"/>
                  </a:lnTo>
                  <a:lnTo>
                    <a:pt x="292759" y="764933"/>
                  </a:lnTo>
                  <a:lnTo>
                    <a:pt x="339672" y="773769"/>
                  </a:lnTo>
                  <a:lnTo>
                    <a:pt x="388391" y="776795"/>
                  </a:lnTo>
                  <a:lnTo>
                    <a:pt x="437110" y="773769"/>
                  </a:lnTo>
                  <a:lnTo>
                    <a:pt x="484023" y="764933"/>
                  </a:lnTo>
                  <a:lnTo>
                    <a:pt x="528766" y="750652"/>
                  </a:lnTo>
                  <a:lnTo>
                    <a:pt x="570976" y="731289"/>
                  </a:lnTo>
                  <a:lnTo>
                    <a:pt x="610287" y="707208"/>
                  </a:lnTo>
                  <a:lnTo>
                    <a:pt x="646337" y="678774"/>
                  </a:lnTo>
                  <a:lnTo>
                    <a:pt x="678761" y="646350"/>
                  </a:lnTo>
                  <a:lnTo>
                    <a:pt x="707196" y="610300"/>
                  </a:lnTo>
                  <a:lnTo>
                    <a:pt x="731276" y="570989"/>
                  </a:lnTo>
                  <a:lnTo>
                    <a:pt x="750639" y="528779"/>
                  </a:lnTo>
                  <a:lnTo>
                    <a:pt x="764920" y="484036"/>
                  </a:lnTo>
                  <a:lnTo>
                    <a:pt x="773756" y="437123"/>
                  </a:lnTo>
                  <a:lnTo>
                    <a:pt x="776782" y="388404"/>
                  </a:lnTo>
                  <a:lnTo>
                    <a:pt x="773756" y="339684"/>
                  </a:lnTo>
                  <a:lnTo>
                    <a:pt x="764920" y="292771"/>
                  </a:lnTo>
                  <a:lnTo>
                    <a:pt x="750639" y="248026"/>
                  </a:lnTo>
                  <a:lnTo>
                    <a:pt x="731276" y="205816"/>
                  </a:lnTo>
                  <a:lnTo>
                    <a:pt x="707196" y="166503"/>
                  </a:lnTo>
                  <a:lnTo>
                    <a:pt x="678761" y="130452"/>
                  </a:lnTo>
                  <a:lnTo>
                    <a:pt x="646337" y="98026"/>
                  </a:lnTo>
                  <a:lnTo>
                    <a:pt x="610287" y="69590"/>
                  </a:lnTo>
                  <a:lnTo>
                    <a:pt x="570976" y="45508"/>
                  </a:lnTo>
                  <a:lnTo>
                    <a:pt x="528766" y="26144"/>
                  </a:lnTo>
                  <a:lnTo>
                    <a:pt x="484023" y="11862"/>
                  </a:lnTo>
                  <a:lnTo>
                    <a:pt x="437110" y="3026"/>
                  </a:lnTo>
                  <a:lnTo>
                    <a:pt x="38839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5707608" y="3935730"/>
              <a:ext cx="777240" cy="777240"/>
            </a:xfrm>
            <a:custGeom>
              <a:avLst/>
              <a:gdLst/>
              <a:ahLst/>
              <a:cxnLst/>
              <a:rect l="l" t="t" r="r" b="b"/>
              <a:pathLst>
                <a:path w="777239" h="777239">
                  <a:moveTo>
                    <a:pt x="776782" y="388404"/>
                  </a:moveTo>
                  <a:lnTo>
                    <a:pt x="773756" y="437123"/>
                  </a:lnTo>
                  <a:lnTo>
                    <a:pt x="764920" y="484036"/>
                  </a:lnTo>
                  <a:lnTo>
                    <a:pt x="750639" y="528779"/>
                  </a:lnTo>
                  <a:lnTo>
                    <a:pt x="731276" y="570989"/>
                  </a:lnTo>
                  <a:lnTo>
                    <a:pt x="707196" y="610300"/>
                  </a:lnTo>
                  <a:lnTo>
                    <a:pt x="678761" y="646350"/>
                  </a:lnTo>
                  <a:lnTo>
                    <a:pt x="646337" y="678774"/>
                  </a:lnTo>
                  <a:lnTo>
                    <a:pt x="610287" y="707208"/>
                  </a:lnTo>
                  <a:lnTo>
                    <a:pt x="570976" y="731289"/>
                  </a:lnTo>
                  <a:lnTo>
                    <a:pt x="528766" y="750652"/>
                  </a:lnTo>
                  <a:lnTo>
                    <a:pt x="484023" y="764933"/>
                  </a:lnTo>
                  <a:lnTo>
                    <a:pt x="437110" y="773769"/>
                  </a:lnTo>
                  <a:lnTo>
                    <a:pt x="388391" y="776795"/>
                  </a:lnTo>
                  <a:lnTo>
                    <a:pt x="339672" y="773769"/>
                  </a:lnTo>
                  <a:lnTo>
                    <a:pt x="292759" y="764933"/>
                  </a:lnTo>
                  <a:lnTo>
                    <a:pt x="248015" y="750652"/>
                  </a:lnTo>
                  <a:lnTo>
                    <a:pt x="205806" y="731289"/>
                  </a:lnTo>
                  <a:lnTo>
                    <a:pt x="166494" y="707208"/>
                  </a:lnTo>
                  <a:lnTo>
                    <a:pt x="130445" y="678774"/>
                  </a:lnTo>
                  <a:lnTo>
                    <a:pt x="98021" y="646350"/>
                  </a:lnTo>
                  <a:lnTo>
                    <a:pt x="69586" y="610300"/>
                  </a:lnTo>
                  <a:lnTo>
                    <a:pt x="45506" y="570989"/>
                  </a:lnTo>
                  <a:lnTo>
                    <a:pt x="26143" y="528779"/>
                  </a:lnTo>
                  <a:lnTo>
                    <a:pt x="11861" y="484036"/>
                  </a:lnTo>
                  <a:lnTo>
                    <a:pt x="3026" y="437123"/>
                  </a:lnTo>
                  <a:lnTo>
                    <a:pt x="0" y="388404"/>
                  </a:lnTo>
                  <a:lnTo>
                    <a:pt x="3026" y="339684"/>
                  </a:lnTo>
                  <a:lnTo>
                    <a:pt x="11861" y="292771"/>
                  </a:lnTo>
                  <a:lnTo>
                    <a:pt x="26143" y="248026"/>
                  </a:lnTo>
                  <a:lnTo>
                    <a:pt x="45506" y="205816"/>
                  </a:lnTo>
                  <a:lnTo>
                    <a:pt x="69586" y="166503"/>
                  </a:lnTo>
                  <a:lnTo>
                    <a:pt x="98021" y="130452"/>
                  </a:lnTo>
                  <a:lnTo>
                    <a:pt x="130445" y="98026"/>
                  </a:lnTo>
                  <a:lnTo>
                    <a:pt x="166494" y="69590"/>
                  </a:lnTo>
                  <a:lnTo>
                    <a:pt x="205806" y="45508"/>
                  </a:lnTo>
                  <a:lnTo>
                    <a:pt x="248015" y="26144"/>
                  </a:lnTo>
                  <a:lnTo>
                    <a:pt x="292759" y="11862"/>
                  </a:lnTo>
                  <a:lnTo>
                    <a:pt x="339672" y="3026"/>
                  </a:lnTo>
                  <a:lnTo>
                    <a:pt x="388391" y="0"/>
                  </a:lnTo>
                  <a:lnTo>
                    <a:pt x="437110" y="3026"/>
                  </a:lnTo>
                  <a:lnTo>
                    <a:pt x="484023" y="11862"/>
                  </a:lnTo>
                  <a:lnTo>
                    <a:pt x="528766" y="26144"/>
                  </a:lnTo>
                  <a:lnTo>
                    <a:pt x="570976" y="45508"/>
                  </a:lnTo>
                  <a:lnTo>
                    <a:pt x="610287" y="69590"/>
                  </a:lnTo>
                  <a:lnTo>
                    <a:pt x="646337" y="98026"/>
                  </a:lnTo>
                  <a:lnTo>
                    <a:pt x="678761" y="130452"/>
                  </a:lnTo>
                  <a:lnTo>
                    <a:pt x="707196" y="166503"/>
                  </a:lnTo>
                  <a:lnTo>
                    <a:pt x="731276" y="205816"/>
                  </a:lnTo>
                  <a:lnTo>
                    <a:pt x="750639" y="248026"/>
                  </a:lnTo>
                  <a:lnTo>
                    <a:pt x="764920" y="292771"/>
                  </a:lnTo>
                  <a:lnTo>
                    <a:pt x="773756" y="339684"/>
                  </a:lnTo>
                  <a:lnTo>
                    <a:pt x="776782" y="388404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object 5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ACF7E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13658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4770"/>
              <a:ext cx="4910670" cy="3433229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117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39929" y="3640683"/>
              <a:ext cx="1562100" cy="156208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51870"/>
              <a:ext cx="778929" cy="156208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232" y="2002370"/>
              <a:ext cx="1562100" cy="156210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3029" y="5685366"/>
              <a:ext cx="1468970" cy="117263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2029" y="4885266"/>
              <a:ext cx="2235199" cy="1972732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1129" y="579970"/>
              <a:ext cx="1430870" cy="2235187"/>
            </a:xfrm>
            <a:prstGeom prst="rect">
              <a:avLst/>
            </a:prstGeom>
          </p:spPr>
        </p:pic>
      </p:grpSp>
      <p:grpSp>
        <p:nvGrpSpPr>
          <p:cNvPr id="14" name="object 14"/>
          <p:cNvGrpSpPr/>
          <p:nvPr/>
        </p:nvGrpSpPr>
        <p:grpSpPr>
          <a:xfrm>
            <a:off x="246570" y="309794"/>
            <a:ext cx="11699240" cy="6352540"/>
            <a:chOff x="246570" y="309794"/>
            <a:chExt cx="11699240" cy="6352540"/>
          </a:xfrm>
        </p:grpSpPr>
        <p:sp>
          <p:nvSpPr>
            <p:cNvPr id="15" name="object 15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0"/>
                  </a:lnTo>
                  <a:lnTo>
                    <a:pt x="11656309" y="29845"/>
                  </a:lnTo>
                  <a:lnTo>
                    <a:pt x="11624003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6"/>
                  </a:lnTo>
                  <a:lnTo>
                    <a:pt x="11656309" y="29845"/>
                  </a:lnTo>
                  <a:lnTo>
                    <a:pt x="11678140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2" y="204711"/>
                  </a:lnTo>
                  <a:lnTo>
                    <a:pt x="73391" y="230487"/>
                  </a:lnTo>
                  <a:lnTo>
                    <a:pt x="119976" y="239953"/>
                  </a:lnTo>
                  <a:lnTo>
                    <a:pt x="1673161" y="239953"/>
                  </a:lnTo>
                  <a:lnTo>
                    <a:pt x="1719747" y="230487"/>
                  </a:lnTo>
                  <a:lnTo>
                    <a:pt x="1757895" y="204711"/>
                  </a:lnTo>
                  <a:lnTo>
                    <a:pt x="1783671" y="166562"/>
                  </a:lnTo>
                  <a:lnTo>
                    <a:pt x="1793138" y="119976"/>
                  </a:lnTo>
                  <a:lnTo>
                    <a:pt x="1783671" y="73391"/>
                  </a:lnTo>
                  <a:lnTo>
                    <a:pt x="1757895" y="35242"/>
                  </a:lnTo>
                  <a:lnTo>
                    <a:pt x="1719747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76" y="239953"/>
                  </a:lnTo>
                  <a:lnTo>
                    <a:pt x="73391" y="230487"/>
                  </a:lnTo>
                  <a:lnTo>
                    <a:pt x="35242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1673161" y="0"/>
                  </a:lnTo>
                  <a:lnTo>
                    <a:pt x="1719747" y="9466"/>
                  </a:lnTo>
                  <a:lnTo>
                    <a:pt x="1757895" y="35242"/>
                  </a:lnTo>
                  <a:lnTo>
                    <a:pt x="1783671" y="73391"/>
                  </a:lnTo>
                  <a:lnTo>
                    <a:pt x="1793138" y="119976"/>
                  </a:lnTo>
                  <a:lnTo>
                    <a:pt x="1783671" y="166562"/>
                  </a:lnTo>
                  <a:lnTo>
                    <a:pt x="1757895" y="204711"/>
                  </a:lnTo>
                  <a:lnTo>
                    <a:pt x="1719747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</p:grpSp>
      <p:sp>
        <p:nvSpPr>
          <p:cNvPr id="20" name="object 20"/>
          <p:cNvSpPr txBox="1"/>
          <p:nvPr/>
        </p:nvSpPr>
        <p:spPr>
          <a:xfrm>
            <a:off x="4846129" y="4978895"/>
            <a:ext cx="2499995" cy="1080135"/>
          </a:xfrm>
          <a:prstGeom prst="rect">
            <a:avLst/>
          </a:prstGeom>
        </p:spPr>
        <p:txBody>
          <a:bodyPr vert="horz" wrap="square" lIns="0" tIns="59055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465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&gt;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9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means</a:t>
            </a:r>
            <a:r>
              <a:rPr sz="2000" b="1" spc="-4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greater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than</a:t>
            </a:r>
            <a:endParaRPr sz="2000">
              <a:latin typeface="Grammarsaurus" pitchFamily="2" charset="0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37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&lt;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9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means</a:t>
            </a:r>
            <a:r>
              <a:rPr sz="2000" b="1" spc="-1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1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less</a:t>
            </a:r>
            <a:r>
              <a:rPr sz="2000" b="1" spc="-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than</a:t>
            </a:r>
            <a:endParaRPr sz="2000">
              <a:latin typeface="Grammarsaurus" pitchFamily="2" charset="0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37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-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9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means</a:t>
            </a:r>
            <a:r>
              <a:rPr sz="2000" b="1" spc="-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equal</a:t>
            </a:r>
            <a:r>
              <a:rPr sz="2000" b="1" spc="-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to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595688" y="615543"/>
            <a:ext cx="8420735" cy="594360"/>
            <a:chOff x="595688" y="615543"/>
            <a:chExt cx="8420735" cy="594360"/>
          </a:xfrm>
        </p:grpSpPr>
        <p:sp>
          <p:nvSpPr>
            <p:cNvPr id="22" name="object 22"/>
            <p:cNvSpPr/>
            <p:nvPr/>
          </p:nvSpPr>
          <p:spPr>
            <a:xfrm>
              <a:off x="1242669" y="621893"/>
              <a:ext cx="7767320" cy="581660"/>
            </a:xfrm>
            <a:custGeom>
              <a:avLst/>
              <a:gdLst/>
              <a:ahLst/>
              <a:cxnLst/>
              <a:rect l="l" t="t" r="r" b="b"/>
              <a:pathLst>
                <a:path w="7767320" h="581660">
                  <a:moveTo>
                    <a:pt x="7730337" y="0"/>
                  </a:moveTo>
                  <a:lnTo>
                    <a:pt x="36956" y="0"/>
                  </a:lnTo>
                  <a:lnTo>
                    <a:pt x="22572" y="2902"/>
                  </a:lnTo>
                  <a:lnTo>
                    <a:pt x="10825" y="10818"/>
                  </a:lnTo>
                  <a:lnTo>
                    <a:pt x="2904" y="22561"/>
                  </a:lnTo>
                  <a:lnTo>
                    <a:pt x="0" y="36944"/>
                  </a:lnTo>
                  <a:lnTo>
                    <a:pt x="0" y="544639"/>
                  </a:lnTo>
                  <a:lnTo>
                    <a:pt x="2904" y="559024"/>
                  </a:lnTo>
                  <a:lnTo>
                    <a:pt x="10825" y="570771"/>
                  </a:lnTo>
                  <a:lnTo>
                    <a:pt x="22572" y="578691"/>
                  </a:lnTo>
                  <a:lnTo>
                    <a:pt x="36956" y="581596"/>
                  </a:lnTo>
                  <a:lnTo>
                    <a:pt x="7730337" y="581596"/>
                  </a:lnTo>
                  <a:lnTo>
                    <a:pt x="7744720" y="578691"/>
                  </a:lnTo>
                  <a:lnTo>
                    <a:pt x="7756463" y="570771"/>
                  </a:lnTo>
                  <a:lnTo>
                    <a:pt x="7764379" y="559024"/>
                  </a:lnTo>
                  <a:lnTo>
                    <a:pt x="7767281" y="544639"/>
                  </a:lnTo>
                  <a:lnTo>
                    <a:pt x="7767281" y="36944"/>
                  </a:lnTo>
                  <a:lnTo>
                    <a:pt x="7764379" y="22561"/>
                  </a:lnTo>
                  <a:lnTo>
                    <a:pt x="7756463" y="10818"/>
                  </a:lnTo>
                  <a:lnTo>
                    <a:pt x="7744720" y="2902"/>
                  </a:lnTo>
                  <a:lnTo>
                    <a:pt x="7730337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1242669" y="621893"/>
              <a:ext cx="7767320" cy="581660"/>
            </a:xfrm>
            <a:custGeom>
              <a:avLst/>
              <a:gdLst/>
              <a:ahLst/>
              <a:cxnLst/>
              <a:rect l="l" t="t" r="r" b="b"/>
              <a:pathLst>
                <a:path w="7767320" h="581660">
                  <a:moveTo>
                    <a:pt x="7730337" y="581596"/>
                  </a:moveTo>
                  <a:lnTo>
                    <a:pt x="36956" y="581596"/>
                  </a:lnTo>
                  <a:lnTo>
                    <a:pt x="22572" y="578691"/>
                  </a:lnTo>
                  <a:lnTo>
                    <a:pt x="10825" y="570771"/>
                  </a:lnTo>
                  <a:lnTo>
                    <a:pt x="2904" y="559024"/>
                  </a:lnTo>
                  <a:lnTo>
                    <a:pt x="0" y="544639"/>
                  </a:lnTo>
                  <a:lnTo>
                    <a:pt x="0" y="36944"/>
                  </a:lnTo>
                  <a:lnTo>
                    <a:pt x="2904" y="22561"/>
                  </a:lnTo>
                  <a:lnTo>
                    <a:pt x="10825" y="10818"/>
                  </a:lnTo>
                  <a:lnTo>
                    <a:pt x="22572" y="2902"/>
                  </a:lnTo>
                  <a:lnTo>
                    <a:pt x="36956" y="0"/>
                  </a:lnTo>
                  <a:lnTo>
                    <a:pt x="7730337" y="0"/>
                  </a:lnTo>
                  <a:lnTo>
                    <a:pt x="7744720" y="2902"/>
                  </a:lnTo>
                  <a:lnTo>
                    <a:pt x="7756463" y="10818"/>
                  </a:lnTo>
                  <a:lnTo>
                    <a:pt x="7764379" y="22561"/>
                  </a:lnTo>
                  <a:lnTo>
                    <a:pt x="7767281" y="36944"/>
                  </a:lnTo>
                  <a:lnTo>
                    <a:pt x="7767281" y="544639"/>
                  </a:lnTo>
                  <a:lnTo>
                    <a:pt x="7764379" y="559024"/>
                  </a:lnTo>
                  <a:lnTo>
                    <a:pt x="7756463" y="570771"/>
                  </a:lnTo>
                  <a:lnTo>
                    <a:pt x="7744720" y="578691"/>
                  </a:lnTo>
                  <a:lnTo>
                    <a:pt x="7730337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602038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3" y="558327"/>
                  </a:lnTo>
                  <a:lnTo>
                    <a:pt x="11158" y="570437"/>
                  </a:lnTo>
                  <a:lnTo>
                    <a:pt x="23268" y="578602"/>
                  </a:lnTo>
                  <a:lnTo>
                    <a:pt x="38100" y="581596"/>
                  </a:lnTo>
                  <a:lnTo>
                    <a:pt x="543496" y="581596"/>
                  </a:lnTo>
                  <a:lnTo>
                    <a:pt x="558327" y="578602"/>
                  </a:lnTo>
                  <a:lnTo>
                    <a:pt x="570437" y="570437"/>
                  </a:lnTo>
                  <a:lnTo>
                    <a:pt x="578602" y="558327"/>
                  </a:lnTo>
                  <a:lnTo>
                    <a:pt x="581596" y="543496"/>
                  </a:lnTo>
                  <a:lnTo>
                    <a:pt x="581596" y="38100"/>
                  </a:lnTo>
                  <a:lnTo>
                    <a:pt x="578602" y="23268"/>
                  </a:lnTo>
                  <a:lnTo>
                    <a:pt x="570437" y="11158"/>
                  </a:lnTo>
                  <a:lnTo>
                    <a:pt x="558327" y="2993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474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602038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596"/>
                  </a:moveTo>
                  <a:lnTo>
                    <a:pt x="38100" y="581596"/>
                  </a:lnTo>
                  <a:lnTo>
                    <a:pt x="23268" y="578602"/>
                  </a:lnTo>
                  <a:lnTo>
                    <a:pt x="11158" y="570437"/>
                  </a:lnTo>
                  <a:lnTo>
                    <a:pt x="2993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3"/>
                  </a:lnTo>
                  <a:lnTo>
                    <a:pt x="570437" y="11158"/>
                  </a:lnTo>
                  <a:lnTo>
                    <a:pt x="578602" y="23268"/>
                  </a:lnTo>
                  <a:lnTo>
                    <a:pt x="581596" y="38100"/>
                  </a:lnTo>
                  <a:lnTo>
                    <a:pt x="581596" y="543496"/>
                  </a:lnTo>
                  <a:lnTo>
                    <a:pt x="578602" y="558327"/>
                  </a:lnTo>
                  <a:lnTo>
                    <a:pt x="570437" y="570437"/>
                  </a:lnTo>
                  <a:lnTo>
                    <a:pt x="558327" y="578602"/>
                  </a:lnTo>
                  <a:lnTo>
                    <a:pt x="543496" y="581596"/>
                  </a:lnTo>
                  <a:close/>
                </a:path>
              </a:pathLst>
            </a:custGeom>
            <a:ln w="12700">
              <a:solidFill>
                <a:srgbClr val="15151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3731905" y="1846207"/>
            <a:ext cx="1222349" cy="948977"/>
          </a:xfrm>
          <a:prstGeom prst="rect">
            <a:avLst/>
          </a:prstGeom>
        </p:spPr>
        <p:txBody>
          <a:bodyPr vert="horz" wrap="square" lIns="0" tIns="3301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9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r>
              <a:rPr sz="2000" b="1" spc="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x</a:t>
            </a:r>
            <a:r>
              <a:rPr sz="2000" b="1" spc="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r>
              <a:rPr sz="2000" b="1" spc="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32</a:t>
            </a:r>
            <a:endParaRPr sz="2000" dirty="0">
              <a:latin typeface="Grammarsaurus" pitchFamily="2" charset="0"/>
              <a:cs typeface="Arial"/>
            </a:endParaRPr>
          </a:p>
          <a:p>
            <a:pPr marL="63500">
              <a:lnSpc>
                <a:spcPct val="100000"/>
              </a:lnSpc>
              <a:spcBef>
                <a:spcPts val="290"/>
              </a:spcBef>
            </a:pPr>
            <a:r>
              <a:rPr sz="37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4</a:t>
            </a:r>
            <a:r>
              <a:rPr sz="3700" b="1" spc="-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37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x</a:t>
            </a:r>
            <a:r>
              <a:rPr sz="3700" b="1" spc="-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3700" b="1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8</a:t>
            </a:r>
            <a:endParaRPr sz="3700" dirty="0">
              <a:latin typeface="Grammarsaurus" pitchFamily="2" charset="0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3645724" y="3660889"/>
            <a:ext cx="1409281" cy="88485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2710">
              <a:lnSpc>
                <a:spcPts val="2395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48</a:t>
            </a:r>
            <a:r>
              <a:rPr sz="2000" b="1" spc="4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÷</a:t>
            </a:r>
            <a:r>
              <a:rPr sz="2000" b="1" spc="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r>
              <a:rPr sz="2000" b="1" spc="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endParaRPr sz="2000">
              <a:latin typeface="Grammarsaurus" pitchFamily="2" charset="0"/>
              <a:cs typeface="Arial"/>
            </a:endParaRPr>
          </a:p>
          <a:p>
            <a:pPr marL="12700">
              <a:lnSpc>
                <a:spcPts val="4435"/>
              </a:lnSpc>
            </a:pPr>
            <a:r>
              <a:rPr sz="37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48</a:t>
            </a:r>
            <a:r>
              <a:rPr sz="3700" b="1" spc="7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37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÷</a:t>
            </a:r>
            <a:r>
              <a:rPr sz="3700" b="1" spc="8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3700" b="1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8</a:t>
            </a:r>
            <a:endParaRPr sz="3700">
              <a:latin typeface="Grammarsaurus" pitchFamily="2" charset="0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7324572" y="3660889"/>
            <a:ext cx="1142141" cy="88485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9370">
              <a:lnSpc>
                <a:spcPts val="2395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</a:t>
            </a:r>
            <a:r>
              <a:rPr sz="2000" b="1" spc="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+</a:t>
            </a:r>
            <a:r>
              <a:rPr sz="2000" b="1" spc="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</a:t>
            </a:r>
            <a:r>
              <a:rPr sz="2000" b="1" spc="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endParaRPr sz="2000">
              <a:latin typeface="Grammarsaurus" pitchFamily="2" charset="0"/>
              <a:cs typeface="Arial"/>
            </a:endParaRPr>
          </a:p>
          <a:p>
            <a:pPr marL="12700">
              <a:lnSpc>
                <a:spcPts val="4435"/>
              </a:lnSpc>
            </a:pPr>
            <a:r>
              <a:rPr sz="37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3</a:t>
            </a:r>
            <a:r>
              <a:rPr sz="3700" b="1" spc="3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37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+</a:t>
            </a:r>
            <a:r>
              <a:rPr sz="3700" b="1" spc="3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3700" b="1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3</a:t>
            </a:r>
            <a:endParaRPr sz="3700">
              <a:latin typeface="Grammarsaurus" pitchFamily="2" charset="0"/>
              <a:cs typeface="Arial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5701245" y="2082838"/>
            <a:ext cx="789940" cy="2636520"/>
            <a:chOff x="5701245" y="2082838"/>
            <a:chExt cx="789940" cy="2636520"/>
          </a:xfrm>
        </p:grpSpPr>
        <p:sp>
          <p:nvSpPr>
            <p:cNvPr id="31" name="object 31"/>
            <p:cNvSpPr/>
            <p:nvPr/>
          </p:nvSpPr>
          <p:spPr>
            <a:xfrm>
              <a:off x="5707595" y="2089188"/>
              <a:ext cx="777240" cy="777240"/>
            </a:xfrm>
            <a:custGeom>
              <a:avLst/>
              <a:gdLst/>
              <a:ahLst/>
              <a:cxnLst/>
              <a:rect l="l" t="t" r="r" b="b"/>
              <a:pathLst>
                <a:path w="777239" h="777239">
                  <a:moveTo>
                    <a:pt x="388391" y="0"/>
                  </a:moveTo>
                  <a:lnTo>
                    <a:pt x="339672" y="3026"/>
                  </a:lnTo>
                  <a:lnTo>
                    <a:pt x="292759" y="11861"/>
                  </a:lnTo>
                  <a:lnTo>
                    <a:pt x="248015" y="26143"/>
                  </a:lnTo>
                  <a:lnTo>
                    <a:pt x="205806" y="45506"/>
                  </a:lnTo>
                  <a:lnTo>
                    <a:pt x="166494" y="69586"/>
                  </a:lnTo>
                  <a:lnTo>
                    <a:pt x="130445" y="98021"/>
                  </a:lnTo>
                  <a:lnTo>
                    <a:pt x="98021" y="130445"/>
                  </a:lnTo>
                  <a:lnTo>
                    <a:pt x="69586" y="166494"/>
                  </a:lnTo>
                  <a:lnTo>
                    <a:pt x="45506" y="205806"/>
                  </a:lnTo>
                  <a:lnTo>
                    <a:pt x="26143" y="248015"/>
                  </a:lnTo>
                  <a:lnTo>
                    <a:pt x="11861" y="292759"/>
                  </a:lnTo>
                  <a:lnTo>
                    <a:pt x="3026" y="339672"/>
                  </a:lnTo>
                  <a:lnTo>
                    <a:pt x="0" y="388391"/>
                  </a:lnTo>
                  <a:lnTo>
                    <a:pt x="3026" y="437110"/>
                  </a:lnTo>
                  <a:lnTo>
                    <a:pt x="11861" y="484024"/>
                  </a:lnTo>
                  <a:lnTo>
                    <a:pt x="26143" y="528768"/>
                  </a:lnTo>
                  <a:lnTo>
                    <a:pt x="45506" y="570979"/>
                  </a:lnTo>
                  <a:lnTo>
                    <a:pt x="69586" y="610292"/>
                  </a:lnTo>
                  <a:lnTo>
                    <a:pt x="98021" y="646343"/>
                  </a:lnTo>
                  <a:lnTo>
                    <a:pt x="130445" y="678768"/>
                  </a:lnTo>
                  <a:lnTo>
                    <a:pt x="166494" y="707204"/>
                  </a:lnTo>
                  <a:lnTo>
                    <a:pt x="205806" y="731286"/>
                  </a:lnTo>
                  <a:lnTo>
                    <a:pt x="248015" y="750650"/>
                  </a:lnTo>
                  <a:lnTo>
                    <a:pt x="292759" y="764932"/>
                  </a:lnTo>
                  <a:lnTo>
                    <a:pt x="339672" y="773769"/>
                  </a:lnTo>
                  <a:lnTo>
                    <a:pt x="388391" y="776795"/>
                  </a:lnTo>
                  <a:lnTo>
                    <a:pt x="437113" y="773769"/>
                  </a:lnTo>
                  <a:lnTo>
                    <a:pt x="484028" y="764932"/>
                  </a:lnTo>
                  <a:lnTo>
                    <a:pt x="528773" y="750650"/>
                  </a:lnTo>
                  <a:lnTo>
                    <a:pt x="570984" y="731286"/>
                  </a:lnTo>
                  <a:lnTo>
                    <a:pt x="610297" y="707204"/>
                  </a:lnTo>
                  <a:lnTo>
                    <a:pt x="646348" y="678768"/>
                  </a:lnTo>
                  <a:lnTo>
                    <a:pt x="678773" y="646343"/>
                  </a:lnTo>
                  <a:lnTo>
                    <a:pt x="707208" y="610292"/>
                  </a:lnTo>
                  <a:lnTo>
                    <a:pt x="731289" y="570979"/>
                  </a:lnTo>
                  <a:lnTo>
                    <a:pt x="750652" y="528768"/>
                  </a:lnTo>
                  <a:lnTo>
                    <a:pt x="764933" y="484024"/>
                  </a:lnTo>
                  <a:lnTo>
                    <a:pt x="773769" y="437110"/>
                  </a:lnTo>
                  <a:lnTo>
                    <a:pt x="776795" y="388391"/>
                  </a:lnTo>
                  <a:lnTo>
                    <a:pt x="773769" y="339672"/>
                  </a:lnTo>
                  <a:lnTo>
                    <a:pt x="764933" y="292759"/>
                  </a:lnTo>
                  <a:lnTo>
                    <a:pt x="750652" y="248015"/>
                  </a:lnTo>
                  <a:lnTo>
                    <a:pt x="731289" y="205806"/>
                  </a:lnTo>
                  <a:lnTo>
                    <a:pt x="707208" y="166494"/>
                  </a:lnTo>
                  <a:lnTo>
                    <a:pt x="678773" y="130445"/>
                  </a:lnTo>
                  <a:lnTo>
                    <a:pt x="646348" y="98021"/>
                  </a:lnTo>
                  <a:lnTo>
                    <a:pt x="610297" y="69586"/>
                  </a:lnTo>
                  <a:lnTo>
                    <a:pt x="570984" y="45506"/>
                  </a:lnTo>
                  <a:lnTo>
                    <a:pt x="528773" y="26143"/>
                  </a:lnTo>
                  <a:lnTo>
                    <a:pt x="484028" y="11861"/>
                  </a:lnTo>
                  <a:lnTo>
                    <a:pt x="437113" y="3026"/>
                  </a:lnTo>
                  <a:lnTo>
                    <a:pt x="38839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5707595" y="2089188"/>
              <a:ext cx="777240" cy="777240"/>
            </a:xfrm>
            <a:custGeom>
              <a:avLst/>
              <a:gdLst/>
              <a:ahLst/>
              <a:cxnLst/>
              <a:rect l="l" t="t" r="r" b="b"/>
              <a:pathLst>
                <a:path w="777239" h="777239">
                  <a:moveTo>
                    <a:pt x="776795" y="388391"/>
                  </a:moveTo>
                  <a:lnTo>
                    <a:pt x="773769" y="437110"/>
                  </a:lnTo>
                  <a:lnTo>
                    <a:pt x="764933" y="484024"/>
                  </a:lnTo>
                  <a:lnTo>
                    <a:pt x="750652" y="528768"/>
                  </a:lnTo>
                  <a:lnTo>
                    <a:pt x="731289" y="570979"/>
                  </a:lnTo>
                  <a:lnTo>
                    <a:pt x="707208" y="610292"/>
                  </a:lnTo>
                  <a:lnTo>
                    <a:pt x="678773" y="646343"/>
                  </a:lnTo>
                  <a:lnTo>
                    <a:pt x="646348" y="678768"/>
                  </a:lnTo>
                  <a:lnTo>
                    <a:pt x="610297" y="707204"/>
                  </a:lnTo>
                  <a:lnTo>
                    <a:pt x="570984" y="731286"/>
                  </a:lnTo>
                  <a:lnTo>
                    <a:pt x="528773" y="750650"/>
                  </a:lnTo>
                  <a:lnTo>
                    <a:pt x="484028" y="764932"/>
                  </a:lnTo>
                  <a:lnTo>
                    <a:pt x="437113" y="773769"/>
                  </a:lnTo>
                  <a:lnTo>
                    <a:pt x="388391" y="776795"/>
                  </a:lnTo>
                  <a:lnTo>
                    <a:pt x="339672" y="773769"/>
                  </a:lnTo>
                  <a:lnTo>
                    <a:pt x="292759" y="764932"/>
                  </a:lnTo>
                  <a:lnTo>
                    <a:pt x="248015" y="750650"/>
                  </a:lnTo>
                  <a:lnTo>
                    <a:pt x="205806" y="731286"/>
                  </a:lnTo>
                  <a:lnTo>
                    <a:pt x="166494" y="707204"/>
                  </a:lnTo>
                  <a:lnTo>
                    <a:pt x="130445" y="678768"/>
                  </a:lnTo>
                  <a:lnTo>
                    <a:pt x="98021" y="646343"/>
                  </a:lnTo>
                  <a:lnTo>
                    <a:pt x="69586" y="610292"/>
                  </a:lnTo>
                  <a:lnTo>
                    <a:pt x="45506" y="570979"/>
                  </a:lnTo>
                  <a:lnTo>
                    <a:pt x="26143" y="528768"/>
                  </a:lnTo>
                  <a:lnTo>
                    <a:pt x="11861" y="484024"/>
                  </a:lnTo>
                  <a:lnTo>
                    <a:pt x="3026" y="437110"/>
                  </a:lnTo>
                  <a:lnTo>
                    <a:pt x="0" y="388391"/>
                  </a:lnTo>
                  <a:lnTo>
                    <a:pt x="3026" y="339672"/>
                  </a:lnTo>
                  <a:lnTo>
                    <a:pt x="11861" y="292759"/>
                  </a:lnTo>
                  <a:lnTo>
                    <a:pt x="26143" y="248015"/>
                  </a:lnTo>
                  <a:lnTo>
                    <a:pt x="45506" y="205806"/>
                  </a:lnTo>
                  <a:lnTo>
                    <a:pt x="69586" y="166494"/>
                  </a:lnTo>
                  <a:lnTo>
                    <a:pt x="98021" y="130445"/>
                  </a:lnTo>
                  <a:lnTo>
                    <a:pt x="130445" y="98021"/>
                  </a:lnTo>
                  <a:lnTo>
                    <a:pt x="166494" y="69586"/>
                  </a:lnTo>
                  <a:lnTo>
                    <a:pt x="205806" y="45506"/>
                  </a:lnTo>
                  <a:lnTo>
                    <a:pt x="248015" y="26143"/>
                  </a:lnTo>
                  <a:lnTo>
                    <a:pt x="292759" y="11861"/>
                  </a:lnTo>
                  <a:lnTo>
                    <a:pt x="339672" y="3026"/>
                  </a:lnTo>
                  <a:lnTo>
                    <a:pt x="388391" y="0"/>
                  </a:lnTo>
                  <a:lnTo>
                    <a:pt x="437113" y="3026"/>
                  </a:lnTo>
                  <a:lnTo>
                    <a:pt x="484028" y="11861"/>
                  </a:lnTo>
                  <a:lnTo>
                    <a:pt x="528773" y="26143"/>
                  </a:lnTo>
                  <a:lnTo>
                    <a:pt x="570984" y="45506"/>
                  </a:lnTo>
                  <a:lnTo>
                    <a:pt x="610297" y="69586"/>
                  </a:lnTo>
                  <a:lnTo>
                    <a:pt x="646348" y="98021"/>
                  </a:lnTo>
                  <a:lnTo>
                    <a:pt x="678773" y="130445"/>
                  </a:lnTo>
                  <a:lnTo>
                    <a:pt x="707208" y="166494"/>
                  </a:lnTo>
                  <a:lnTo>
                    <a:pt x="731289" y="205806"/>
                  </a:lnTo>
                  <a:lnTo>
                    <a:pt x="750652" y="248015"/>
                  </a:lnTo>
                  <a:lnTo>
                    <a:pt x="764933" y="292759"/>
                  </a:lnTo>
                  <a:lnTo>
                    <a:pt x="773769" y="339672"/>
                  </a:lnTo>
                  <a:lnTo>
                    <a:pt x="776795" y="388391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5707595" y="3935742"/>
              <a:ext cx="777240" cy="777240"/>
            </a:xfrm>
            <a:custGeom>
              <a:avLst/>
              <a:gdLst/>
              <a:ahLst/>
              <a:cxnLst/>
              <a:rect l="l" t="t" r="r" b="b"/>
              <a:pathLst>
                <a:path w="777239" h="777239">
                  <a:moveTo>
                    <a:pt x="388391" y="0"/>
                  </a:moveTo>
                  <a:lnTo>
                    <a:pt x="339672" y="3026"/>
                  </a:lnTo>
                  <a:lnTo>
                    <a:pt x="292759" y="11861"/>
                  </a:lnTo>
                  <a:lnTo>
                    <a:pt x="248015" y="26143"/>
                  </a:lnTo>
                  <a:lnTo>
                    <a:pt x="205806" y="45506"/>
                  </a:lnTo>
                  <a:lnTo>
                    <a:pt x="166494" y="69586"/>
                  </a:lnTo>
                  <a:lnTo>
                    <a:pt x="130445" y="98021"/>
                  </a:lnTo>
                  <a:lnTo>
                    <a:pt x="98021" y="130445"/>
                  </a:lnTo>
                  <a:lnTo>
                    <a:pt x="69586" y="166494"/>
                  </a:lnTo>
                  <a:lnTo>
                    <a:pt x="45506" y="205806"/>
                  </a:lnTo>
                  <a:lnTo>
                    <a:pt x="26143" y="248015"/>
                  </a:lnTo>
                  <a:lnTo>
                    <a:pt x="11861" y="292759"/>
                  </a:lnTo>
                  <a:lnTo>
                    <a:pt x="3026" y="339672"/>
                  </a:lnTo>
                  <a:lnTo>
                    <a:pt x="0" y="388391"/>
                  </a:lnTo>
                  <a:lnTo>
                    <a:pt x="3026" y="437110"/>
                  </a:lnTo>
                  <a:lnTo>
                    <a:pt x="11861" y="484023"/>
                  </a:lnTo>
                  <a:lnTo>
                    <a:pt x="26143" y="528766"/>
                  </a:lnTo>
                  <a:lnTo>
                    <a:pt x="45506" y="570976"/>
                  </a:lnTo>
                  <a:lnTo>
                    <a:pt x="69586" y="610287"/>
                  </a:lnTo>
                  <a:lnTo>
                    <a:pt x="98021" y="646337"/>
                  </a:lnTo>
                  <a:lnTo>
                    <a:pt x="130445" y="678761"/>
                  </a:lnTo>
                  <a:lnTo>
                    <a:pt x="166494" y="707196"/>
                  </a:lnTo>
                  <a:lnTo>
                    <a:pt x="205806" y="731276"/>
                  </a:lnTo>
                  <a:lnTo>
                    <a:pt x="248015" y="750639"/>
                  </a:lnTo>
                  <a:lnTo>
                    <a:pt x="292759" y="764920"/>
                  </a:lnTo>
                  <a:lnTo>
                    <a:pt x="339672" y="773756"/>
                  </a:lnTo>
                  <a:lnTo>
                    <a:pt x="388391" y="776782"/>
                  </a:lnTo>
                  <a:lnTo>
                    <a:pt x="437113" y="773756"/>
                  </a:lnTo>
                  <a:lnTo>
                    <a:pt x="484028" y="764920"/>
                  </a:lnTo>
                  <a:lnTo>
                    <a:pt x="528773" y="750639"/>
                  </a:lnTo>
                  <a:lnTo>
                    <a:pt x="570984" y="731276"/>
                  </a:lnTo>
                  <a:lnTo>
                    <a:pt x="610297" y="707196"/>
                  </a:lnTo>
                  <a:lnTo>
                    <a:pt x="646348" y="678761"/>
                  </a:lnTo>
                  <a:lnTo>
                    <a:pt x="678773" y="646337"/>
                  </a:lnTo>
                  <a:lnTo>
                    <a:pt x="707208" y="610287"/>
                  </a:lnTo>
                  <a:lnTo>
                    <a:pt x="731289" y="570976"/>
                  </a:lnTo>
                  <a:lnTo>
                    <a:pt x="750652" y="528766"/>
                  </a:lnTo>
                  <a:lnTo>
                    <a:pt x="764933" y="484023"/>
                  </a:lnTo>
                  <a:lnTo>
                    <a:pt x="773769" y="437110"/>
                  </a:lnTo>
                  <a:lnTo>
                    <a:pt x="776795" y="388391"/>
                  </a:lnTo>
                  <a:lnTo>
                    <a:pt x="773769" y="339672"/>
                  </a:lnTo>
                  <a:lnTo>
                    <a:pt x="764933" y="292759"/>
                  </a:lnTo>
                  <a:lnTo>
                    <a:pt x="750652" y="248015"/>
                  </a:lnTo>
                  <a:lnTo>
                    <a:pt x="731289" y="205806"/>
                  </a:lnTo>
                  <a:lnTo>
                    <a:pt x="707208" y="166494"/>
                  </a:lnTo>
                  <a:lnTo>
                    <a:pt x="678773" y="130445"/>
                  </a:lnTo>
                  <a:lnTo>
                    <a:pt x="646348" y="98021"/>
                  </a:lnTo>
                  <a:lnTo>
                    <a:pt x="610297" y="69586"/>
                  </a:lnTo>
                  <a:lnTo>
                    <a:pt x="570984" y="45506"/>
                  </a:lnTo>
                  <a:lnTo>
                    <a:pt x="528773" y="26143"/>
                  </a:lnTo>
                  <a:lnTo>
                    <a:pt x="484028" y="11861"/>
                  </a:lnTo>
                  <a:lnTo>
                    <a:pt x="437113" y="3026"/>
                  </a:lnTo>
                  <a:lnTo>
                    <a:pt x="38839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5707595" y="3935742"/>
              <a:ext cx="777240" cy="777240"/>
            </a:xfrm>
            <a:custGeom>
              <a:avLst/>
              <a:gdLst/>
              <a:ahLst/>
              <a:cxnLst/>
              <a:rect l="l" t="t" r="r" b="b"/>
              <a:pathLst>
                <a:path w="777239" h="777239">
                  <a:moveTo>
                    <a:pt x="776795" y="388391"/>
                  </a:moveTo>
                  <a:lnTo>
                    <a:pt x="773769" y="437110"/>
                  </a:lnTo>
                  <a:lnTo>
                    <a:pt x="764933" y="484023"/>
                  </a:lnTo>
                  <a:lnTo>
                    <a:pt x="750652" y="528766"/>
                  </a:lnTo>
                  <a:lnTo>
                    <a:pt x="731289" y="570976"/>
                  </a:lnTo>
                  <a:lnTo>
                    <a:pt x="707208" y="610287"/>
                  </a:lnTo>
                  <a:lnTo>
                    <a:pt x="678773" y="646337"/>
                  </a:lnTo>
                  <a:lnTo>
                    <a:pt x="646348" y="678761"/>
                  </a:lnTo>
                  <a:lnTo>
                    <a:pt x="610297" y="707196"/>
                  </a:lnTo>
                  <a:lnTo>
                    <a:pt x="570984" y="731276"/>
                  </a:lnTo>
                  <a:lnTo>
                    <a:pt x="528773" y="750639"/>
                  </a:lnTo>
                  <a:lnTo>
                    <a:pt x="484028" y="764920"/>
                  </a:lnTo>
                  <a:lnTo>
                    <a:pt x="437113" y="773756"/>
                  </a:lnTo>
                  <a:lnTo>
                    <a:pt x="388391" y="776782"/>
                  </a:lnTo>
                  <a:lnTo>
                    <a:pt x="339672" y="773756"/>
                  </a:lnTo>
                  <a:lnTo>
                    <a:pt x="292759" y="764920"/>
                  </a:lnTo>
                  <a:lnTo>
                    <a:pt x="248015" y="750639"/>
                  </a:lnTo>
                  <a:lnTo>
                    <a:pt x="205806" y="731276"/>
                  </a:lnTo>
                  <a:lnTo>
                    <a:pt x="166494" y="707196"/>
                  </a:lnTo>
                  <a:lnTo>
                    <a:pt x="130445" y="678761"/>
                  </a:lnTo>
                  <a:lnTo>
                    <a:pt x="98021" y="646337"/>
                  </a:lnTo>
                  <a:lnTo>
                    <a:pt x="69586" y="610287"/>
                  </a:lnTo>
                  <a:lnTo>
                    <a:pt x="45506" y="570976"/>
                  </a:lnTo>
                  <a:lnTo>
                    <a:pt x="26143" y="528766"/>
                  </a:lnTo>
                  <a:lnTo>
                    <a:pt x="11861" y="484023"/>
                  </a:lnTo>
                  <a:lnTo>
                    <a:pt x="3026" y="437110"/>
                  </a:lnTo>
                  <a:lnTo>
                    <a:pt x="0" y="388391"/>
                  </a:lnTo>
                  <a:lnTo>
                    <a:pt x="3026" y="339672"/>
                  </a:lnTo>
                  <a:lnTo>
                    <a:pt x="11861" y="292759"/>
                  </a:lnTo>
                  <a:lnTo>
                    <a:pt x="26143" y="248015"/>
                  </a:lnTo>
                  <a:lnTo>
                    <a:pt x="45506" y="205806"/>
                  </a:lnTo>
                  <a:lnTo>
                    <a:pt x="69586" y="166494"/>
                  </a:lnTo>
                  <a:lnTo>
                    <a:pt x="98021" y="130445"/>
                  </a:lnTo>
                  <a:lnTo>
                    <a:pt x="130445" y="98021"/>
                  </a:lnTo>
                  <a:lnTo>
                    <a:pt x="166494" y="69586"/>
                  </a:lnTo>
                  <a:lnTo>
                    <a:pt x="205806" y="45506"/>
                  </a:lnTo>
                  <a:lnTo>
                    <a:pt x="248015" y="26143"/>
                  </a:lnTo>
                  <a:lnTo>
                    <a:pt x="292759" y="11861"/>
                  </a:lnTo>
                  <a:lnTo>
                    <a:pt x="339672" y="3026"/>
                  </a:lnTo>
                  <a:lnTo>
                    <a:pt x="388391" y="0"/>
                  </a:lnTo>
                  <a:lnTo>
                    <a:pt x="437113" y="3026"/>
                  </a:lnTo>
                  <a:lnTo>
                    <a:pt x="484028" y="11861"/>
                  </a:lnTo>
                  <a:lnTo>
                    <a:pt x="528773" y="26143"/>
                  </a:lnTo>
                  <a:lnTo>
                    <a:pt x="570984" y="45506"/>
                  </a:lnTo>
                  <a:lnTo>
                    <a:pt x="610297" y="69586"/>
                  </a:lnTo>
                  <a:lnTo>
                    <a:pt x="646348" y="98021"/>
                  </a:lnTo>
                  <a:lnTo>
                    <a:pt x="678773" y="130445"/>
                  </a:lnTo>
                  <a:lnTo>
                    <a:pt x="707208" y="166494"/>
                  </a:lnTo>
                  <a:lnTo>
                    <a:pt x="731289" y="205806"/>
                  </a:lnTo>
                  <a:lnTo>
                    <a:pt x="750652" y="248015"/>
                  </a:lnTo>
                  <a:lnTo>
                    <a:pt x="764933" y="292759"/>
                  </a:lnTo>
                  <a:lnTo>
                    <a:pt x="773769" y="339672"/>
                  </a:lnTo>
                  <a:lnTo>
                    <a:pt x="776795" y="388391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5" name="object 35"/>
          <p:cNvSpPr txBox="1"/>
          <p:nvPr/>
        </p:nvSpPr>
        <p:spPr>
          <a:xfrm>
            <a:off x="5934911" y="1866418"/>
            <a:ext cx="2707861" cy="96180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85875">
              <a:lnSpc>
                <a:spcPts val="1895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35</a:t>
            </a:r>
            <a:r>
              <a:rPr sz="2000" b="1" spc="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–</a:t>
            </a:r>
            <a:r>
              <a:rPr sz="2000" b="1" spc="1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</a:t>
            </a:r>
            <a:r>
              <a:rPr sz="2000" b="1" spc="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1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30</a:t>
            </a:r>
            <a:endParaRPr sz="2000" dirty="0">
              <a:latin typeface="Grammarsaurus" pitchFamily="2" charset="0"/>
              <a:cs typeface="Arial"/>
            </a:endParaRPr>
          </a:p>
          <a:p>
            <a:pPr marL="12700">
              <a:lnSpc>
                <a:spcPts val="5495"/>
              </a:lnSpc>
              <a:tabLst>
                <a:tab pos="1332230" algn="l"/>
              </a:tabLst>
            </a:pPr>
            <a:r>
              <a:rPr sz="5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&gt;</a:t>
            </a:r>
            <a:r>
              <a:rPr sz="5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37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35</a:t>
            </a:r>
            <a:r>
              <a:rPr sz="3700" b="1" spc="-1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37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-</a:t>
            </a:r>
            <a:r>
              <a:rPr sz="3700" b="1" spc="-1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 </a:t>
            </a:r>
            <a:r>
              <a:rPr sz="3700" b="1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5</a:t>
            </a:r>
            <a:endParaRPr sz="3700" dirty="0">
              <a:latin typeface="Grammarsaurus" pitchFamily="2" charset="0"/>
              <a:cs typeface="Aria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5909282" y="3934556"/>
            <a:ext cx="374015" cy="787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5000" b="1" spc="-130" dirty="0">
                <a:solidFill>
                  <a:srgbClr val="68C5C4"/>
                </a:solidFill>
                <a:latin typeface="Arial"/>
                <a:cs typeface="Arial"/>
              </a:rPr>
              <a:t>=</a:t>
            </a:r>
            <a:endParaRPr sz="5000" dirty="0">
              <a:latin typeface="Arial"/>
              <a:cs typeface="Arial"/>
            </a:endParaRPr>
          </a:p>
        </p:txBody>
      </p:sp>
      <p:sp>
        <p:nvSpPr>
          <p:cNvPr id="38" name="object 2"/>
          <p:cNvSpPr txBox="1">
            <a:spLocks/>
          </p:cNvSpPr>
          <p:nvPr/>
        </p:nvSpPr>
        <p:spPr>
          <a:xfrm>
            <a:off x="810412" y="736307"/>
            <a:ext cx="8181188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12700">
              <a:spcBef>
                <a:spcPts val="100"/>
              </a:spcBef>
              <a:tabLst>
                <a:tab pos="664845" algn="l"/>
              </a:tabLst>
            </a:pPr>
            <a:r>
              <a:rPr lang="en-US" b="1" spc="-90" smtClean="0">
                <a:solidFill>
                  <a:srgbClr val="FFFFFF"/>
                </a:solidFill>
                <a:latin typeface="Grammarsaurus" pitchFamily="2" charset="0"/>
                <a:cs typeface="Arial"/>
              </a:rPr>
              <a:t>7	</a:t>
            </a:r>
            <a:r>
              <a:rPr lang="en-US" spc="-90" smtClean="0">
                <a:solidFill>
                  <a:srgbClr val="404041"/>
                </a:solidFill>
                <a:latin typeface="Grammarsaurus" pitchFamily="2" charset="0"/>
              </a:rPr>
              <a:t>Write the symbol &lt;, &gt; or = in each box to make the statements correct.</a:t>
            </a:r>
            <a:endParaRPr lang="en-US" spc="-90" dirty="0">
              <a:solidFill>
                <a:srgbClr val="404041"/>
              </a:solidFill>
              <a:latin typeface="Grammarsaurus" pitchFamily="2" charset="0"/>
            </a:endParaRPr>
          </a:p>
        </p:txBody>
      </p:sp>
      <p:sp>
        <p:nvSpPr>
          <p:cNvPr id="37" name="object 5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1365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4770"/>
              <a:ext cx="4910670" cy="343322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117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39929" y="3640683"/>
              <a:ext cx="1562100" cy="1562087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51870"/>
              <a:ext cx="778929" cy="156208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232" y="2002370"/>
              <a:ext cx="1562100" cy="15621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3029" y="5685366"/>
              <a:ext cx="1468970" cy="117263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2029" y="4885266"/>
              <a:ext cx="2235199" cy="197273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1129" y="579970"/>
              <a:ext cx="1430870" cy="2235187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4"/>
            <a:ext cx="11699240" cy="6352540"/>
            <a:chOff x="246570" y="309794"/>
            <a:chExt cx="11699240" cy="6352540"/>
          </a:xfrm>
        </p:grpSpPr>
        <p:sp>
          <p:nvSpPr>
            <p:cNvPr id="14" name="object 14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0"/>
                  </a:lnTo>
                  <a:lnTo>
                    <a:pt x="11656309" y="29845"/>
                  </a:lnTo>
                  <a:lnTo>
                    <a:pt x="11624003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6"/>
                  </a:lnTo>
                  <a:lnTo>
                    <a:pt x="11656309" y="29845"/>
                  </a:lnTo>
                  <a:lnTo>
                    <a:pt x="11678140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43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48" y="239953"/>
                  </a:lnTo>
                  <a:lnTo>
                    <a:pt x="1719734" y="230487"/>
                  </a:lnTo>
                  <a:lnTo>
                    <a:pt x="1757883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3" y="35242"/>
                  </a:lnTo>
                  <a:lnTo>
                    <a:pt x="1719734" y="9466"/>
                  </a:lnTo>
                  <a:lnTo>
                    <a:pt x="1673148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43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48" y="0"/>
                  </a:lnTo>
                  <a:lnTo>
                    <a:pt x="1719734" y="9466"/>
                  </a:lnTo>
                  <a:lnTo>
                    <a:pt x="1757883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3" y="204711"/>
                  </a:lnTo>
                  <a:lnTo>
                    <a:pt x="1719734" y="230487"/>
                  </a:lnTo>
                  <a:lnTo>
                    <a:pt x="1673148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602669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0"/>
                  </a:moveTo>
                  <a:lnTo>
                    <a:pt x="38100" y="0"/>
                  </a:lnTo>
                  <a:lnTo>
                    <a:pt x="23274" y="2993"/>
                  </a:lnTo>
                  <a:lnTo>
                    <a:pt x="11163" y="11158"/>
                  </a:lnTo>
                  <a:lnTo>
                    <a:pt x="2995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5" y="558327"/>
                  </a:lnTo>
                  <a:lnTo>
                    <a:pt x="11163" y="570437"/>
                  </a:lnTo>
                  <a:lnTo>
                    <a:pt x="23274" y="578602"/>
                  </a:lnTo>
                  <a:lnTo>
                    <a:pt x="38100" y="581596"/>
                  </a:lnTo>
                  <a:lnTo>
                    <a:pt x="543509" y="581596"/>
                  </a:lnTo>
                  <a:lnTo>
                    <a:pt x="558334" y="578602"/>
                  </a:lnTo>
                  <a:lnTo>
                    <a:pt x="570445" y="570437"/>
                  </a:lnTo>
                  <a:lnTo>
                    <a:pt x="578613" y="558327"/>
                  </a:lnTo>
                  <a:lnTo>
                    <a:pt x="581609" y="543496"/>
                  </a:lnTo>
                  <a:lnTo>
                    <a:pt x="581609" y="38100"/>
                  </a:lnTo>
                  <a:lnTo>
                    <a:pt x="578613" y="23268"/>
                  </a:lnTo>
                  <a:lnTo>
                    <a:pt x="570445" y="11158"/>
                  </a:lnTo>
                  <a:lnTo>
                    <a:pt x="558334" y="2993"/>
                  </a:lnTo>
                  <a:lnTo>
                    <a:pt x="543509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602669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581596"/>
                  </a:moveTo>
                  <a:lnTo>
                    <a:pt x="38100" y="581596"/>
                  </a:lnTo>
                  <a:lnTo>
                    <a:pt x="23274" y="578602"/>
                  </a:lnTo>
                  <a:lnTo>
                    <a:pt x="11163" y="570437"/>
                  </a:lnTo>
                  <a:lnTo>
                    <a:pt x="2995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5" y="23268"/>
                  </a:lnTo>
                  <a:lnTo>
                    <a:pt x="11163" y="11158"/>
                  </a:lnTo>
                  <a:lnTo>
                    <a:pt x="23274" y="2993"/>
                  </a:lnTo>
                  <a:lnTo>
                    <a:pt x="38100" y="0"/>
                  </a:lnTo>
                  <a:lnTo>
                    <a:pt x="543509" y="0"/>
                  </a:lnTo>
                  <a:lnTo>
                    <a:pt x="558334" y="2993"/>
                  </a:lnTo>
                  <a:lnTo>
                    <a:pt x="570445" y="11158"/>
                  </a:lnTo>
                  <a:lnTo>
                    <a:pt x="578613" y="23268"/>
                  </a:lnTo>
                  <a:lnTo>
                    <a:pt x="581609" y="38100"/>
                  </a:lnTo>
                  <a:lnTo>
                    <a:pt x="581609" y="543496"/>
                  </a:lnTo>
                  <a:lnTo>
                    <a:pt x="578613" y="558327"/>
                  </a:lnTo>
                  <a:lnTo>
                    <a:pt x="570445" y="570437"/>
                  </a:lnTo>
                  <a:lnTo>
                    <a:pt x="558334" y="578602"/>
                  </a:lnTo>
                  <a:lnTo>
                    <a:pt x="543509" y="581596"/>
                  </a:lnTo>
                  <a:close/>
                </a:path>
              </a:pathLst>
            </a:custGeom>
            <a:ln w="12699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>
            <a:spLocks noGrp="1"/>
          </p:cNvSpPr>
          <p:nvPr>
            <p:ph type="title"/>
          </p:nvPr>
        </p:nvSpPr>
        <p:spPr>
          <a:xfrm>
            <a:off x="811050" y="736422"/>
            <a:ext cx="4903949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81025" algn="l"/>
              </a:tabLst>
            </a:pPr>
            <a:r>
              <a:rPr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8	</a:t>
            </a: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Here is part of a number sequence.</a:t>
            </a:r>
          </a:p>
        </p:txBody>
      </p:sp>
      <p:grpSp>
        <p:nvGrpSpPr>
          <p:cNvPr id="22" name="object 22"/>
          <p:cNvGrpSpPr/>
          <p:nvPr/>
        </p:nvGrpSpPr>
        <p:grpSpPr>
          <a:xfrm>
            <a:off x="2504338" y="3111436"/>
            <a:ext cx="7183755" cy="594360"/>
            <a:chOff x="2504338" y="3111436"/>
            <a:chExt cx="7183755" cy="594360"/>
          </a:xfrm>
        </p:grpSpPr>
        <p:sp>
          <p:nvSpPr>
            <p:cNvPr id="23" name="object 23"/>
            <p:cNvSpPr/>
            <p:nvPr/>
          </p:nvSpPr>
          <p:spPr>
            <a:xfrm>
              <a:off x="2510688" y="3117786"/>
              <a:ext cx="7171055" cy="581660"/>
            </a:xfrm>
            <a:custGeom>
              <a:avLst/>
              <a:gdLst/>
              <a:ahLst/>
              <a:cxnLst/>
              <a:rect l="l" t="t" r="r" b="b"/>
              <a:pathLst>
                <a:path w="7171055" h="581660">
                  <a:moveTo>
                    <a:pt x="7135114" y="0"/>
                  </a:moveTo>
                  <a:lnTo>
                    <a:pt x="35509" y="0"/>
                  </a:lnTo>
                  <a:lnTo>
                    <a:pt x="21688" y="2790"/>
                  </a:lnTo>
                  <a:lnTo>
                    <a:pt x="10401" y="10399"/>
                  </a:lnTo>
                  <a:lnTo>
                    <a:pt x="2790" y="21683"/>
                  </a:lnTo>
                  <a:lnTo>
                    <a:pt x="0" y="35496"/>
                  </a:lnTo>
                  <a:lnTo>
                    <a:pt x="0" y="546099"/>
                  </a:lnTo>
                  <a:lnTo>
                    <a:pt x="2790" y="559918"/>
                  </a:lnTo>
                  <a:lnTo>
                    <a:pt x="10401" y="571201"/>
                  </a:lnTo>
                  <a:lnTo>
                    <a:pt x="21688" y="578807"/>
                  </a:lnTo>
                  <a:lnTo>
                    <a:pt x="35509" y="581596"/>
                  </a:lnTo>
                  <a:lnTo>
                    <a:pt x="7135114" y="581596"/>
                  </a:lnTo>
                  <a:lnTo>
                    <a:pt x="7148934" y="578807"/>
                  </a:lnTo>
                  <a:lnTo>
                    <a:pt x="7160221" y="571201"/>
                  </a:lnTo>
                  <a:lnTo>
                    <a:pt x="7167832" y="559918"/>
                  </a:lnTo>
                  <a:lnTo>
                    <a:pt x="7170623" y="546099"/>
                  </a:lnTo>
                  <a:lnTo>
                    <a:pt x="7170623" y="35496"/>
                  </a:lnTo>
                  <a:lnTo>
                    <a:pt x="7167832" y="21683"/>
                  </a:lnTo>
                  <a:lnTo>
                    <a:pt x="7160221" y="10399"/>
                  </a:lnTo>
                  <a:lnTo>
                    <a:pt x="7148934" y="2790"/>
                  </a:lnTo>
                  <a:lnTo>
                    <a:pt x="7135114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2510688" y="3117786"/>
              <a:ext cx="7171055" cy="581660"/>
            </a:xfrm>
            <a:custGeom>
              <a:avLst/>
              <a:gdLst/>
              <a:ahLst/>
              <a:cxnLst/>
              <a:rect l="l" t="t" r="r" b="b"/>
              <a:pathLst>
                <a:path w="7171055" h="581660">
                  <a:moveTo>
                    <a:pt x="7135114" y="581596"/>
                  </a:moveTo>
                  <a:lnTo>
                    <a:pt x="35509" y="581596"/>
                  </a:lnTo>
                  <a:lnTo>
                    <a:pt x="21688" y="578807"/>
                  </a:lnTo>
                  <a:lnTo>
                    <a:pt x="10401" y="571201"/>
                  </a:lnTo>
                  <a:lnTo>
                    <a:pt x="2790" y="559918"/>
                  </a:lnTo>
                  <a:lnTo>
                    <a:pt x="0" y="546099"/>
                  </a:lnTo>
                  <a:lnTo>
                    <a:pt x="0" y="35496"/>
                  </a:lnTo>
                  <a:lnTo>
                    <a:pt x="2790" y="21683"/>
                  </a:lnTo>
                  <a:lnTo>
                    <a:pt x="10401" y="10399"/>
                  </a:lnTo>
                  <a:lnTo>
                    <a:pt x="21688" y="2790"/>
                  </a:lnTo>
                  <a:lnTo>
                    <a:pt x="35509" y="0"/>
                  </a:lnTo>
                  <a:lnTo>
                    <a:pt x="7135114" y="0"/>
                  </a:lnTo>
                  <a:lnTo>
                    <a:pt x="7148934" y="2790"/>
                  </a:lnTo>
                  <a:lnTo>
                    <a:pt x="7160221" y="10399"/>
                  </a:lnTo>
                  <a:lnTo>
                    <a:pt x="7167832" y="21683"/>
                  </a:lnTo>
                  <a:lnTo>
                    <a:pt x="7170623" y="35496"/>
                  </a:lnTo>
                  <a:lnTo>
                    <a:pt x="7170623" y="546099"/>
                  </a:lnTo>
                  <a:lnTo>
                    <a:pt x="7167832" y="559918"/>
                  </a:lnTo>
                  <a:lnTo>
                    <a:pt x="7160221" y="571201"/>
                  </a:lnTo>
                  <a:lnTo>
                    <a:pt x="7148934" y="578807"/>
                  </a:lnTo>
                  <a:lnTo>
                    <a:pt x="7135114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2728201" y="3239945"/>
            <a:ext cx="6862572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8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Circle all the numbers below that would appear in the sequence.</a:t>
            </a:r>
            <a:endParaRPr sz="2000" spc="-80" dirty="0">
              <a:latin typeface="Grammarsaurus" pitchFamily="2" charset="0"/>
              <a:cs typeface="Gill Sans MT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3103030" y="4203444"/>
            <a:ext cx="566697" cy="3654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300" b="1" spc="-4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-</a:t>
            </a:r>
            <a:r>
              <a:rPr sz="2300" b="1" spc="-2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30</a:t>
            </a:r>
            <a:endParaRPr sz="2300" dirty="0">
              <a:latin typeface="Grammarsaurus" pitchFamily="2" charset="0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4618900" y="4203444"/>
            <a:ext cx="455203" cy="3746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300" b="1" spc="-2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75</a:t>
            </a:r>
            <a:endParaRPr sz="2300">
              <a:latin typeface="Grammarsaurus" pitchFamily="2" charset="0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6023677" y="4203444"/>
            <a:ext cx="455203" cy="3746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300" b="1" spc="-2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10</a:t>
            </a:r>
            <a:endParaRPr sz="2300">
              <a:latin typeface="Grammarsaurus" pitchFamily="2" charset="0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7428453" y="4203444"/>
            <a:ext cx="455203" cy="3654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300" b="1" spc="-2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40</a:t>
            </a:r>
            <a:endParaRPr sz="2300">
              <a:latin typeface="Grammarsaurus" pitchFamily="2" charset="0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8833230" y="4203444"/>
            <a:ext cx="455203" cy="3746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300" b="1" spc="-2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95</a:t>
            </a:r>
            <a:endParaRPr sz="2300">
              <a:latin typeface="Grammarsaurus" pitchFamily="2" charset="0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1379524" y="1215440"/>
            <a:ext cx="6504132" cy="11875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The numbers decrease by the same amount each time.</a:t>
            </a:r>
            <a:endParaRPr sz="200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  <a:spcBef>
                <a:spcPts val="1550"/>
              </a:spcBef>
            </a:pPr>
            <a:endParaRPr sz="2000" dirty="0">
              <a:latin typeface="Grammarsaurus" pitchFamily="2" charset="0"/>
              <a:cs typeface="Gill Sans MT"/>
            </a:endParaRPr>
          </a:p>
          <a:p>
            <a:pPr marL="1709420">
              <a:lnSpc>
                <a:spcPct val="100000"/>
              </a:lnSpc>
              <a:tabLst>
                <a:tab pos="3093085" algn="l"/>
                <a:tab pos="4476750" algn="l"/>
              </a:tabLst>
            </a:pPr>
            <a:r>
              <a:rPr sz="23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250	215	180</a:t>
            </a:r>
            <a:endParaRPr sz="2300" dirty="0">
              <a:latin typeface="Grammarsaurus" pitchFamily="2" charset="0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7227358" y="2013389"/>
            <a:ext cx="504825" cy="3746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3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145</a:t>
            </a:r>
            <a:endParaRPr sz="2300" dirty="0">
              <a:latin typeface="Grammarsaurus" pitchFamily="2" charset="0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8610902" y="2013389"/>
            <a:ext cx="504825" cy="3746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3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110</a:t>
            </a:r>
            <a:endParaRPr sz="2300" dirty="0">
              <a:latin typeface="Grammarsaurus" pitchFamily="2" charset="0"/>
              <a:cs typeface="Arial"/>
            </a:endParaRPr>
          </a:p>
        </p:txBody>
      </p:sp>
      <p:sp>
        <p:nvSpPr>
          <p:cNvPr id="34" name="object 5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1365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4770"/>
              <a:ext cx="4910670" cy="343322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117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39929" y="3640683"/>
              <a:ext cx="1562100" cy="1562087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51870"/>
              <a:ext cx="778929" cy="156208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232" y="2002370"/>
              <a:ext cx="1562100" cy="15621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3029" y="5685366"/>
              <a:ext cx="1468970" cy="117263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2029" y="4885266"/>
              <a:ext cx="2235199" cy="197273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1129" y="579970"/>
              <a:ext cx="1430870" cy="2235187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4"/>
            <a:ext cx="11699240" cy="6352540"/>
            <a:chOff x="246570" y="309794"/>
            <a:chExt cx="11699240" cy="6352540"/>
          </a:xfrm>
        </p:grpSpPr>
        <p:sp>
          <p:nvSpPr>
            <p:cNvPr id="14" name="object 14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0"/>
                  </a:lnTo>
                  <a:lnTo>
                    <a:pt x="11656309" y="29845"/>
                  </a:lnTo>
                  <a:lnTo>
                    <a:pt x="11624003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6"/>
                  </a:lnTo>
                  <a:lnTo>
                    <a:pt x="11656309" y="29845"/>
                  </a:lnTo>
                  <a:lnTo>
                    <a:pt x="11678140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43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48" y="239953"/>
                  </a:lnTo>
                  <a:lnTo>
                    <a:pt x="1719734" y="230487"/>
                  </a:lnTo>
                  <a:lnTo>
                    <a:pt x="1757883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3" y="35242"/>
                  </a:lnTo>
                  <a:lnTo>
                    <a:pt x="1719734" y="9466"/>
                  </a:lnTo>
                  <a:lnTo>
                    <a:pt x="1673148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43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48" y="0"/>
                  </a:lnTo>
                  <a:lnTo>
                    <a:pt x="1719734" y="9466"/>
                  </a:lnTo>
                  <a:lnTo>
                    <a:pt x="1757883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3" y="204711"/>
                  </a:lnTo>
                  <a:lnTo>
                    <a:pt x="1719734" y="230487"/>
                  </a:lnTo>
                  <a:lnTo>
                    <a:pt x="1673148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</p:grpSp>
      <p:sp>
        <p:nvSpPr>
          <p:cNvPr id="19" name="object 19"/>
          <p:cNvSpPr txBox="1"/>
          <p:nvPr/>
        </p:nvSpPr>
        <p:spPr>
          <a:xfrm>
            <a:off x="1379524" y="1215440"/>
            <a:ext cx="6397891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35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The</a:t>
            </a:r>
            <a:r>
              <a:rPr sz="2000" spc="-4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 </a:t>
            </a:r>
            <a:r>
              <a:rPr sz="2000" spc="-3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numbers</a:t>
            </a:r>
            <a:r>
              <a:rPr sz="2000" spc="-35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 </a:t>
            </a:r>
            <a:r>
              <a:rPr sz="2000" spc="-3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decrease</a:t>
            </a:r>
            <a:r>
              <a:rPr sz="2000" spc="-4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 </a:t>
            </a:r>
            <a:r>
              <a:rPr sz="200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by</a:t>
            </a:r>
            <a:r>
              <a:rPr sz="2000" spc="-35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 </a:t>
            </a:r>
            <a:r>
              <a:rPr sz="200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the</a:t>
            </a:r>
            <a:r>
              <a:rPr sz="2000" spc="-4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 </a:t>
            </a:r>
            <a:r>
              <a:rPr sz="200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same</a:t>
            </a:r>
            <a:r>
              <a:rPr sz="2000" spc="-35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 </a:t>
            </a:r>
            <a:r>
              <a:rPr sz="200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amount</a:t>
            </a:r>
            <a:r>
              <a:rPr sz="2000" spc="-4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 </a:t>
            </a:r>
            <a:r>
              <a:rPr sz="200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each</a:t>
            </a:r>
            <a:r>
              <a:rPr sz="2000" spc="-35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time.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596319" y="615543"/>
            <a:ext cx="594360" cy="594360"/>
            <a:chOff x="596319" y="615543"/>
            <a:chExt cx="594360" cy="594360"/>
          </a:xfrm>
        </p:grpSpPr>
        <p:sp>
          <p:nvSpPr>
            <p:cNvPr id="21" name="object 21"/>
            <p:cNvSpPr/>
            <p:nvPr/>
          </p:nvSpPr>
          <p:spPr>
            <a:xfrm>
              <a:off x="602669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0"/>
                  </a:moveTo>
                  <a:lnTo>
                    <a:pt x="38100" y="0"/>
                  </a:lnTo>
                  <a:lnTo>
                    <a:pt x="23274" y="2993"/>
                  </a:lnTo>
                  <a:lnTo>
                    <a:pt x="11163" y="11158"/>
                  </a:lnTo>
                  <a:lnTo>
                    <a:pt x="2995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5" y="558327"/>
                  </a:lnTo>
                  <a:lnTo>
                    <a:pt x="11163" y="570437"/>
                  </a:lnTo>
                  <a:lnTo>
                    <a:pt x="23274" y="578602"/>
                  </a:lnTo>
                  <a:lnTo>
                    <a:pt x="38100" y="581596"/>
                  </a:lnTo>
                  <a:lnTo>
                    <a:pt x="543509" y="581596"/>
                  </a:lnTo>
                  <a:lnTo>
                    <a:pt x="558334" y="578602"/>
                  </a:lnTo>
                  <a:lnTo>
                    <a:pt x="570445" y="570437"/>
                  </a:lnTo>
                  <a:lnTo>
                    <a:pt x="578613" y="558327"/>
                  </a:lnTo>
                  <a:lnTo>
                    <a:pt x="581609" y="543496"/>
                  </a:lnTo>
                  <a:lnTo>
                    <a:pt x="581609" y="38100"/>
                  </a:lnTo>
                  <a:lnTo>
                    <a:pt x="578613" y="23268"/>
                  </a:lnTo>
                  <a:lnTo>
                    <a:pt x="570445" y="11158"/>
                  </a:lnTo>
                  <a:lnTo>
                    <a:pt x="558334" y="2993"/>
                  </a:lnTo>
                  <a:lnTo>
                    <a:pt x="543509" y="0"/>
                  </a:lnTo>
                  <a:close/>
                </a:path>
              </a:pathLst>
            </a:custGeom>
            <a:solidFill>
              <a:srgbClr val="474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02669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581596"/>
                  </a:moveTo>
                  <a:lnTo>
                    <a:pt x="38100" y="581596"/>
                  </a:lnTo>
                  <a:lnTo>
                    <a:pt x="23274" y="578602"/>
                  </a:lnTo>
                  <a:lnTo>
                    <a:pt x="11163" y="570437"/>
                  </a:lnTo>
                  <a:lnTo>
                    <a:pt x="2995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5" y="23268"/>
                  </a:lnTo>
                  <a:lnTo>
                    <a:pt x="11163" y="11158"/>
                  </a:lnTo>
                  <a:lnTo>
                    <a:pt x="23274" y="2993"/>
                  </a:lnTo>
                  <a:lnTo>
                    <a:pt x="38100" y="0"/>
                  </a:lnTo>
                  <a:lnTo>
                    <a:pt x="543509" y="0"/>
                  </a:lnTo>
                  <a:lnTo>
                    <a:pt x="558334" y="2993"/>
                  </a:lnTo>
                  <a:lnTo>
                    <a:pt x="570445" y="11158"/>
                  </a:lnTo>
                  <a:lnTo>
                    <a:pt x="578613" y="23268"/>
                  </a:lnTo>
                  <a:lnTo>
                    <a:pt x="581609" y="38100"/>
                  </a:lnTo>
                  <a:lnTo>
                    <a:pt x="581609" y="543496"/>
                  </a:lnTo>
                  <a:lnTo>
                    <a:pt x="578613" y="558327"/>
                  </a:lnTo>
                  <a:lnTo>
                    <a:pt x="570445" y="570437"/>
                  </a:lnTo>
                  <a:lnTo>
                    <a:pt x="558334" y="578602"/>
                  </a:lnTo>
                  <a:lnTo>
                    <a:pt x="543509" y="581596"/>
                  </a:lnTo>
                  <a:close/>
                </a:path>
              </a:pathLst>
            </a:custGeom>
            <a:ln w="12699">
              <a:solidFill>
                <a:srgbClr val="15151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>
            <a:spLocks noGrp="1"/>
          </p:cNvSpPr>
          <p:nvPr>
            <p:ph type="title"/>
          </p:nvPr>
        </p:nvSpPr>
        <p:spPr>
          <a:xfrm>
            <a:off x="811051" y="736422"/>
            <a:ext cx="4786164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81025" algn="l"/>
              </a:tabLst>
            </a:pPr>
            <a:r>
              <a:rPr b="1" spc="-5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8</a:t>
            </a:r>
            <a:r>
              <a:rPr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	</a:t>
            </a:r>
            <a:r>
              <a:rPr spc="-105" dirty="0">
                <a:latin typeface="Grammarsaurus" pitchFamily="2" charset="0"/>
              </a:rPr>
              <a:t>Here</a:t>
            </a:r>
            <a:r>
              <a:rPr spc="10" dirty="0">
                <a:latin typeface="Grammarsaurus" pitchFamily="2" charset="0"/>
              </a:rPr>
              <a:t> </a:t>
            </a:r>
            <a:r>
              <a:rPr dirty="0">
                <a:latin typeface="Grammarsaurus" pitchFamily="2" charset="0"/>
              </a:rPr>
              <a:t>is</a:t>
            </a:r>
            <a:r>
              <a:rPr spc="15" dirty="0">
                <a:latin typeface="Grammarsaurus" pitchFamily="2" charset="0"/>
              </a:rPr>
              <a:t> </a:t>
            </a:r>
            <a:r>
              <a:rPr dirty="0">
                <a:latin typeface="Grammarsaurus" pitchFamily="2" charset="0"/>
              </a:rPr>
              <a:t>part</a:t>
            </a:r>
            <a:r>
              <a:rPr spc="15" dirty="0">
                <a:latin typeface="Grammarsaurus" pitchFamily="2" charset="0"/>
              </a:rPr>
              <a:t> </a:t>
            </a:r>
            <a:r>
              <a:rPr dirty="0">
                <a:latin typeface="Grammarsaurus" pitchFamily="2" charset="0"/>
              </a:rPr>
              <a:t>of</a:t>
            </a:r>
            <a:r>
              <a:rPr spc="10" dirty="0">
                <a:latin typeface="Grammarsaurus" pitchFamily="2" charset="0"/>
              </a:rPr>
              <a:t> </a:t>
            </a:r>
            <a:r>
              <a:rPr spc="150" dirty="0">
                <a:latin typeface="Grammarsaurus" pitchFamily="2" charset="0"/>
              </a:rPr>
              <a:t>a</a:t>
            </a:r>
            <a:r>
              <a:rPr spc="15" dirty="0">
                <a:latin typeface="Grammarsaurus" pitchFamily="2" charset="0"/>
              </a:rPr>
              <a:t> </a:t>
            </a:r>
            <a:r>
              <a:rPr spc="-35" dirty="0">
                <a:latin typeface="Grammarsaurus" pitchFamily="2" charset="0"/>
              </a:rPr>
              <a:t>number</a:t>
            </a:r>
            <a:r>
              <a:rPr spc="15" dirty="0">
                <a:latin typeface="Grammarsaurus" pitchFamily="2" charset="0"/>
              </a:rPr>
              <a:t> </a:t>
            </a:r>
            <a:r>
              <a:rPr spc="-30" dirty="0">
                <a:latin typeface="Grammarsaurus" pitchFamily="2" charset="0"/>
              </a:rPr>
              <a:t>sequence.</a:t>
            </a:r>
          </a:p>
        </p:txBody>
      </p:sp>
      <p:grpSp>
        <p:nvGrpSpPr>
          <p:cNvPr id="24" name="object 24"/>
          <p:cNvGrpSpPr/>
          <p:nvPr/>
        </p:nvGrpSpPr>
        <p:grpSpPr>
          <a:xfrm>
            <a:off x="2504338" y="3111436"/>
            <a:ext cx="7183755" cy="594360"/>
            <a:chOff x="2504338" y="3111436"/>
            <a:chExt cx="7183755" cy="594360"/>
          </a:xfrm>
        </p:grpSpPr>
        <p:sp>
          <p:nvSpPr>
            <p:cNvPr id="25" name="object 25"/>
            <p:cNvSpPr/>
            <p:nvPr/>
          </p:nvSpPr>
          <p:spPr>
            <a:xfrm>
              <a:off x="2510688" y="3117786"/>
              <a:ext cx="7171055" cy="581660"/>
            </a:xfrm>
            <a:custGeom>
              <a:avLst/>
              <a:gdLst/>
              <a:ahLst/>
              <a:cxnLst/>
              <a:rect l="l" t="t" r="r" b="b"/>
              <a:pathLst>
                <a:path w="7171055" h="581660">
                  <a:moveTo>
                    <a:pt x="7135114" y="0"/>
                  </a:moveTo>
                  <a:lnTo>
                    <a:pt x="35509" y="0"/>
                  </a:lnTo>
                  <a:lnTo>
                    <a:pt x="21688" y="2790"/>
                  </a:lnTo>
                  <a:lnTo>
                    <a:pt x="10401" y="10399"/>
                  </a:lnTo>
                  <a:lnTo>
                    <a:pt x="2790" y="21683"/>
                  </a:lnTo>
                  <a:lnTo>
                    <a:pt x="0" y="35496"/>
                  </a:lnTo>
                  <a:lnTo>
                    <a:pt x="0" y="546099"/>
                  </a:lnTo>
                  <a:lnTo>
                    <a:pt x="2790" y="559918"/>
                  </a:lnTo>
                  <a:lnTo>
                    <a:pt x="10401" y="571201"/>
                  </a:lnTo>
                  <a:lnTo>
                    <a:pt x="21688" y="578807"/>
                  </a:lnTo>
                  <a:lnTo>
                    <a:pt x="35509" y="581596"/>
                  </a:lnTo>
                  <a:lnTo>
                    <a:pt x="7135114" y="581596"/>
                  </a:lnTo>
                  <a:lnTo>
                    <a:pt x="7148934" y="578807"/>
                  </a:lnTo>
                  <a:lnTo>
                    <a:pt x="7160221" y="571201"/>
                  </a:lnTo>
                  <a:lnTo>
                    <a:pt x="7167832" y="559918"/>
                  </a:lnTo>
                  <a:lnTo>
                    <a:pt x="7170623" y="546099"/>
                  </a:lnTo>
                  <a:lnTo>
                    <a:pt x="7170623" y="35496"/>
                  </a:lnTo>
                  <a:lnTo>
                    <a:pt x="7167832" y="21683"/>
                  </a:lnTo>
                  <a:lnTo>
                    <a:pt x="7160221" y="10399"/>
                  </a:lnTo>
                  <a:lnTo>
                    <a:pt x="7148934" y="2790"/>
                  </a:lnTo>
                  <a:lnTo>
                    <a:pt x="7135114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2510688" y="3117786"/>
              <a:ext cx="7171055" cy="581660"/>
            </a:xfrm>
            <a:custGeom>
              <a:avLst/>
              <a:gdLst/>
              <a:ahLst/>
              <a:cxnLst/>
              <a:rect l="l" t="t" r="r" b="b"/>
              <a:pathLst>
                <a:path w="7171055" h="581660">
                  <a:moveTo>
                    <a:pt x="7135114" y="581596"/>
                  </a:moveTo>
                  <a:lnTo>
                    <a:pt x="35509" y="581596"/>
                  </a:lnTo>
                  <a:lnTo>
                    <a:pt x="21688" y="578807"/>
                  </a:lnTo>
                  <a:lnTo>
                    <a:pt x="10401" y="571201"/>
                  </a:lnTo>
                  <a:lnTo>
                    <a:pt x="2790" y="559918"/>
                  </a:lnTo>
                  <a:lnTo>
                    <a:pt x="0" y="546099"/>
                  </a:lnTo>
                  <a:lnTo>
                    <a:pt x="0" y="35496"/>
                  </a:lnTo>
                  <a:lnTo>
                    <a:pt x="2790" y="21683"/>
                  </a:lnTo>
                  <a:lnTo>
                    <a:pt x="10401" y="10399"/>
                  </a:lnTo>
                  <a:lnTo>
                    <a:pt x="21688" y="2790"/>
                  </a:lnTo>
                  <a:lnTo>
                    <a:pt x="35509" y="0"/>
                  </a:lnTo>
                  <a:lnTo>
                    <a:pt x="7135114" y="0"/>
                  </a:lnTo>
                  <a:lnTo>
                    <a:pt x="7148934" y="2790"/>
                  </a:lnTo>
                  <a:lnTo>
                    <a:pt x="7160221" y="10399"/>
                  </a:lnTo>
                  <a:lnTo>
                    <a:pt x="7167832" y="21683"/>
                  </a:lnTo>
                  <a:lnTo>
                    <a:pt x="7170623" y="35496"/>
                  </a:lnTo>
                  <a:lnTo>
                    <a:pt x="7170623" y="546099"/>
                  </a:lnTo>
                  <a:lnTo>
                    <a:pt x="7167832" y="559918"/>
                  </a:lnTo>
                  <a:lnTo>
                    <a:pt x="7160221" y="571201"/>
                  </a:lnTo>
                  <a:lnTo>
                    <a:pt x="7148934" y="578807"/>
                  </a:lnTo>
                  <a:lnTo>
                    <a:pt x="7135114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 txBox="1"/>
          <p:nvPr/>
        </p:nvSpPr>
        <p:spPr>
          <a:xfrm>
            <a:off x="3215927" y="4203444"/>
            <a:ext cx="516662" cy="3654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300" b="1" spc="-4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-</a:t>
            </a:r>
            <a:r>
              <a:rPr sz="2300" b="1" spc="-2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30</a:t>
            </a:r>
            <a:endParaRPr sz="2300" dirty="0">
              <a:latin typeface="Grammarsaurus" pitchFamily="2" charset="0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4729298" y="4203444"/>
            <a:ext cx="344805" cy="3746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300" b="1" spc="-2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75</a:t>
            </a:r>
            <a:endParaRPr sz="2300">
              <a:latin typeface="Grammarsaurus" pitchFamily="2" charset="0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6134075" y="4203444"/>
            <a:ext cx="344805" cy="3746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sz="2300" b="1" spc="-2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10</a:t>
            </a:r>
            <a:endParaRPr sz="2300" dirty="0">
              <a:latin typeface="Grammarsaurus" pitchFamily="2" charset="0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7538851" y="4203444"/>
            <a:ext cx="479395" cy="36548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300" b="1" spc="-2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40</a:t>
            </a:r>
            <a:endParaRPr sz="2300" dirty="0">
              <a:latin typeface="Grammarsaurus" pitchFamily="2" charset="0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8943628" y="4203444"/>
            <a:ext cx="344805" cy="3746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300" b="1" spc="-2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95</a:t>
            </a:r>
            <a:endParaRPr sz="2300" dirty="0">
              <a:latin typeface="Grammarsaurus" pitchFamily="2" charset="0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7227358" y="1945913"/>
            <a:ext cx="504825" cy="3746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300" b="1" spc="-2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145</a:t>
            </a:r>
            <a:endParaRPr sz="2300">
              <a:latin typeface="Grammarsaurus" pitchFamily="2" charset="0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8610902" y="1945913"/>
            <a:ext cx="504825" cy="3746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300" b="1" spc="-2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110</a:t>
            </a:r>
            <a:endParaRPr sz="2300">
              <a:latin typeface="Grammarsaurus" pitchFamily="2" charset="0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3076723" y="1945913"/>
            <a:ext cx="3271520" cy="64643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ts val="2715"/>
              </a:lnSpc>
              <a:spcBef>
                <a:spcPts val="90"/>
              </a:spcBef>
              <a:tabLst>
                <a:tab pos="1395730" algn="l"/>
                <a:tab pos="2779395" algn="l"/>
              </a:tabLst>
            </a:pPr>
            <a:r>
              <a:rPr sz="2300" b="1" spc="-2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250</a:t>
            </a:r>
            <a:r>
              <a:rPr sz="23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	</a:t>
            </a:r>
            <a:r>
              <a:rPr sz="2300" b="1" spc="-2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215</a:t>
            </a:r>
            <a:r>
              <a:rPr sz="23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	</a:t>
            </a:r>
            <a:r>
              <a:rPr sz="2300" b="1" spc="-2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180</a:t>
            </a:r>
            <a:endParaRPr sz="2300" dirty="0">
              <a:latin typeface="Grammarsaurus" pitchFamily="2" charset="0"/>
              <a:cs typeface="Arial"/>
            </a:endParaRPr>
          </a:p>
          <a:p>
            <a:pPr marL="745490">
              <a:lnSpc>
                <a:spcPts val="2175"/>
              </a:lnSpc>
              <a:tabLst>
                <a:tab pos="2072639" algn="l"/>
              </a:tabLst>
            </a:pPr>
            <a:r>
              <a:rPr sz="185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-</a:t>
            </a:r>
            <a:r>
              <a:rPr sz="185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85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35</a:t>
            </a:r>
            <a:r>
              <a:rPr sz="185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-</a:t>
            </a:r>
            <a:r>
              <a:rPr sz="185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85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35</a:t>
            </a:r>
            <a:endParaRPr sz="1850" dirty="0">
              <a:latin typeface="Grammarsaurus" pitchFamily="2" charset="0"/>
              <a:cs typeface="Aria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6463623" y="2282950"/>
            <a:ext cx="466874" cy="29880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85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-</a:t>
            </a:r>
            <a:r>
              <a:rPr sz="185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85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35</a:t>
            </a:r>
            <a:endParaRPr sz="1850" dirty="0">
              <a:latin typeface="Grammarsaurus" pitchFamily="2" charset="0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7790504" y="2282950"/>
            <a:ext cx="471993" cy="29880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85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-</a:t>
            </a:r>
            <a:r>
              <a:rPr sz="185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85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35</a:t>
            </a:r>
            <a:endParaRPr sz="1850" dirty="0">
              <a:latin typeface="Grammarsaurus" pitchFamily="2" charset="0"/>
              <a:cs typeface="Arial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3160217" y="2444686"/>
            <a:ext cx="5621020" cy="2265680"/>
            <a:chOff x="3160217" y="2444686"/>
            <a:chExt cx="5621020" cy="2265680"/>
          </a:xfrm>
        </p:grpSpPr>
        <p:sp>
          <p:nvSpPr>
            <p:cNvPr id="39" name="object 39"/>
            <p:cNvSpPr/>
            <p:nvPr/>
          </p:nvSpPr>
          <p:spPr>
            <a:xfrm>
              <a:off x="3349663" y="2457386"/>
              <a:ext cx="1289685" cy="194310"/>
            </a:xfrm>
            <a:custGeom>
              <a:avLst/>
              <a:gdLst/>
              <a:ahLst/>
              <a:cxnLst/>
              <a:rect l="l" t="t" r="r" b="b"/>
              <a:pathLst>
                <a:path w="1289685" h="194310">
                  <a:moveTo>
                    <a:pt x="0" y="0"/>
                  </a:moveTo>
                  <a:lnTo>
                    <a:pt x="12631" y="41836"/>
                  </a:lnTo>
                  <a:lnTo>
                    <a:pt x="48520" y="78595"/>
                  </a:lnTo>
                  <a:lnTo>
                    <a:pt x="104663" y="110275"/>
                  </a:lnTo>
                  <a:lnTo>
                    <a:pt x="178054" y="136878"/>
                  </a:lnTo>
                  <a:lnTo>
                    <a:pt x="220278" y="148275"/>
                  </a:lnTo>
                  <a:lnTo>
                    <a:pt x="265686" y="158402"/>
                  </a:lnTo>
                  <a:lnTo>
                    <a:pt x="313904" y="167260"/>
                  </a:lnTo>
                  <a:lnTo>
                    <a:pt x="364555" y="174849"/>
                  </a:lnTo>
                  <a:lnTo>
                    <a:pt x="417264" y="181168"/>
                  </a:lnTo>
                  <a:lnTo>
                    <a:pt x="471655" y="186217"/>
                  </a:lnTo>
                  <a:lnTo>
                    <a:pt x="527353" y="189997"/>
                  </a:lnTo>
                  <a:lnTo>
                    <a:pt x="583981" y="192507"/>
                  </a:lnTo>
                  <a:lnTo>
                    <a:pt x="641163" y="193748"/>
                  </a:lnTo>
                  <a:lnTo>
                    <a:pt x="698526" y="193719"/>
                  </a:lnTo>
                  <a:lnTo>
                    <a:pt x="755692" y="192421"/>
                  </a:lnTo>
                  <a:lnTo>
                    <a:pt x="812285" y="189853"/>
                  </a:lnTo>
                  <a:lnTo>
                    <a:pt x="867931" y="186015"/>
                  </a:lnTo>
                  <a:lnTo>
                    <a:pt x="922253" y="180908"/>
                  </a:lnTo>
                  <a:lnTo>
                    <a:pt x="974877" y="174531"/>
                  </a:lnTo>
                  <a:lnTo>
                    <a:pt x="1025425" y="166885"/>
                  </a:lnTo>
                  <a:lnTo>
                    <a:pt x="1073523" y="157969"/>
                  </a:lnTo>
                  <a:lnTo>
                    <a:pt x="1118794" y="147784"/>
                  </a:lnTo>
                  <a:lnTo>
                    <a:pt x="1160864" y="136329"/>
                  </a:lnTo>
                  <a:lnTo>
                    <a:pt x="1199356" y="123604"/>
                  </a:lnTo>
                  <a:lnTo>
                    <a:pt x="1264104" y="94346"/>
                  </a:lnTo>
                  <a:lnTo>
                    <a:pt x="1289608" y="77812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572203" y="2457386"/>
              <a:ext cx="114935" cy="126364"/>
            </a:xfrm>
            <a:custGeom>
              <a:avLst/>
              <a:gdLst/>
              <a:ahLst/>
              <a:cxnLst/>
              <a:rect l="l" t="t" r="r" b="b"/>
              <a:pathLst>
                <a:path w="114935" h="126364">
                  <a:moveTo>
                    <a:pt x="114528" y="0"/>
                  </a:moveTo>
                  <a:lnTo>
                    <a:pt x="0" y="54000"/>
                  </a:lnTo>
                  <a:lnTo>
                    <a:pt x="104051" y="126199"/>
                  </a:lnTo>
                  <a:lnTo>
                    <a:pt x="114528" y="0"/>
                  </a:lnTo>
                  <a:close/>
                </a:path>
              </a:pathLst>
            </a:custGeom>
            <a:solidFill>
              <a:srgbClr val="68C5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714316" y="2457386"/>
              <a:ext cx="1289685" cy="194310"/>
            </a:xfrm>
            <a:custGeom>
              <a:avLst/>
              <a:gdLst/>
              <a:ahLst/>
              <a:cxnLst/>
              <a:rect l="l" t="t" r="r" b="b"/>
              <a:pathLst>
                <a:path w="1289685" h="194310">
                  <a:moveTo>
                    <a:pt x="0" y="0"/>
                  </a:moveTo>
                  <a:lnTo>
                    <a:pt x="12631" y="41836"/>
                  </a:lnTo>
                  <a:lnTo>
                    <a:pt x="48520" y="78595"/>
                  </a:lnTo>
                  <a:lnTo>
                    <a:pt x="104663" y="110275"/>
                  </a:lnTo>
                  <a:lnTo>
                    <a:pt x="178054" y="136878"/>
                  </a:lnTo>
                  <a:lnTo>
                    <a:pt x="220278" y="148275"/>
                  </a:lnTo>
                  <a:lnTo>
                    <a:pt x="265686" y="158402"/>
                  </a:lnTo>
                  <a:lnTo>
                    <a:pt x="313904" y="167260"/>
                  </a:lnTo>
                  <a:lnTo>
                    <a:pt x="364555" y="174849"/>
                  </a:lnTo>
                  <a:lnTo>
                    <a:pt x="417264" y="181168"/>
                  </a:lnTo>
                  <a:lnTo>
                    <a:pt x="471655" y="186217"/>
                  </a:lnTo>
                  <a:lnTo>
                    <a:pt x="527353" y="189997"/>
                  </a:lnTo>
                  <a:lnTo>
                    <a:pt x="583981" y="192507"/>
                  </a:lnTo>
                  <a:lnTo>
                    <a:pt x="641163" y="193748"/>
                  </a:lnTo>
                  <a:lnTo>
                    <a:pt x="698526" y="193719"/>
                  </a:lnTo>
                  <a:lnTo>
                    <a:pt x="755692" y="192421"/>
                  </a:lnTo>
                  <a:lnTo>
                    <a:pt x="812285" y="189853"/>
                  </a:lnTo>
                  <a:lnTo>
                    <a:pt x="867931" y="186015"/>
                  </a:lnTo>
                  <a:lnTo>
                    <a:pt x="922253" y="180908"/>
                  </a:lnTo>
                  <a:lnTo>
                    <a:pt x="974877" y="174531"/>
                  </a:lnTo>
                  <a:lnTo>
                    <a:pt x="1025425" y="166885"/>
                  </a:lnTo>
                  <a:lnTo>
                    <a:pt x="1073523" y="157969"/>
                  </a:lnTo>
                  <a:lnTo>
                    <a:pt x="1118794" y="147784"/>
                  </a:lnTo>
                  <a:lnTo>
                    <a:pt x="1160864" y="136329"/>
                  </a:lnTo>
                  <a:lnTo>
                    <a:pt x="1199356" y="123604"/>
                  </a:lnTo>
                  <a:lnTo>
                    <a:pt x="1264104" y="94346"/>
                  </a:lnTo>
                  <a:lnTo>
                    <a:pt x="1289608" y="77812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5936843" y="2457386"/>
              <a:ext cx="114935" cy="126364"/>
            </a:xfrm>
            <a:custGeom>
              <a:avLst/>
              <a:gdLst/>
              <a:ahLst/>
              <a:cxnLst/>
              <a:rect l="l" t="t" r="r" b="b"/>
              <a:pathLst>
                <a:path w="114935" h="126364">
                  <a:moveTo>
                    <a:pt x="114541" y="0"/>
                  </a:moveTo>
                  <a:lnTo>
                    <a:pt x="0" y="54000"/>
                  </a:lnTo>
                  <a:lnTo>
                    <a:pt x="104063" y="126199"/>
                  </a:lnTo>
                  <a:lnTo>
                    <a:pt x="114541" y="0"/>
                  </a:lnTo>
                  <a:close/>
                </a:path>
              </a:pathLst>
            </a:custGeom>
            <a:solidFill>
              <a:srgbClr val="68C5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6078969" y="2457386"/>
              <a:ext cx="1289685" cy="194310"/>
            </a:xfrm>
            <a:custGeom>
              <a:avLst/>
              <a:gdLst/>
              <a:ahLst/>
              <a:cxnLst/>
              <a:rect l="l" t="t" r="r" b="b"/>
              <a:pathLst>
                <a:path w="1289684" h="194310">
                  <a:moveTo>
                    <a:pt x="0" y="0"/>
                  </a:moveTo>
                  <a:lnTo>
                    <a:pt x="12631" y="41836"/>
                  </a:lnTo>
                  <a:lnTo>
                    <a:pt x="48520" y="78595"/>
                  </a:lnTo>
                  <a:lnTo>
                    <a:pt x="104662" y="110275"/>
                  </a:lnTo>
                  <a:lnTo>
                    <a:pt x="178052" y="136878"/>
                  </a:lnTo>
                  <a:lnTo>
                    <a:pt x="220275" y="148275"/>
                  </a:lnTo>
                  <a:lnTo>
                    <a:pt x="265683" y="158402"/>
                  </a:lnTo>
                  <a:lnTo>
                    <a:pt x="313900" y="167260"/>
                  </a:lnTo>
                  <a:lnTo>
                    <a:pt x="364551" y="174849"/>
                  </a:lnTo>
                  <a:lnTo>
                    <a:pt x="417259" y="181168"/>
                  </a:lnTo>
                  <a:lnTo>
                    <a:pt x="471650" y="186217"/>
                  </a:lnTo>
                  <a:lnTo>
                    <a:pt x="527347" y="189997"/>
                  </a:lnTo>
                  <a:lnTo>
                    <a:pt x="583974" y="192507"/>
                  </a:lnTo>
                  <a:lnTo>
                    <a:pt x="641156" y="193748"/>
                  </a:lnTo>
                  <a:lnTo>
                    <a:pt x="698518" y="193719"/>
                  </a:lnTo>
                  <a:lnTo>
                    <a:pt x="755683" y="192421"/>
                  </a:lnTo>
                  <a:lnTo>
                    <a:pt x="812276" y="189853"/>
                  </a:lnTo>
                  <a:lnTo>
                    <a:pt x="867922" y="186015"/>
                  </a:lnTo>
                  <a:lnTo>
                    <a:pt x="922243" y="180908"/>
                  </a:lnTo>
                  <a:lnTo>
                    <a:pt x="974866" y="174531"/>
                  </a:lnTo>
                  <a:lnTo>
                    <a:pt x="1025414" y="166885"/>
                  </a:lnTo>
                  <a:lnTo>
                    <a:pt x="1073511" y="157969"/>
                  </a:lnTo>
                  <a:lnTo>
                    <a:pt x="1118782" y="147784"/>
                  </a:lnTo>
                  <a:lnTo>
                    <a:pt x="1160852" y="136329"/>
                  </a:lnTo>
                  <a:lnTo>
                    <a:pt x="1199343" y="123604"/>
                  </a:lnTo>
                  <a:lnTo>
                    <a:pt x="1264091" y="94346"/>
                  </a:lnTo>
                  <a:lnTo>
                    <a:pt x="1289596" y="77812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7301509" y="2457386"/>
              <a:ext cx="114935" cy="126364"/>
            </a:xfrm>
            <a:custGeom>
              <a:avLst/>
              <a:gdLst/>
              <a:ahLst/>
              <a:cxnLst/>
              <a:rect l="l" t="t" r="r" b="b"/>
              <a:pathLst>
                <a:path w="114934" h="126364">
                  <a:moveTo>
                    <a:pt x="114541" y="0"/>
                  </a:moveTo>
                  <a:lnTo>
                    <a:pt x="0" y="54000"/>
                  </a:lnTo>
                  <a:lnTo>
                    <a:pt x="104051" y="126199"/>
                  </a:lnTo>
                  <a:lnTo>
                    <a:pt x="114541" y="0"/>
                  </a:lnTo>
                  <a:close/>
                </a:path>
              </a:pathLst>
            </a:custGeom>
            <a:solidFill>
              <a:srgbClr val="68C5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7443635" y="2457386"/>
              <a:ext cx="1289685" cy="194310"/>
            </a:xfrm>
            <a:custGeom>
              <a:avLst/>
              <a:gdLst/>
              <a:ahLst/>
              <a:cxnLst/>
              <a:rect l="l" t="t" r="r" b="b"/>
              <a:pathLst>
                <a:path w="1289684" h="194310">
                  <a:moveTo>
                    <a:pt x="0" y="0"/>
                  </a:moveTo>
                  <a:lnTo>
                    <a:pt x="12631" y="41836"/>
                  </a:lnTo>
                  <a:lnTo>
                    <a:pt x="48520" y="78595"/>
                  </a:lnTo>
                  <a:lnTo>
                    <a:pt x="104662" y="110275"/>
                  </a:lnTo>
                  <a:lnTo>
                    <a:pt x="178052" y="136878"/>
                  </a:lnTo>
                  <a:lnTo>
                    <a:pt x="220275" y="148275"/>
                  </a:lnTo>
                  <a:lnTo>
                    <a:pt x="265683" y="158402"/>
                  </a:lnTo>
                  <a:lnTo>
                    <a:pt x="313900" y="167260"/>
                  </a:lnTo>
                  <a:lnTo>
                    <a:pt x="364551" y="174849"/>
                  </a:lnTo>
                  <a:lnTo>
                    <a:pt x="417259" y="181168"/>
                  </a:lnTo>
                  <a:lnTo>
                    <a:pt x="471650" y="186217"/>
                  </a:lnTo>
                  <a:lnTo>
                    <a:pt x="527347" y="189997"/>
                  </a:lnTo>
                  <a:lnTo>
                    <a:pt x="583974" y="192507"/>
                  </a:lnTo>
                  <a:lnTo>
                    <a:pt x="641156" y="193748"/>
                  </a:lnTo>
                  <a:lnTo>
                    <a:pt x="698518" y="193719"/>
                  </a:lnTo>
                  <a:lnTo>
                    <a:pt x="755683" y="192421"/>
                  </a:lnTo>
                  <a:lnTo>
                    <a:pt x="812276" y="189853"/>
                  </a:lnTo>
                  <a:lnTo>
                    <a:pt x="867922" y="186015"/>
                  </a:lnTo>
                  <a:lnTo>
                    <a:pt x="922243" y="180908"/>
                  </a:lnTo>
                  <a:lnTo>
                    <a:pt x="974866" y="174531"/>
                  </a:lnTo>
                  <a:lnTo>
                    <a:pt x="1025414" y="166885"/>
                  </a:lnTo>
                  <a:lnTo>
                    <a:pt x="1073511" y="157969"/>
                  </a:lnTo>
                  <a:lnTo>
                    <a:pt x="1118782" y="147784"/>
                  </a:lnTo>
                  <a:lnTo>
                    <a:pt x="1160852" y="136329"/>
                  </a:lnTo>
                  <a:lnTo>
                    <a:pt x="1199343" y="123604"/>
                  </a:lnTo>
                  <a:lnTo>
                    <a:pt x="1264091" y="94346"/>
                  </a:lnTo>
                  <a:lnTo>
                    <a:pt x="1289596" y="77812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8666162" y="2457386"/>
              <a:ext cx="114935" cy="126364"/>
            </a:xfrm>
            <a:custGeom>
              <a:avLst/>
              <a:gdLst/>
              <a:ahLst/>
              <a:cxnLst/>
              <a:rect l="l" t="t" r="r" b="b"/>
              <a:pathLst>
                <a:path w="114934" h="126364">
                  <a:moveTo>
                    <a:pt x="114541" y="0"/>
                  </a:moveTo>
                  <a:lnTo>
                    <a:pt x="0" y="54000"/>
                  </a:lnTo>
                  <a:lnTo>
                    <a:pt x="104051" y="126199"/>
                  </a:lnTo>
                  <a:lnTo>
                    <a:pt x="114541" y="0"/>
                  </a:lnTo>
                  <a:close/>
                </a:path>
              </a:pathLst>
            </a:custGeom>
            <a:solidFill>
              <a:srgbClr val="68C5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3166567" y="4081322"/>
              <a:ext cx="622300" cy="622300"/>
            </a:xfrm>
            <a:custGeom>
              <a:avLst/>
              <a:gdLst/>
              <a:ahLst/>
              <a:cxnLst/>
              <a:rect l="l" t="t" r="r" b="b"/>
              <a:pathLst>
                <a:path w="622300" h="622300">
                  <a:moveTo>
                    <a:pt x="622084" y="311048"/>
                  </a:moveTo>
                  <a:lnTo>
                    <a:pt x="618711" y="357010"/>
                  </a:lnTo>
                  <a:lnTo>
                    <a:pt x="608914" y="400879"/>
                  </a:lnTo>
                  <a:lnTo>
                    <a:pt x="593173" y="442173"/>
                  </a:lnTo>
                  <a:lnTo>
                    <a:pt x="571970" y="480410"/>
                  </a:lnTo>
                  <a:lnTo>
                    <a:pt x="545786" y="515110"/>
                  </a:lnTo>
                  <a:lnTo>
                    <a:pt x="515103" y="545792"/>
                  </a:lnTo>
                  <a:lnTo>
                    <a:pt x="480401" y="571974"/>
                  </a:lnTo>
                  <a:lnTo>
                    <a:pt x="442162" y="593175"/>
                  </a:lnTo>
                  <a:lnTo>
                    <a:pt x="400868" y="608915"/>
                  </a:lnTo>
                  <a:lnTo>
                    <a:pt x="356998" y="618711"/>
                  </a:lnTo>
                  <a:lnTo>
                    <a:pt x="311035" y="622084"/>
                  </a:lnTo>
                  <a:lnTo>
                    <a:pt x="265073" y="618711"/>
                  </a:lnTo>
                  <a:lnTo>
                    <a:pt x="221204" y="608915"/>
                  </a:lnTo>
                  <a:lnTo>
                    <a:pt x="179910" y="593175"/>
                  </a:lnTo>
                  <a:lnTo>
                    <a:pt x="141673" y="571974"/>
                  </a:lnTo>
                  <a:lnTo>
                    <a:pt x="106973" y="545792"/>
                  </a:lnTo>
                  <a:lnTo>
                    <a:pt x="76291" y="515110"/>
                  </a:lnTo>
                  <a:lnTo>
                    <a:pt x="50109" y="480410"/>
                  </a:lnTo>
                  <a:lnTo>
                    <a:pt x="28908" y="442173"/>
                  </a:lnTo>
                  <a:lnTo>
                    <a:pt x="13168" y="400879"/>
                  </a:lnTo>
                  <a:lnTo>
                    <a:pt x="3372" y="357010"/>
                  </a:lnTo>
                  <a:lnTo>
                    <a:pt x="0" y="311048"/>
                  </a:lnTo>
                  <a:lnTo>
                    <a:pt x="3372" y="265085"/>
                  </a:lnTo>
                  <a:lnTo>
                    <a:pt x="13168" y="221216"/>
                  </a:lnTo>
                  <a:lnTo>
                    <a:pt x="28908" y="179921"/>
                  </a:lnTo>
                  <a:lnTo>
                    <a:pt x="50109" y="141682"/>
                  </a:lnTo>
                  <a:lnTo>
                    <a:pt x="76291" y="106980"/>
                  </a:lnTo>
                  <a:lnTo>
                    <a:pt x="106973" y="76297"/>
                  </a:lnTo>
                  <a:lnTo>
                    <a:pt x="141673" y="50113"/>
                  </a:lnTo>
                  <a:lnTo>
                    <a:pt x="179910" y="28910"/>
                  </a:lnTo>
                  <a:lnTo>
                    <a:pt x="221204" y="13170"/>
                  </a:lnTo>
                  <a:lnTo>
                    <a:pt x="265073" y="3372"/>
                  </a:lnTo>
                  <a:lnTo>
                    <a:pt x="311035" y="0"/>
                  </a:lnTo>
                  <a:lnTo>
                    <a:pt x="356998" y="3372"/>
                  </a:lnTo>
                  <a:lnTo>
                    <a:pt x="400868" y="13170"/>
                  </a:lnTo>
                  <a:lnTo>
                    <a:pt x="442162" y="28910"/>
                  </a:lnTo>
                  <a:lnTo>
                    <a:pt x="480401" y="50113"/>
                  </a:lnTo>
                  <a:lnTo>
                    <a:pt x="515103" y="76297"/>
                  </a:lnTo>
                  <a:lnTo>
                    <a:pt x="545786" y="106980"/>
                  </a:lnTo>
                  <a:lnTo>
                    <a:pt x="571970" y="141682"/>
                  </a:lnTo>
                  <a:lnTo>
                    <a:pt x="593173" y="179921"/>
                  </a:lnTo>
                  <a:lnTo>
                    <a:pt x="608914" y="221216"/>
                  </a:lnTo>
                  <a:lnTo>
                    <a:pt x="618711" y="265085"/>
                  </a:lnTo>
                  <a:lnTo>
                    <a:pt x="622084" y="311048"/>
                  </a:lnTo>
                  <a:close/>
                </a:path>
              </a:pathLst>
            </a:custGeom>
            <a:ln w="12699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590300" y="4081322"/>
              <a:ext cx="622300" cy="622300"/>
            </a:xfrm>
            <a:custGeom>
              <a:avLst/>
              <a:gdLst/>
              <a:ahLst/>
              <a:cxnLst/>
              <a:rect l="l" t="t" r="r" b="b"/>
              <a:pathLst>
                <a:path w="622300" h="622300">
                  <a:moveTo>
                    <a:pt x="622071" y="311048"/>
                  </a:moveTo>
                  <a:lnTo>
                    <a:pt x="618698" y="357010"/>
                  </a:lnTo>
                  <a:lnTo>
                    <a:pt x="608902" y="400879"/>
                  </a:lnTo>
                  <a:lnTo>
                    <a:pt x="593162" y="442173"/>
                  </a:lnTo>
                  <a:lnTo>
                    <a:pt x="571961" y="480410"/>
                  </a:lnTo>
                  <a:lnTo>
                    <a:pt x="545779" y="515110"/>
                  </a:lnTo>
                  <a:lnTo>
                    <a:pt x="515097" y="545792"/>
                  </a:lnTo>
                  <a:lnTo>
                    <a:pt x="480397" y="571974"/>
                  </a:lnTo>
                  <a:lnTo>
                    <a:pt x="442160" y="593175"/>
                  </a:lnTo>
                  <a:lnTo>
                    <a:pt x="400866" y="608915"/>
                  </a:lnTo>
                  <a:lnTo>
                    <a:pt x="356998" y="618711"/>
                  </a:lnTo>
                  <a:lnTo>
                    <a:pt x="311035" y="622084"/>
                  </a:lnTo>
                  <a:lnTo>
                    <a:pt x="265070" y="618711"/>
                  </a:lnTo>
                  <a:lnTo>
                    <a:pt x="221199" y="608915"/>
                  </a:lnTo>
                  <a:lnTo>
                    <a:pt x="179905" y="593175"/>
                  </a:lnTo>
                  <a:lnTo>
                    <a:pt x="141667" y="571974"/>
                  </a:lnTo>
                  <a:lnTo>
                    <a:pt x="106968" y="545792"/>
                  </a:lnTo>
                  <a:lnTo>
                    <a:pt x="76287" y="515110"/>
                  </a:lnTo>
                  <a:lnTo>
                    <a:pt x="50106" y="480410"/>
                  </a:lnTo>
                  <a:lnTo>
                    <a:pt x="28906" y="442173"/>
                  </a:lnTo>
                  <a:lnTo>
                    <a:pt x="13167" y="400879"/>
                  </a:lnTo>
                  <a:lnTo>
                    <a:pt x="3372" y="357010"/>
                  </a:lnTo>
                  <a:lnTo>
                    <a:pt x="0" y="311048"/>
                  </a:lnTo>
                  <a:lnTo>
                    <a:pt x="3372" y="265085"/>
                  </a:lnTo>
                  <a:lnTo>
                    <a:pt x="13167" y="221216"/>
                  </a:lnTo>
                  <a:lnTo>
                    <a:pt x="28906" y="179921"/>
                  </a:lnTo>
                  <a:lnTo>
                    <a:pt x="50106" y="141682"/>
                  </a:lnTo>
                  <a:lnTo>
                    <a:pt x="76287" y="106980"/>
                  </a:lnTo>
                  <a:lnTo>
                    <a:pt x="106968" y="76297"/>
                  </a:lnTo>
                  <a:lnTo>
                    <a:pt x="141667" y="50113"/>
                  </a:lnTo>
                  <a:lnTo>
                    <a:pt x="179905" y="28910"/>
                  </a:lnTo>
                  <a:lnTo>
                    <a:pt x="221199" y="13170"/>
                  </a:lnTo>
                  <a:lnTo>
                    <a:pt x="265070" y="3372"/>
                  </a:lnTo>
                  <a:lnTo>
                    <a:pt x="311035" y="0"/>
                  </a:lnTo>
                  <a:lnTo>
                    <a:pt x="356998" y="3372"/>
                  </a:lnTo>
                  <a:lnTo>
                    <a:pt x="400866" y="13170"/>
                  </a:lnTo>
                  <a:lnTo>
                    <a:pt x="442160" y="28910"/>
                  </a:lnTo>
                  <a:lnTo>
                    <a:pt x="480397" y="50113"/>
                  </a:lnTo>
                  <a:lnTo>
                    <a:pt x="515097" y="76297"/>
                  </a:lnTo>
                  <a:lnTo>
                    <a:pt x="545779" y="106980"/>
                  </a:lnTo>
                  <a:lnTo>
                    <a:pt x="571961" y="141682"/>
                  </a:lnTo>
                  <a:lnTo>
                    <a:pt x="593162" y="179921"/>
                  </a:lnTo>
                  <a:lnTo>
                    <a:pt x="608902" y="221216"/>
                  </a:lnTo>
                  <a:lnTo>
                    <a:pt x="618698" y="265085"/>
                  </a:lnTo>
                  <a:lnTo>
                    <a:pt x="622071" y="311048"/>
                  </a:lnTo>
                  <a:close/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7395946" y="4072000"/>
              <a:ext cx="622300" cy="622300"/>
            </a:xfrm>
            <a:custGeom>
              <a:avLst/>
              <a:gdLst/>
              <a:ahLst/>
              <a:cxnLst/>
              <a:rect l="l" t="t" r="r" b="b"/>
              <a:pathLst>
                <a:path w="622300" h="622300">
                  <a:moveTo>
                    <a:pt x="622071" y="311035"/>
                  </a:moveTo>
                  <a:lnTo>
                    <a:pt x="618698" y="356998"/>
                  </a:lnTo>
                  <a:lnTo>
                    <a:pt x="608902" y="400868"/>
                  </a:lnTo>
                  <a:lnTo>
                    <a:pt x="593162" y="442162"/>
                  </a:lnTo>
                  <a:lnTo>
                    <a:pt x="571961" y="480401"/>
                  </a:lnTo>
                  <a:lnTo>
                    <a:pt x="545779" y="515103"/>
                  </a:lnTo>
                  <a:lnTo>
                    <a:pt x="515097" y="545786"/>
                  </a:lnTo>
                  <a:lnTo>
                    <a:pt x="480397" y="571970"/>
                  </a:lnTo>
                  <a:lnTo>
                    <a:pt x="442160" y="593173"/>
                  </a:lnTo>
                  <a:lnTo>
                    <a:pt x="400866" y="608914"/>
                  </a:lnTo>
                  <a:lnTo>
                    <a:pt x="356998" y="618711"/>
                  </a:lnTo>
                  <a:lnTo>
                    <a:pt x="311035" y="622084"/>
                  </a:lnTo>
                  <a:lnTo>
                    <a:pt x="265070" y="618711"/>
                  </a:lnTo>
                  <a:lnTo>
                    <a:pt x="221199" y="608914"/>
                  </a:lnTo>
                  <a:lnTo>
                    <a:pt x="179905" y="593173"/>
                  </a:lnTo>
                  <a:lnTo>
                    <a:pt x="141667" y="571970"/>
                  </a:lnTo>
                  <a:lnTo>
                    <a:pt x="106968" y="545786"/>
                  </a:lnTo>
                  <a:lnTo>
                    <a:pt x="76287" y="515103"/>
                  </a:lnTo>
                  <a:lnTo>
                    <a:pt x="50106" y="480401"/>
                  </a:lnTo>
                  <a:lnTo>
                    <a:pt x="28906" y="442162"/>
                  </a:lnTo>
                  <a:lnTo>
                    <a:pt x="13167" y="400868"/>
                  </a:lnTo>
                  <a:lnTo>
                    <a:pt x="3372" y="356998"/>
                  </a:lnTo>
                  <a:lnTo>
                    <a:pt x="0" y="311035"/>
                  </a:lnTo>
                  <a:lnTo>
                    <a:pt x="3372" y="265073"/>
                  </a:lnTo>
                  <a:lnTo>
                    <a:pt x="13167" y="221204"/>
                  </a:lnTo>
                  <a:lnTo>
                    <a:pt x="28906" y="179910"/>
                  </a:lnTo>
                  <a:lnTo>
                    <a:pt x="50106" y="141673"/>
                  </a:lnTo>
                  <a:lnTo>
                    <a:pt x="76287" y="106973"/>
                  </a:lnTo>
                  <a:lnTo>
                    <a:pt x="106968" y="76291"/>
                  </a:lnTo>
                  <a:lnTo>
                    <a:pt x="141667" y="50109"/>
                  </a:lnTo>
                  <a:lnTo>
                    <a:pt x="179905" y="28908"/>
                  </a:lnTo>
                  <a:lnTo>
                    <a:pt x="221199" y="13168"/>
                  </a:lnTo>
                  <a:lnTo>
                    <a:pt x="265070" y="3372"/>
                  </a:lnTo>
                  <a:lnTo>
                    <a:pt x="311035" y="0"/>
                  </a:lnTo>
                  <a:lnTo>
                    <a:pt x="356998" y="3372"/>
                  </a:lnTo>
                  <a:lnTo>
                    <a:pt x="400866" y="13168"/>
                  </a:lnTo>
                  <a:lnTo>
                    <a:pt x="442160" y="28908"/>
                  </a:lnTo>
                  <a:lnTo>
                    <a:pt x="480397" y="50109"/>
                  </a:lnTo>
                  <a:lnTo>
                    <a:pt x="515097" y="76291"/>
                  </a:lnTo>
                  <a:lnTo>
                    <a:pt x="545779" y="106973"/>
                  </a:lnTo>
                  <a:lnTo>
                    <a:pt x="571961" y="141673"/>
                  </a:lnTo>
                  <a:lnTo>
                    <a:pt x="593162" y="179910"/>
                  </a:lnTo>
                  <a:lnTo>
                    <a:pt x="608902" y="221204"/>
                  </a:lnTo>
                  <a:lnTo>
                    <a:pt x="618698" y="265073"/>
                  </a:lnTo>
                  <a:lnTo>
                    <a:pt x="622071" y="311035"/>
                  </a:lnTo>
                  <a:close/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0" name="object 50"/>
          <p:cNvSpPr txBox="1"/>
          <p:nvPr/>
        </p:nvSpPr>
        <p:spPr>
          <a:xfrm>
            <a:off x="9632015" y="534327"/>
            <a:ext cx="1420495" cy="914400"/>
          </a:xfrm>
          <a:prstGeom prst="rect">
            <a:avLst/>
          </a:prstGeom>
        </p:spPr>
        <p:txBody>
          <a:bodyPr vert="horz" wrap="square" lIns="0" tIns="152400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1200"/>
              </a:spcBef>
              <a:tabLst>
                <a:tab pos="417830" algn="l"/>
                <a:tab pos="837565" algn="l"/>
              </a:tabLst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</a:t>
            </a:r>
            <a:endParaRPr sz="2000" dirty="0">
              <a:latin typeface="Grammarsaurus" pitchFamily="2" charset="0"/>
              <a:cs typeface="Arial"/>
            </a:endParaRPr>
          </a:p>
          <a:p>
            <a:pPr marR="5080" algn="r">
              <a:lnSpc>
                <a:spcPct val="100000"/>
              </a:lnSpc>
              <a:spcBef>
                <a:spcPts val="1100"/>
              </a:spcBef>
              <a:tabLst>
                <a:tab pos="417195" algn="l"/>
                <a:tab pos="835660" algn="l"/>
                <a:tab pos="1256030" algn="l"/>
              </a:tabLst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–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lang="en-US" sz="600" b="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lang="en-US" sz="1100" b="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10468323" y="1582051"/>
            <a:ext cx="584200" cy="32893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432434" algn="l"/>
              </a:tabLst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52" name="object 52"/>
          <p:cNvSpPr/>
          <p:nvPr/>
        </p:nvSpPr>
        <p:spPr>
          <a:xfrm>
            <a:off x="9923297" y="1491462"/>
            <a:ext cx="1256030" cy="0"/>
          </a:xfrm>
          <a:custGeom>
            <a:avLst/>
            <a:gdLst/>
            <a:ahLst/>
            <a:cxnLst/>
            <a:rect l="l" t="t" r="r" b="b"/>
            <a:pathLst>
              <a:path w="1256029">
                <a:moveTo>
                  <a:pt x="0" y="0"/>
                </a:moveTo>
                <a:lnTo>
                  <a:pt x="1255979" y="0"/>
                </a:lnTo>
              </a:path>
            </a:pathLst>
          </a:custGeom>
          <a:ln w="2540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53" name="object 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2463327"/>
              </p:ext>
            </p:extLst>
          </p:nvPr>
        </p:nvGraphicFramePr>
        <p:xfrm>
          <a:off x="1500062" y="5026920"/>
          <a:ext cx="5883273" cy="120777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111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9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03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03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976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1973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15443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6037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1973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7211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2200"/>
                        </a:lnSpc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0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9370" algn="ctr">
                        <a:lnSpc>
                          <a:spcPts val="2200"/>
                        </a:lnSpc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7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2200"/>
                        </a:lnSpc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5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9370" algn="ctr">
                        <a:lnSpc>
                          <a:spcPts val="2200"/>
                        </a:lnSpc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4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ts val="2200"/>
                        </a:lnSpc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0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7670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–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4699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3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46990" marB="0"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5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46990" marB="0"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00965" algn="r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–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46990" marB="0"/>
                </a:tc>
                <a:tc>
                  <a:txBody>
                    <a:bodyPr/>
                    <a:lstStyle/>
                    <a:p>
                      <a:pPr marL="39370" algn="ctr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3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46990" marB="0"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5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46990" marB="0"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00965" algn="r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–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46990" marB="0"/>
                </a:tc>
                <a:tc>
                  <a:txBody>
                    <a:bodyPr/>
                    <a:lstStyle/>
                    <a:p>
                      <a:pPr marL="39370" algn="ctr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3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46990" marB="0"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37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5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46990" marB="0"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799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T w="28575">
                      <a:solidFill>
                        <a:srgbClr val="68C5C4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1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7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02870" marB="0">
                    <a:lnT w="28575">
                      <a:solidFill>
                        <a:srgbClr val="68C5C4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1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5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02870" marB="0">
                    <a:lnT w="28575">
                      <a:solidFill>
                        <a:srgbClr val="68C5C4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9370" algn="ctr">
                        <a:lnSpc>
                          <a:spcPct val="100000"/>
                        </a:lnSpc>
                        <a:spcBef>
                          <a:spcPts val="81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4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02870" marB="0">
                    <a:lnT w="28575">
                      <a:solidFill>
                        <a:srgbClr val="68C5C4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81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0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02870" marB="0">
                    <a:lnT w="28575">
                      <a:solidFill>
                        <a:srgbClr val="68C5C4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9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9370" algn="ctr">
                        <a:lnSpc>
                          <a:spcPct val="100000"/>
                        </a:lnSpc>
                        <a:spcBef>
                          <a:spcPts val="81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0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02870" marB="0">
                    <a:lnT w="28575">
                      <a:solidFill>
                        <a:srgbClr val="68C5C4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81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5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02870" marB="0">
                    <a:lnT w="28575">
                      <a:solidFill>
                        <a:srgbClr val="68C5C4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4" name="object 54"/>
          <p:cNvSpPr txBox="1"/>
          <p:nvPr/>
        </p:nvSpPr>
        <p:spPr>
          <a:xfrm>
            <a:off x="8262497" y="5940110"/>
            <a:ext cx="518599" cy="3199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−30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9912866" y="5940110"/>
            <a:ext cx="760095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  <a:tabLst>
                <a:tab pos="607695" algn="l"/>
              </a:tabLst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56" name="object 56"/>
          <p:cNvGrpSpPr/>
          <p:nvPr/>
        </p:nvGrpSpPr>
        <p:grpSpPr>
          <a:xfrm>
            <a:off x="8425002" y="5208892"/>
            <a:ext cx="2163445" cy="723900"/>
            <a:chOff x="8425002" y="5208892"/>
            <a:chExt cx="2163445" cy="723900"/>
          </a:xfrm>
        </p:grpSpPr>
        <p:sp>
          <p:nvSpPr>
            <p:cNvPr id="57" name="object 57"/>
            <p:cNvSpPr/>
            <p:nvPr/>
          </p:nvSpPr>
          <p:spPr>
            <a:xfrm>
              <a:off x="8485936" y="5776556"/>
              <a:ext cx="2089785" cy="0"/>
            </a:xfrm>
            <a:custGeom>
              <a:avLst/>
              <a:gdLst/>
              <a:ahLst/>
              <a:cxnLst/>
              <a:rect l="l" t="t" r="r" b="b"/>
              <a:pathLst>
                <a:path w="2089784">
                  <a:moveTo>
                    <a:pt x="0" y="0"/>
                  </a:moveTo>
                  <a:lnTo>
                    <a:pt x="2089594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8485936" y="5634593"/>
              <a:ext cx="0" cy="285115"/>
            </a:xfrm>
            <a:custGeom>
              <a:avLst/>
              <a:gdLst/>
              <a:ahLst/>
              <a:cxnLst/>
              <a:rect l="l" t="t" r="r" b="b"/>
              <a:pathLst>
                <a:path h="285114">
                  <a:moveTo>
                    <a:pt x="0" y="0"/>
                  </a:moveTo>
                  <a:lnTo>
                    <a:pt x="0" y="284962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9995115" y="5634593"/>
              <a:ext cx="635" cy="285115"/>
            </a:xfrm>
            <a:custGeom>
              <a:avLst/>
              <a:gdLst/>
              <a:ahLst/>
              <a:cxnLst/>
              <a:rect l="l" t="t" r="r" b="b"/>
              <a:pathLst>
                <a:path w="634" h="285114">
                  <a:moveTo>
                    <a:pt x="0" y="0"/>
                  </a:moveTo>
                  <a:lnTo>
                    <a:pt x="12" y="284962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10575569" y="5634593"/>
              <a:ext cx="635" cy="285115"/>
            </a:xfrm>
            <a:custGeom>
              <a:avLst/>
              <a:gdLst/>
              <a:ahLst/>
              <a:cxnLst/>
              <a:rect l="l" t="t" r="r" b="b"/>
              <a:pathLst>
                <a:path w="634" h="285114">
                  <a:moveTo>
                    <a:pt x="0" y="0"/>
                  </a:moveTo>
                  <a:lnTo>
                    <a:pt x="12" y="284962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8437702" y="5525693"/>
              <a:ext cx="73660" cy="31750"/>
            </a:xfrm>
            <a:custGeom>
              <a:avLst/>
              <a:gdLst/>
              <a:ahLst/>
              <a:cxnLst/>
              <a:rect l="l" t="t" r="r" b="b"/>
              <a:pathLst>
                <a:path w="73659" h="31750">
                  <a:moveTo>
                    <a:pt x="73253" y="0"/>
                  </a:moveTo>
                  <a:lnTo>
                    <a:pt x="0" y="0"/>
                  </a:lnTo>
                  <a:lnTo>
                    <a:pt x="33274" y="31457"/>
                  </a:lnTo>
                  <a:lnTo>
                    <a:pt x="73253" y="0"/>
                  </a:lnTo>
                  <a:close/>
                </a:path>
              </a:pathLst>
            </a:custGeom>
            <a:solidFill>
              <a:srgbClr val="6DBC4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9233052" y="5221592"/>
              <a:ext cx="762635" cy="335915"/>
            </a:xfrm>
            <a:custGeom>
              <a:avLst/>
              <a:gdLst/>
              <a:ahLst/>
              <a:cxnLst/>
              <a:rect l="l" t="t" r="r" b="b"/>
              <a:pathLst>
                <a:path w="762634" h="335914">
                  <a:moveTo>
                    <a:pt x="0" y="0"/>
                  </a:moveTo>
                  <a:lnTo>
                    <a:pt x="65754" y="1231"/>
                  </a:lnTo>
                  <a:lnTo>
                    <a:pt x="129954" y="4859"/>
                  </a:lnTo>
                  <a:lnTo>
                    <a:pt x="192373" y="10783"/>
                  </a:lnTo>
                  <a:lnTo>
                    <a:pt x="252781" y="18902"/>
                  </a:lnTo>
                  <a:lnTo>
                    <a:pt x="310949" y="29114"/>
                  </a:lnTo>
                  <a:lnTo>
                    <a:pt x="366650" y="41320"/>
                  </a:lnTo>
                  <a:lnTo>
                    <a:pt x="419653" y="55419"/>
                  </a:lnTo>
                  <a:lnTo>
                    <a:pt x="469730" y="71310"/>
                  </a:lnTo>
                  <a:lnTo>
                    <a:pt x="516653" y="88891"/>
                  </a:lnTo>
                  <a:lnTo>
                    <a:pt x="560193" y="108063"/>
                  </a:lnTo>
                  <a:lnTo>
                    <a:pt x="600121" y="128725"/>
                  </a:lnTo>
                  <a:lnTo>
                    <a:pt x="636208" y="150776"/>
                  </a:lnTo>
                  <a:lnTo>
                    <a:pt x="668226" y="174115"/>
                  </a:lnTo>
                  <a:lnTo>
                    <a:pt x="719138" y="224254"/>
                  </a:lnTo>
                  <a:lnTo>
                    <a:pt x="751027" y="278338"/>
                  </a:lnTo>
                  <a:lnTo>
                    <a:pt x="762063" y="335559"/>
                  </a:lnTo>
                  <a:lnTo>
                    <a:pt x="759266" y="306606"/>
                  </a:lnTo>
                  <a:lnTo>
                    <a:pt x="737574" y="250853"/>
                  </a:lnTo>
                  <a:lnTo>
                    <a:pt x="695945" y="198641"/>
                  </a:lnTo>
                  <a:lnTo>
                    <a:pt x="636208" y="150776"/>
                  </a:lnTo>
                  <a:lnTo>
                    <a:pt x="600121" y="128725"/>
                  </a:lnTo>
                  <a:lnTo>
                    <a:pt x="560193" y="108063"/>
                  </a:lnTo>
                  <a:lnTo>
                    <a:pt x="516653" y="88891"/>
                  </a:lnTo>
                  <a:lnTo>
                    <a:pt x="469730" y="71310"/>
                  </a:lnTo>
                  <a:lnTo>
                    <a:pt x="419653" y="55419"/>
                  </a:lnTo>
                  <a:lnTo>
                    <a:pt x="366650" y="41320"/>
                  </a:lnTo>
                  <a:lnTo>
                    <a:pt x="310949" y="29114"/>
                  </a:lnTo>
                  <a:lnTo>
                    <a:pt x="252781" y="18902"/>
                  </a:lnTo>
                  <a:lnTo>
                    <a:pt x="192373" y="10783"/>
                  </a:lnTo>
                  <a:lnTo>
                    <a:pt x="129954" y="4859"/>
                  </a:lnTo>
                  <a:lnTo>
                    <a:pt x="65754" y="123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2A44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8437702" y="5221592"/>
              <a:ext cx="1557655" cy="335915"/>
            </a:xfrm>
            <a:custGeom>
              <a:avLst/>
              <a:gdLst/>
              <a:ahLst/>
              <a:cxnLst/>
              <a:rect l="l" t="t" r="r" b="b"/>
              <a:pathLst>
                <a:path w="1557654" h="335914">
                  <a:moveTo>
                    <a:pt x="795350" y="0"/>
                  </a:moveTo>
                  <a:lnTo>
                    <a:pt x="861104" y="1231"/>
                  </a:lnTo>
                  <a:lnTo>
                    <a:pt x="925304" y="4859"/>
                  </a:lnTo>
                  <a:lnTo>
                    <a:pt x="987723" y="10783"/>
                  </a:lnTo>
                  <a:lnTo>
                    <a:pt x="1048131" y="18902"/>
                  </a:lnTo>
                  <a:lnTo>
                    <a:pt x="1106300" y="29114"/>
                  </a:lnTo>
                  <a:lnTo>
                    <a:pt x="1162000" y="41320"/>
                  </a:lnTo>
                  <a:lnTo>
                    <a:pt x="1215003" y="55419"/>
                  </a:lnTo>
                  <a:lnTo>
                    <a:pt x="1265081" y="71310"/>
                  </a:lnTo>
                  <a:lnTo>
                    <a:pt x="1312004" y="88891"/>
                  </a:lnTo>
                  <a:lnTo>
                    <a:pt x="1355543" y="108063"/>
                  </a:lnTo>
                  <a:lnTo>
                    <a:pt x="1395471" y="128725"/>
                  </a:lnTo>
                  <a:lnTo>
                    <a:pt x="1431558" y="150776"/>
                  </a:lnTo>
                  <a:lnTo>
                    <a:pt x="1463576" y="174115"/>
                  </a:lnTo>
                  <a:lnTo>
                    <a:pt x="1514488" y="224254"/>
                  </a:lnTo>
                  <a:lnTo>
                    <a:pt x="1546377" y="278338"/>
                  </a:lnTo>
                  <a:lnTo>
                    <a:pt x="1557413" y="335559"/>
                  </a:lnTo>
                  <a:lnTo>
                    <a:pt x="1554616" y="306606"/>
                  </a:lnTo>
                  <a:lnTo>
                    <a:pt x="1532925" y="250853"/>
                  </a:lnTo>
                  <a:lnTo>
                    <a:pt x="1491295" y="198641"/>
                  </a:lnTo>
                  <a:lnTo>
                    <a:pt x="1431558" y="150776"/>
                  </a:lnTo>
                  <a:lnTo>
                    <a:pt x="1395471" y="128725"/>
                  </a:lnTo>
                  <a:lnTo>
                    <a:pt x="1355543" y="108063"/>
                  </a:lnTo>
                  <a:lnTo>
                    <a:pt x="1312004" y="88891"/>
                  </a:lnTo>
                  <a:lnTo>
                    <a:pt x="1265081" y="71310"/>
                  </a:lnTo>
                  <a:lnTo>
                    <a:pt x="1215003" y="55419"/>
                  </a:lnTo>
                  <a:lnTo>
                    <a:pt x="1162000" y="41320"/>
                  </a:lnTo>
                  <a:lnTo>
                    <a:pt x="1106300" y="29114"/>
                  </a:lnTo>
                  <a:lnTo>
                    <a:pt x="1048131" y="18902"/>
                  </a:lnTo>
                  <a:lnTo>
                    <a:pt x="987723" y="10783"/>
                  </a:lnTo>
                  <a:lnTo>
                    <a:pt x="925304" y="4859"/>
                  </a:lnTo>
                  <a:lnTo>
                    <a:pt x="861104" y="1231"/>
                  </a:lnTo>
                  <a:lnTo>
                    <a:pt x="795350" y="0"/>
                  </a:lnTo>
                  <a:lnTo>
                    <a:pt x="730452" y="1204"/>
                  </a:lnTo>
                  <a:lnTo>
                    <a:pt x="666984" y="4753"/>
                  </a:lnTo>
                  <a:lnTo>
                    <a:pt x="605179" y="10555"/>
                  </a:lnTo>
                  <a:lnTo>
                    <a:pt x="545270" y="18515"/>
                  </a:lnTo>
                  <a:lnTo>
                    <a:pt x="487492" y="28539"/>
                  </a:lnTo>
                  <a:lnTo>
                    <a:pt x="432079" y="40535"/>
                  </a:lnTo>
                  <a:lnTo>
                    <a:pt x="379263" y="54407"/>
                  </a:lnTo>
                  <a:lnTo>
                    <a:pt x="329280" y="70063"/>
                  </a:lnTo>
                  <a:lnTo>
                    <a:pt x="282362" y="87409"/>
                  </a:lnTo>
                  <a:lnTo>
                    <a:pt x="238743" y="106351"/>
                  </a:lnTo>
                  <a:lnTo>
                    <a:pt x="198658" y="126795"/>
                  </a:lnTo>
                  <a:lnTo>
                    <a:pt x="162339" y="148648"/>
                  </a:lnTo>
                  <a:lnTo>
                    <a:pt x="130022" y="171816"/>
                  </a:lnTo>
                  <a:lnTo>
                    <a:pt x="78324" y="221722"/>
                  </a:lnTo>
                  <a:lnTo>
                    <a:pt x="45434" y="275764"/>
                  </a:lnTo>
                  <a:lnTo>
                    <a:pt x="36626" y="304101"/>
                  </a:lnTo>
                  <a:lnTo>
                    <a:pt x="0" y="304101"/>
                  </a:lnTo>
                  <a:lnTo>
                    <a:pt x="33273" y="335559"/>
                  </a:lnTo>
                  <a:lnTo>
                    <a:pt x="73266" y="304101"/>
                  </a:lnTo>
                  <a:lnTo>
                    <a:pt x="36626" y="304101"/>
                  </a:lnTo>
                  <a:lnTo>
                    <a:pt x="45432" y="275764"/>
                  </a:lnTo>
                  <a:lnTo>
                    <a:pt x="78319" y="221722"/>
                  </a:lnTo>
                  <a:lnTo>
                    <a:pt x="130016" y="171816"/>
                  </a:lnTo>
                  <a:lnTo>
                    <a:pt x="162333" y="148648"/>
                  </a:lnTo>
                  <a:lnTo>
                    <a:pt x="198652" y="126795"/>
                  </a:lnTo>
                  <a:lnTo>
                    <a:pt x="238737" y="106351"/>
                  </a:lnTo>
                  <a:lnTo>
                    <a:pt x="282355" y="87409"/>
                  </a:lnTo>
                  <a:lnTo>
                    <a:pt x="329273" y="70063"/>
                  </a:lnTo>
                  <a:lnTo>
                    <a:pt x="379257" y="54407"/>
                  </a:lnTo>
                  <a:lnTo>
                    <a:pt x="432072" y="40535"/>
                  </a:lnTo>
                  <a:lnTo>
                    <a:pt x="487486" y="28539"/>
                  </a:lnTo>
                  <a:lnTo>
                    <a:pt x="545263" y="18515"/>
                  </a:lnTo>
                  <a:lnTo>
                    <a:pt x="605171" y="10555"/>
                  </a:lnTo>
                  <a:lnTo>
                    <a:pt x="666975" y="4753"/>
                  </a:lnTo>
                  <a:lnTo>
                    <a:pt x="730441" y="1204"/>
                  </a:lnTo>
                  <a:lnTo>
                    <a:pt x="795337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9957714" y="5530532"/>
              <a:ext cx="62230" cy="26670"/>
            </a:xfrm>
            <a:custGeom>
              <a:avLst/>
              <a:gdLst/>
              <a:ahLst/>
              <a:cxnLst/>
              <a:rect l="l" t="t" r="r" b="b"/>
              <a:pathLst>
                <a:path w="62229" h="26670">
                  <a:moveTo>
                    <a:pt x="61988" y="0"/>
                  </a:moveTo>
                  <a:lnTo>
                    <a:pt x="0" y="0"/>
                  </a:lnTo>
                  <a:lnTo>
                    <a:pt x="29692" y="26619"/>
                  </a:lnTo>
                  <a:lnTo>
                    <a:pt x="61988" y="0"/>
                  </a:lnTo>
                  <a:close/>
                </a:path>
              </a:pathLst>
            </a:custGeom>
            <a:solidFill>
              <a:srgbClr val="6DBC4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9957726" y="5273217"/>
              <a:ext cx="617855" cy="284480"/>
            </a:xfrm>
            <a:custGeom>
              <a:avLst/>
              <a:gdLst/>
              <a:ahLst/>
              <a:cxnLst/>
              <a:rect l="l" t="t" r="r" b="b"/>
              <a:pathLst>
                <a:path w="617854" h="284479">
                  <a:moveTo>
                    <a:pt x="323773" y="0"/>
                  </a:moveTo>
                  <a:lnTo>
                    <a:pt x="371472" y="3716"/>
                  </a:lnTo>
                  <a:lnTo>
                    <a:pt x="416721" y="14474"/>
                  </a:lnTo>
                  <a:lnTo>
                    <a:pt x="458914" y="31690"/>
                  </a:lnTo>
                  <a:lnTo>
                    <a:pt x="497445" y="54780"/>
                  </a:lnTo>
                  <a:lnTo>
                    <a:pt x="531710" y="83159"/>
                  </a:lnTo>
                  <a:lnTo>
                    <a:pt x="561103" y="116243"/>
                  </a:lnTo>
                  <a:lnTo>
                    <a:pt x="585018" y="153446"/>
                  </a:lnTo>
                  <a:lnTo>
                    <a:pt x="602850" y="194186"/>
                  </a:lnTo>
                  <a:lnTo>
                    <a:pt x="613993" y="237876"/>
                  </a:lnTo>
                  <a:lnTo>
                    <a:pt x="617842" y="283933"/>
                  </a:lnTo>
                  <a:lnTo>
                    <a:pt x="613993" y="237876"/>
                  </a:lnTo>
                  <a:lnTo>
                    <a:pt x="602850" y="194186"/>
                  </a:lnTo>
                  <a:lnTo>
                    <a:pt x="585018" y="153446"/>
                  </a:lnTo>
                  <a:lnTo>
                    <a:pt x="561103" y="116243"/>
                  </a:lnTo>
                  <a:lnTo>
                    <a:pt x="531710" y="83159"/>
                  </a:lnTo>
                  <a:lnTo>
                    <a:pt x="497445" y="54780"/>
                  </a:lnTo>
                  <a:lnTo>
                    <a:pt x="458914" y="31690"/>
                  </a:lnTo>
                  <a:lnTo>
                    <a:pt x="416721" y="14474"/>
                  </a:lnTo>
                  <a:lnTo>
                    <a:pt x="371472" y="3716"/>
                  </a:lnTo>
                  <a:lnTo>
                    <a:pt x="323773" y="0"/>
                  </a:lnTo>
                  <a:lnTo>
                    <a:pt x="274240" y="4022"/>
                  </a:lnTo>
                  <a:lnTo>
                    <a:pt x="227272" y="15666"/>
                  </a:lnTo>
                  <a:lnTo>
                    <a:pt x="183593" y="34297"/>
                  </a:lnTo>
                  <a:lnTo>
                    <a:pt x="143923" y="59283"/>
                  </a:lnTo>
                  <a:lnTo>
                    <a:pt x="108984" y="89987"/>
                  </a:lnTo>
                  <a:lnTo>
                    <a:pt x="79500" y="125777"/>
                  </a:lnTo>
                  <a:lnTo>
                    <a:pt x="56191" y="166017"/>
                  </a:lnTo>
                  <a:lnTo>
                    <a:pt x="39779" y="210074"/>
                  </a:lnTo>
                  <a:lnTo>
                    <a:pt x="30988" y="257314"/>
                  </a:lnTo>
                  <a:lnTo>
                    <a:pt x="0" y="257314"/>
                  </a:lnTo>
                  <a:lnTo>
                    <a:pt x="29692" y="283933"/>
                  </a:lnTo>
                  <a:lnTo>
                    <a:pt x="61988" y="257314"/>
                  </a:lnTo>
                  <a:lnTo>
                    <a:pt x="30988" y="257314"/>
                  </a:lnTo>
                  <a:lnTo>
                    <a:pt x="39779" y="210074"/>
                  </a:lnTo>
                  <a:lnTo>
                    <a:pt x="56191" y="166017"/>
                  </a:lnTo>
                  <a:lnTo>
                    <a:pt x="79500" y="125777"/>
                  </a:lnTo>
                  <a:lnTo>
                    <a:pt x="108984" y="89987"/>
                  </a:lnTo>
                  <a:lnTo>
                    <a:pt x="143923" y="59283"/>
                  </a:lnTo>
                  <a:lnTo>
                    <a:pt x="183593" y="34297"/>
                  </a:lnTo>
                  <a:lnTo>
                    <a:pt x="227272" y="15666"/>
                  </a:lnTo>
                  <a:lnTo>
                    <a:pt x="274240" y="4022"/>
                  </a:lnTo>
                  <a:lnTo>
                    <a:pt x="323773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6" name="object 66"/>
          <p:cNvSpPr txBox="1"/>
          <p:nvPr/>
        </p:nvSpPr>
        <p:spPr>
          <a:xfrm>
            <a:off x="9961029" y="4939424"/>
            <a:ext cx="319405" cy="3302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−5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67" name="object 67"/>
          <p:cNvSpPr txBox="1"/>
          <p:nvPr/>
        </p:nvSpPr>
        <p:spPr>
          <a:xfrm>
            <a:off x="9009620" y="4920222"/>
            <a:ext cx="500735" cy="319959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−30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68" name="object 68"/>
          <p:cNvSpPr/>
          <p:nvPr/>
        </p:nvSpPr>
        <p:spPr>
          <a:xfrm>
            <a:off x="4699749" y="1491462"/>
            <a:ext cx="1620000" cy="0"/>
          </a:xfrm>
          <a:custGeom>
            <a:avLst/>
            <a:gdLst/>
            <a:ahLst/>
            <a:cxnLst/>
            <a:rect l="l" t="t" r="r" b="b"/>
            <a:pathLst>
              <a:path w="1379220">
                <a:moveTo>
                  <a:pt x="0" y="0"/>
                </a:moveTo>
                <a:lnTo>
                  <a:pt x="1378686" y="0"/>
                </a:lnTo>
              </a:path>
            </a:pathLst>
          </a:custGeom>
          <a:ln w="1270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25"/>
          <p:cNvSpPr txBox="1"/>
          <p:nvPr/>
        </p:nvSpPr>
        <p:spPr>
          <a:xfrm>
            <a:off x="2728201" y="3239945"/>
            <a:ext cx="6862572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8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Circle all the numbers below that would appear in the sequence.</a:t>
            </a:r>
            <a:endParaRPr sz="2000" spc="-80" dirty="0">
              <a:latin typeface="Grammarsaurus" pitchFamily="2" charset="0"/>
              <a:cs typeface="Gill Sans MT"/>
            </a:endParaRPr>
          </a:p>
        </p:txBody>
      </p:sp>
      <p:sp>
        <p:nvSpPr>
          <p:cNvPr id="69" name="object 5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18470" cy="350942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5570" y="3420533"/>
              <a:ext cx="4906416" cy="343746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72370" y="0"/>
              <a:ext cx="1562087" cy="129962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44170" y="3649129"/>
              <a:ext cx="1562087" cy="156210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47633"/>
              <a:ext cx="783167" cy="1562096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2770" y="1998141"/>
              <a:ext cx="1562087" cy="156208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7270" y="5681133"/>
              <a:ext cx="1464716" cy="117686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6270" y="4881033"/>
              <a:ext cx="2222500" cy="1976967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5370" y="575729"/>
              <a:ext cx="1426629" cy="2235200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4"/>
            <a:ext cx="11699240" cy="6352540"/>
            <a:chOff x="246570" y="309794"/>
            <a:chExt cx="11699240" cy="6352540"/>
          </a:xfrm>
        </p:grpSpPr>
        <p:sp>
          <p:nvSpPr>
            <p:cNvPr id="14" name="object 14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5" y="8016"/>
                  </a:lnTo>
                  <a:lnTo>
                    <a:pt x="29849" y="29845"/>
                  </a:lnTo>
                  <a:lnTo>
                    <a:pt x="8018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8" y="6163554"/>
                  </a:lnTo>
                  <a:lnTo>
                    <a:pt x="29849" y="6195860"/>
                  </a:lnTo>
                  <a:lnTo>
                    <a:pt x="62155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8" y="6217688"/>
                  </a:lnTo>
                  <a:lnTo>
                    <a:pt x="11656314" y="6195860"/>
                  </a:lnTo>
                  <a:lnTo>
                    <a:pt x="11678142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2" y="62150"/>
                  </a:lnTo>
                  <a:lnTo>
                    <a:pt x="11656314" y="29845"/>
                  </a:lnTo>
                  <a:lnTo>
                    <a:pt x="11624008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5" y="6217688"/>
                  </a:lnTo>
                  <a:lnTo>
                    <a:pt x="29849" y="6195860"/>
                  </a:lnTo>
                  <a:lnTo>
                    <a:pt x="8018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8" y="62150"/>
                  </a:lnTo>
                  <a:lnTo>
                    <a:pt x="29849" y="29845"/>
                  </a:lnTo>
                  <a:lnTo>
                    <a:pt x="62155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8" y="8016"/>
                  </a:lnTo>
                  <a:lnTo>
                    <a:pt x="11656314" y="29845"/>
                  </a:lnTo>
                  <a:lnTo>
                    <a:pt x="11678142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2" y="6163554"/>
                  </a:lnTo>
                  <a:lnTo>
                    <a:pt x="11656314" y="6195860"/>
                  </a:lnTo>
                  <a:lnTo>
                    <a:pt x="11624008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2" y="204711"/>
                  </a:lnTo>
                  <a:lnTo>
                    <a:pt x="73391" y="230487"/>
                  </a:lnTo>
                  <a:lnTo>
                    <a:pt x="119976" y="239953"/>
                  </a:lnTo>
                  <a:lnTo>
                    <a:pt x="1673161" y="239953"/>
                  </a:lnTo>
                  <a:lnTo>
                    <a:pt x="1719739" y="230487"/>
                  </a:lnTo>
                  <a:lnTo>
                    <a:pt x="1757884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4" y="35242"/>
                  </a:lnTo>
                  <a:lnTo>
                    <a:pt x="1719739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76" y="239953"/>
                  </a:lnTo>
                  <a:lnTo>
                    <a:pt x="73391" y="230487"/>
                  </a:lnTo>
                  <a:lnTo>
                    <a:pt x="35242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1673161" y="0"/>
                  </a:lnTo>
                  <a:lnTo>
                    <a:pt x="1719739" y="9466"/>
                  </a:lnTo>
                  <a:lnTo>
                    <a:pt x="1757884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4" y="204711"/>
                  </a:lnTo>
                  <a:lnTo>
                    <a:pt x="1719739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1242669" y="621893"/>
              <a:ext cx="8875395" cy="581660"/>
            </a:xfrm>
            <a:custGeom>
              <a:avLst/>
              <a:gdLst/>
              <a:ahLst/>
              <a:cxnLst/>
              <a:rect l="l" t="t" r="r" b="b"/>
              <a:pathLst>
                <a:path w="8875395" h="581660">
                  <a:moveTo>
                    <a:pt x="8835491" y="0"/>
                  </a:moveTo>
                  <a:lnTo>
                    <a:pt x="39497" y="0"/>
                  </a:lnTo>
                  <a:lnTo>
                    <a:pt x="24126" y="3103"/>
                  </a:lnTo>
                  <a:lnTo>
                    <a:pt x="11571" y="11566"/>
                  </a:lnTo>
                  <a:lnTo>
                    <a:pt x="3104" y="24120"/>
                  </a:lnTo>
                  <a:lnTo>
                    <a:pt x="0" y="39497"/>
                  </a:lnTo>
                  <a:lnTo>
                    <a:pt x="0" y="542099"/>
                  </a:lnTo>
                  <a:lnTo>
                    <a:pt x="3104" y="557470"/>
                  </a:lnTo>
                  <a:lnTo>
                    <a:pt x="11571" y="570025"/>
                  </a:lnTo>
                  <a:lnTo>
                    <a:pt x="24126" y="578491"/>
                  </a:lnTo>
                  <a:lnTo>
                    <a:pt x="39497" y="581596"/>
                  </a:lnTo>
                  <a:lnTo>
                    <a:pt x="8835491" y="581596"/>
                  </a:lnTo>
                  <a:lnTo>
                    <a:pt x="8850867" y="578491"/>
                  </a:lnTo>
                  <a:lnTo>
                    <a:pt x="8863422" y="570025"/>
                  </a:lnTo>
                  <a:lnTo>
                    <a:pt x="8871885" y="557470"/>
                  </a:lnTo>
                  <a:lnTo>
                    <a:pt x="8874988" y="542099"/>
                  </a:lnTo>
                  <a:lnTo>
                    <a:pt x="8874988" y="39497"/>
                  </a:lnTo>
                  <a:lnTo>
                    <a:pt x="8871885" y="24120"/>
                  </a:lnTo>
                  <a:lnTo>
                    <a:pt x="8863422" y="11566"/>
                  </a:lnTo>
                  <a:lnTo>
                    <a:pt x="8850867" y="3103"/>
                  </a:lnTo>
                  <a:lnTo>
                    <a:pt x="8835491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242669" y="621893"/>
              <a:ext cx="8875395" cy="581660"/>
            </a:xfrm>
            <a:custGeom>
              <a:avLst/>
              <a:gdLst/>
              <a:ahLst/>
              <a:cxnLst/>
              <a:rect l="l" t="t" r="r" b="b"/>
              <a:pathLst>
                <a:path w="8875395" h="581660">
                  <a:moveTo>
                    <a:pt x="8835491" y="581596"/>
                  </a:moveTo>
                  <a:lnTo>
                    <a:pt x="39497" y="581596"/>
                  </a:lnTo>
                  <a:lnTo>
                    <a:pt x="24126" y="578491"/>
                  </a:lnTo>
                  <a:lnTo>
                    <a:pt x="11571" y="570025"/>
                  </a:lnTo>
                  <a:lnTo>
                    <a:pt x="3104" y="557470"/>
                  </a:lnTo>
                  <a:lnTo>
                    <a:pt x="0" y="542099"/>
                  </a:lnTo>
                  <a:lnTo>
                    <a:pt x="0" y="39497"/>
                  </a:lnTo>
                  <a:lnTo>
                    <a:pt x="3104" y="24120"/>
                  </a:lnTo>
                  <a:lnTo>
                    <a:pt x="11571" y="11566"/>
                  </a:lnTo>
                  <a:lnTo>
                    <a:pt x="24126" y="3103"/>
                  </a:lnTo>
                  <a:lnTo>
                    <a:pt x="39497" y="0"/>
                  </a:lnTo>
                  <a:lnTo>
                    <a:pt x="8835491" y="0"/>
                  </a:lnTo>
                  <a:lnTo>
                    <a:pt x="8850867" y="3103"/>
                  </a:lnTo>
                  <a:lnTo>
                    <a:pt x="8863422" y="11566"/>
                  </a:lnTo>
                  <a:lnTo>
                    <a:pt x="8871885" y="24120"/>
                  </a:lnTo>
                  <a:lnTo>
                    <a:pt x="8874988" y="39497"/>
                  </a:lnTo>
                  <a:lnTo>
                    <a:pt x="8874988" y="542099"/>
                  </a:lnTo>
                  <a:lnTo>
                    <a:pt x="8871885" y="557470"/>
                  </a:lnTo>
                  <a:lnTo>
                    <a:pt x="8863422" y="570025"/>
                  </a:lnTo>
                  <a:lnTo>
                    <a:pt x="8850867" y="578491"/>
                  </a:lnTo>
                  <a:lnTo>
                    <a:pt x="8835491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602029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0"/>
                  </a:moveTo>
                  <a:lnTo>
                    <a:pt x="38100" y="0"/>
                  </a:lnTo>
                  <a:lnTo>
                    <a:pt x="23274" y="2993"/>
                  </a:lnTo>
                  <a:lnTo>
                    <a:pt x="11163" y="11158"/>
                  </a:lnTo>
                  <a:lnTo>
                    <a:pt x="2995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5" y="558327"/>
                  </a:lnTo>
                  <a:lnTo>
                    <a:pt x="11163" y="570437"/>
                  </a:lnTo>
                  <a:lnTo>
                    <a:pt x="23274" y="578602"/>
                  </a:lnTo>
                  <a:lnTo>
                    <a:pt x="38100" y="581596"/>
                  </a:lnTo>
                  <a:lnTo>
                    <a:pt x="543509" y="581596"/>
                  </a:lnTo>
                  <a:lnTo>
                    <a:pt x="558334" y="578602"/>
                  </a:lnTo>
                  <a:lnTo>
                    <a:pt x="570445" y="570437"/>
                  </a:lnTo>
                  <a:lnTo>
                    <a:pt x="578613" y="558327"/>
                  </a:lnTo>
                  <a:lnTo>
                    <a:pt x="581609" y="543496"/>
                  </a:lnTo>
                  <a:lnTo>
                    <a:pt x="581609" y="38100"/>
                  </a:lnTo>
                  <a:lnTo>
                    <a:pt x="578613" y="23268"/>
                  </a:lnTo>
                  <a:lnTo>
                    <a:pt x="570445" y="11158"/>
                  </a:lnTo>
                  <a:lnTo>
                    <a:pt x="558334" y="2993"/>
                  </a:lnTo>
                  <a:lnTo>
                    <a:pt x="543509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02029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581596"/>
                  </a:moveTo>
                  <a:lnTo>
                    <a:pt x="38100" y="581596"/>
                  </a:lnTo>
                  <a:lnTo>
                    <a:pt x="23274" y="578602"/>
                  </a:lnTo>
                  <a:lnTo>
                    <a:pt x="11163" y="570437"/>
                  </a:lnTo>
                  <a:lnTo>
                    <a:pt x="2995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5" y="23268"/>
                  </a:lnTo>
                  <a:lnTo>
                    <a:pt x="11163" y="11158"/>
                  </a:lnTo>
                  <a:lnTo>
                    <a:pt x="23274" y="2993"/>
                  </a:lnTo>
                  <a:lnTo>
                    <a:pt x="38100" y="0"/>
                  </a:lnTo>
                  <a:lnTo>
                    <a:pt x="543509" y="0"/>
                  </a:lnTo>
                  <a:lnTo>
                    <a:pt x="558334" y="2993"/>
                  </a:lnTo>
                  <a:lnTo>
                    <a:pt x="570445" y="11158"/>
                  </a:lnTo>
                  <a:lnTo>
                    <a:pt x="578613" y="23268"/>
                  </a:lnTo>
                  <a:lnTo>
                    <a:pt x="581609" y="38100"/>
                  </a:lnTo>
                  <a:lnTo>
                    <a:pt x="581609" y="543496"/>
                  </a:lnTo>
                  <a:lnTo>
                    <a:pt x="578613" y="558327"/>
                  </a:lnTo>
                  <a:lnTo>
                    <a:pt x="570445" y="570437"/>
                  </a:lnTo>
                  <a:lnTo>
                    <a:pt x="558334" y="578602"/>
                  </a:lnTo>
                  <a:lnTo>
                    <a:pt x="543509" y="581596"/>
                  </a:lnTo>
                  <a:close/>
                </a:path>
              </a:pathLst>
            </a:custGeom>
            <a:ln w="12699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>
            <a:spLocks noGrp="1"/>
          </p:cNvSpPr>
          <p:nvPr>
            <p:ph type="title"/>
          </p:nvPr>
        </p:nvSpPr>
        <p:spPr>
          <a:xfrm>
            <a:off x="810418" y="736307"/>
            <a:ext cx="914590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06425" algn="l"/>
              </a:tabLst>
            </a:pPr>
            <a:r>
              <a:rPr b="1" spc="-9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9	</a:t>
            </a:r>
            <a:r>
              <a:rPr spc="-90" dirty="0">
                <a:solidFill>
                  <a:srgbClr val="404041"/>
                </a:solidFill>
                <a:latin typeface="Grammarsaurus" pitchFamily="2" charset="0"/>
              </a:rPr>
              <a:t>Tick the numbers that round to </a:t>
            </a:r>
            <a:r>
              <a:rPr b="1" spc="-90" dirty="0">
                <a:solidFill>
                  <a:srgbClr val="404041"/>
                </a:solidFill>
                <a:latin typeface="Grammarsaurus" pitchFamily="2" charset="0"/>
                <a:cs typeface="Arial"/>
              </a:rPr>
              <a:t>three million </a:t>
            </a:r>
            <a:r>
              <a:rPr spc="-90" dirty="0">
                <a:solidFill>
                  <a:srgbClr val="404041"/>
                </a:solidFill>
                <a:latin typeface="Grammarsaurus" pitchFamily="2" charset="0"/>
              </a:rPr>
              <a:t>when rounded to the nearest million.</a:t>
            </a:r>
          </a:p>
        </p:txBody>
      </p:sp>
      <p:sp>
        <p:nvSpPr>
          <p:cNvPr id="24" name="object 24"/>
          <p:cNvSpPr txBox="1"/>
          <p:nvPr/>
        </p:nvSpPr>
        <p:spPr>
          <a:xfrm>
            <a:off x="4892535" y="2037194"/>
            <a:ext cx="1482090" cy="3663823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0"/>
              </a:spcBef>
            </a:pPr>
            <a:r>
              <a:rPr sz="2600" b="1" spc="-1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3,104,251</a:t>
            </a:r>
            <a:endParaRPr sz="2600" dirty="0">
              <a:latin typeface="Grammarsaurus" pitchFamily="2" charset="0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50"/>
              </a:spcBef>
            </a:pPr>
            <a:endParaRPr sz="2500" dirty="0">
              <a:latin typeface="Grammarsaurus" pitchFamily="2" charset="0"/>
              <a:cs typeface="Arial"/>
            </a:endParaRPr>
          </a:p>
          <a:p>
            <a:pPr marL="12700" algn="ctr">
              <a:lnSpc>
                <a:spcPct val="100000"/>
              </a:lnSpc>
            </a:pPr>
            <a:r>
              <a:rPr sz="2600" b="1" spc="-1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2,711,150</a:t>
            </a:r>
            <a:endParaRPr sz="2600" dirty="0">
              <a:latin typeface="Grammarsaurus" pitchFamily="2" charset="0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50"/>
              </a:spcBef>
            </a:pPr>
            <a:endParaRPr sz="2400" dirty="0">
              <a:latin typeface="Grammarsaurus" pitchFamily="2" charset="0"/>
              <a:cs typeface="Arial"/>
            </a:endParaRPr>
          </a:p>
          <a:p>
            <a:pPr marL="12700" algn="ctr">
              <a:lnSpc>
                <a:spcPct val="100000"/>
              </a:lnSpc>
            </a:pPr>
            <a:r>
              <a:rPr sz="2600" b="1" spc="-1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2,116,000</a:t>
            </a:r>
            <a:endParaRPr sz="2600" dirty="0">
              <a:latin typeface="Grammarsaurus" pitchFamily="2" charset="0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50"/>
              </a:spcBef>
            </a:pPr>
            <a:endParaRPr sz="2400" dirty="0">
              <a:latin typeface="Grammarsaurus" pitchFamily="2" charset="0"/>
              <a:cs typeface="Arial"/>
            </a:endParaRPr>
          </a:p>
          <a:p>
            <a:pPr marL="12700" algn="ctr">
              <a:lnSpc>
                <a:spcPct val="100000"/>
              </a:lnSpc>
            </a:pPr>
            <a:r>
              <a:rPr sz="2600" b="1" spc="-1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3,365,210</a:t>
            </a:r>
            <a:endParaRPr sz="2600" dirty="0">
              <a:latin typeface="Grammarsaurus" pitchFamily="2" charset="0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50"/>
              </a:spcBef>
            </a:pPr>
            <a:endParaRPr sz="2400" dirty="0">
              <a:latin typeface="Grammarsaurus" pitchFamily="2" charset="0"/>
              <a:cs typeface="Arial"/>
            </a:endParaRPr>
          </a:p>
          <a:p>
            <a:pPr marL="12700" algn="ctr">
              <a:lnSpc>
                <a:spcPct val="100000"/>
              </a:lnSpc>
            </a:pPr>
            <a:r>
              <a:rPr sz="2600" b="1" spc="-1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3,901,000</a:t>
            </a:r>
            <a:endParaRPr sz="2600" dirty="0">
              <a:latin typeface="Grammarsaurus" pitchFamily="2" charset="0"/>
              <a:cs typeface="Arial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6779679" y="2016874"/>
            <a:ext cx="513715" cy="3590925"/>
            <a:chOff x="6779679" y="2016874"/>
            <a:chExt cx="513715" cy="3590925"/>
          </a:xfrm>
        </p:grpSpPr>
        <p:sp>
          <p:nvSpPr>
            <p:cNvPr id="26" name="object 26"/>
            <p:cNvSpPr/>
            <p:nvPr/>
          </p:nvSpPr>
          <p:spPr>
            <a:xfrm>
              <a:off x="6786029" y="2023224"/>
              <a:ext cx="501015" cy="490855"/>
            </a:xfrm>
            <a:custGeom>
              <a:avLst/>
              <a:gdLst/>
              <a:ahLst/>
              <a:cxnLst/>
              <a:rect l="l" t="t" r="r" b="b"/>
              <a:pathLst>
                <a:path w="501015" h="490855">
                  <a:moveTo>
                    <a:pt x="442366" y="0"/>
                  </a:moveTo>
                  <a:lnTo>
                    <a:pt x="58369" y="0"/>
                  </a:lnTo>
                  <a:lnTo>
                    <a:pt x="35650" y="4585"/>
                  </a:lnTo>
                  <a:lnTo>
                    <a:pt x="17097" y="17091"/>
                  </a:lnTo>
                  <a:lnTo>
                    <a:pt x="4587" y="35640"/>
                  </a:lnTo>
                  <a:lnTo>
                    <a:pt x="0" y="58356"/>
                  </a:lnTo>
                  <a:lnTo>
                    <a:pt x="0" y="432498"/>
                  </a:lnTo>
                  <a:lnTo>
                    <a:pt x="4587" y="455214"/>
                  </a:lnTo>
                  <a:lnTo>
                    <a:pt x="17097" y="473763"/>
                  </a:lnTo>
                  <a:lnTo>
                    <a:pt x="35650" y="486269"/>
                  </a:lnTo>
                  <a:lnTo>
                    <a:pt x="58369" y="490855"/>
                  </a:lnTo>
                  <a:lnTo>
                    <a:pt x="442366" y="490855"/>
                  </a:lnTo>
                  <a:lnTo>
                    <a:pt x="465084" y="486269"/>
                  </a:lnTo>
                  <a:lnTo>
                    <a:pt x="483638" y="473763"/>
                  </a:lnTo>
                  <a:lnTo>
                    <a:pt x="496148" y="455214"/>
                  </a:lnTo>
                  <a:lnTo>
                    <a:pt x="500735" y="432498"/>
                  </a:lnTo>
                  <a:lnTo>
                    <a:pt x="500735" y="58356"/>
                  </a:lnTo>
                  <a:lnTo>
                    <a:pt x="496148" y="35640"/>
                  </a:lnTo>
                  <a:lnTo>
                    <a:pt x="483638" y="17091"/>
                  </a:lnTo>
                  <a:lnTo>
                    <a:pt x="465084" y="4585"/>
                  </a:lnTo>
                  <a:lnTo>
                    <a:pt x="44236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6786029" y="2023224"/>
              <a:ext cx="501015" cy="490855"/>
            </a:xfrm>
            <a:custGeom>
              <a:avLst/>
              <a:gdLst/>
              <a:ahLst/>
              <a:cxnLst/>
              <a:rect l="l" t="t" r="r" b="b"/>
              <a:pathLst>
                <a:path w="501015" h="490855">
                  <a:moveTo>
                    <a:pt x="58369" y="0"/>
                  </a:moveTo>
                  <a:lnTo>
                    <a:pt x="442366" y="0"/>
                  </a:lnTo>
                  <a:lnTo>
                    <a:pt x="465084" y="4585"/>
                  </a:lnTo>
                  <a:lnTo>
                    <a:pt x="483638" y="17091"/>
                  </a:lnTo>
                  <a:lnTo>
                    <a:pt x="496148" y="35640"/>
                  </a:lnTo>
                  <a:lnTo>
                    <a:pt x="500735" y="58356"/>
                  </a:lnTo>
                  <a:lnTo>
                    <a:pt x="500735" y="432498"/>
                  </a:lnTo>
                  <a:lnTo>
                    <a:pt x="496148" y="455214"/>
                  </a:lnTo>
                  <a:lnTo>
                    <a:pt x="483638" y="473763"/>
                  </a:lnTo>
                  <a:lnTo>
                    <a:pt x="465084" y="486269"/>
                  </a:lnTo>
                  <a:lnTo>
                    <a:pt x="442366" y="490855"/>
                  </a:lnTo>
                  <a:lnTo>
                    <a:pt x="58369" y="490855"/>
                  </a:lnTo>
                  <a:lnTo>
                    <a:pt x="35650" y="486269"/>
                  </a:lnTo>
                  <a:lnTo>
                    <a:pt x="17097" y="473763"/>
                  </a:lnTo>
                  <a:lnTo>
                    <a:pt x="4587" y="455214"/>
                  </a:lnTo>
                  <a:lnTo>
                    <a:pt x="0" y="432498"/>
                  </a:lnTo>
                  <a:lnTo>
                    <a:pt x="0" y="58356"/>
                  </a:lnTo>
                  <a:lnTo>
                    <a:pt x="4587" y="35640"/>
                  </a:lnTo>
                  <a:lnTo>
                    <a:pt x="17097" y="17091"/>
                  </a:lnTo>
                  <a:lnTo>
                    <a:pt x="35650" y="4585"/>
                  </a:lnTo>
                  <a:lnTo>
                    <a:pt x="58369" y="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6786029" y="2794965"/>
              <a:ext cx="501015" cy="490855"/>
            </a:xfrm>
            <a:custGeom>
              <a:avLst/>
              <a:gdLst/>
              <a:ahLst/>
              <a:cxnLst/>
              <a:rect l="l" t="t" r="r" b="b"/>
              <a:pathLst>
                <a:path w="501015" h="490854">
                  <a:moveTo>
                    <a:pt x="442366" y="0"/>
                  </a:moveTo>
                  <a:lnTo>
                    <a:pt x="58369" y="0"/>
                  </a:lnTo>
                  <a:lnTo>
                    <a:pt x="35650" y="4585"/>
                  </a:lnTo>
                  <a:lnTo>
                    <a:pt x="17097" y="17091"/>
                  </a:lnTo>
                  <a:lnTo>
                    <a:pt x="4587" y="35640"/>
                  </a:lnTo>
                  <a:lnTo>
                    <a:pt x="0" y="58356"/>
                  </a:lnTo>
                  <a:lnTo>
                    <a:pt x="0" y="432511"/>
                  </a:lnTo>
                  <a:lnTo>
                    <a:pt x="4587" y="455220"/>
                  </a:lnTo>
                  <a:lnTo>
                    <a:pt x="17097" y="473765"/>
                  </a:lnTo>
                  <a:lnTo>
                    <a:pt x="35650" y="486269"/>
                  </a:lnTo>
                  <a:lnTo>
                    <a:pt x="58369" y="490855"/>
                  </a:lnTo>
                  <a:lnTo>
                    <a:pt x="442366" y="490855"/>
                  </a:lnTo>
                  <a:lnTo>
                    <a:pt x="465084" y="486269"/>
                  </a:lnTo>
                  <a:lnTo>
                    <a:pt x="483638" y="473765"/>
                  </a:lnTo>
                  <a:lnTo>
                    <a:pt x="496148" y="455220"/>
                  </a:lnTo>
                  <a:lnTo>
                    <a:pt x="500735" y="432511"/>
                  </a:lnTo>
                  <a:lnTo>
                    <a:pt x="500735" y="58356"/>
                  </a:lnTo>
                  <a:lnTo>
                    <a:pt x="496148" y="35640"/>
                  </a:lnTo>
                  <a:lnTo>
                    <a:pt x="483638" y="17091"/>
                  </a:lnTo>
                  <a:lnTo>
                    <a:pt x="465084" y="4585"/>
                  </a:lnTo>
                  <a:lnTo>
                    <a:pt x="44236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6786029" y="2794965"/>
              <a:ext cx="501015" cy="490855"/>
            </a:xfrm>
            <a:custGeom>
              <a:avLst/>
              <a:gdLst/>
              <a:ahLst/>
              <a:cxnLst/>
              <a:rect l="l" t="t" r="r" b="b"/>
              <a:pathLst>
                <a:path w="501015" h="490854">
                  <a:moveTo>
                    <a:pt x="58369" y="0"/>
                  </a:moveTo>
                  <a:lnTo>
                    <a:pt x="442366" y="0"/>
                  </a:lnTo>
                  <a:lnTo>
                    <a:pt x="465084" y="4585"/>
                  </a:lnTo>
                  <a:lnTo>
                    <a:pt x="483638" y="17091"/>
                  </a:lnTo>
                  <a:lnTo>
                    <a:pt x="496148" y="35640"/>
                  </a:lnTo>
                  <a:lnTo>
                    <a:pt x="500735" y="58356"/>
                  </a:lnTo>
                  <a:lnTo>
                    <a:pt x="500735" y="432511"/>
                  </a:lnTo>
                  <a:lnTo>
                    <a:pt x="496148" y="455220"/>
                  </a:lnTo>
                  <a:lnTo>
                    <a:pt x="483638" y="473765"/>
                  </a:lnTo>
                  <a:lnTo>
                    <a:pt x="465084" y="486269"/>
                  </a:lnTo>
                  <a:lnTo>
                    <a:pt x="442366" y="490855"/>
                  </a:lnTo>
                  <a:lnTo>
                    <a:pt x="58369" y="490855"/>
                  </a:lnTo>
                  <a:lnTo>
                    <a:pt x="35650" y="486269"/>
                  </a:lnTo>
                  <a:lnTo>
                    <a:pt x="17097" y="473765"/>
                  </a:lnTo>
                  <a:lnTo>
                    <a:pt x="4587" y="455220"/>
                  </a:lnTo>
                  <a:lnTo>
                    <a:pt x="0" y="432511"/>
                  </a:lnTo>
                  <a:lnTo>
                    <a:pt x="0" y="58356"/>
                  </a:lnTo>
                  <a:lnTo>
                    <a:pt x="4587" y="35640"/>
                  </a:lnTo>
                  <a:lnTo>
                    <a:pt x="17097" y="17091"/>
                  </a:lnTo>
                  <a:lnTo>
                    <a:pt x="35650" y="4585"/>
                  </a:lnTo>
                  <a:lnTo>
                    <a:pt x="58369" y="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6786029" y="3566693"/>
              <a:ext cx="501015" cy="491490"/>
            </a:xfrm>
            <a:custGeom>
              <a:avLst/>
              <a:gdLst/>
              <a:ahLst/>
              <a:cxnLst/>
              <a:rect l="l" t="t" r="r" b="b"/>
              <a:pathLst>
                <a:path w="501015" h="491489">
                  <a:moveTo>
                    <a:pt x="442366" y="0"/>
                  </a:moveTo>
                  <a:lnTo>
                    <a:pt x="58369" y="0"/>
                  </a:lnTo>
                  <a:lnTo>
                    <a:pt x="35650" y="4587"/>
                  </a:lnTo>
                  <a:lnTo>
                    <a:pt x="17097" y="17095"/>
                  </a:lnTo>
                  <a:lnTo>
                    <a:pt x="4587" y="35645"/>
                  </a:lnTo>
                  <a:lnTo>
                    <a:pt x="0" y="58356"/>
                  </a:lnTo>
                  <a:lnTo>
                    <a:pt x="0" y="432511"/>
                  </a:lnTo>
                  <a:lnTo>
                    <a:pt x="4587" y="455227"/>
                  </a:lnTo>
                  <a:lnTo>
                    <a:pt x="17097" y="473776"/>
                  </a:lnTo>
                  <a:lnTo>
                    <a:pt x="35650" y="486282"/>
                  </a:lnTo>
                  <a:lnTo>
                    <a:pt x="58369" y="490867"/>
                  </a:lnTo>
                  <a:lnTo>
                    <a:pt x="442366" y="490867"/>
                  </a:lnTo>
                  <a:lnTo>
                    <a:pt x="465084" y="486282"/>
                  </a:lnTo>
                  <a:lnTo>
                    <a:pt x="483638" y="473776"/>
                  </a:lnTo>
                  <a:lnTo>
                    <a:pt x="496148" y="455227"/>
                  </a:lnTo>
                  <a:lnTo>
                    <a:pt x="500735" y="432511"/>
                  </a:lnTo>
                  <a:lnTo>
                    <a:pt x="500735" y="58356"/>
                  </a:lnTo>
                  <a:lnTo>
                    <a:pt x="496148" y="35645"/>
                  </a:lnTo>
                  <a:lnTo>
                    <a:pt x="483638" y="17095"/>
                  </a:lnTo>
                  <a:lnTo>
                    <a:pt x="465084" y="4587"/>
                  </a:lnTo>
                  <a:lnTo>
                    <a:pt x="44236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6786029" y="3566693"/>
              <a:ext cx="501015" cy="491490"/>
            </a:xfrm>
            <a:custGeom>
              <a:avLst/>
              <a:gdLst/>
              <a:ahLst/>
              <a:cxnLst/>
              <a:rect l="l" t="t" r="r" b="b"/>
              <a:pathLst>
                <a:path w="501015" h="491489">
                  <a:moveTo>
                    <a:pt x="58369" y="0"/>
                  </a:moveTo>
                  <a:lnTo>
                    <a:pt x="442366" y="0"/>
                  </a:lnTo>
                  <a:lnTo>
                    <a:pt x="465084" y="4587"/>
                  </a:lnTo>
                  <a:lnTo>
                    <a:pt x="483638" y="17095"/>
                  </a:lnTo>
                  <a:lnTo>
                    <a:pt x="496148" y="35645"/>
                  </a:lnTo>
                  <a:lnTo>
                    <a:pt x="500735" y="58356"/>
                  </a:lnTo>
                  <a:lnTo>
                    <a:pt x="500735" y="432511"/>
                  </a:lnTo>
                  <a:lnTo>
                    <a:pt x="496148" y="455227"/>
                  </a:lnTo>
                  <a:lnTo>
                    <a:pt x="483638" y="473776"/>
                  </a:lnTo>
                  <a:lnTo>
                    <a:pt x="465084" y="486282"/>
                  </a:lnTo>
                  <a:lnTo>
                    <a:pt x="442366" y="490867"/>
                  </a:lnTo>
                  <a:lnTo>
                    <a:pt x="58369" y="490867"/>
                  </a:lnTo>
                  <a:lnTo>
                    <a:pt x="35650" y="486282"/>
                  </a:lnTo>
                  <a:lnTo>
                    <a:pt x="17097" y="473776"/>
                  </a:lnTo>
                  <a:lnTo>
                    <a:pt x="4587" y="455227"/>
                  </a:lnTo>
                  <a:lnTo>
                    <a:pt x="0" y="432511"/>
                  </a:lnTo>
                  <a:lnTo>
                    <a:pt x="0" y="58356"/>
                  </a:lnTo>
                  <a:lnTo>
                    <a:pt x="4587" y="35645"/>
                  </a:lnTo>
                  <a:lnTo>
                    <a:pt x="17097" y="17095"/>
                  </a:lnTo>
                  <a:lnTo>
                    <a:pt x="35650" y="4587"/>
                  </a:lnTo>
                  <a:lnTo>
                    <a:pt x="58369" y="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6786029" y="4338421"/>
              <a:ext cx="501015" cy="490855"/>
            </a:xfrm>
            <a:custGeom>
              <a:avLst/>
              <a:gdLst/>
              <a:ahLst/>
              <a:cxnLst/>
              <a:rect l="l" t="t" r="r" b="b"/>
              <a:pathLst>
                <a:path w="501015" h="490854">
                  <a:moveTo>
                    <a:pt x="442366" y="0"/>
                  </a:moveTo>
                  <a:lnTo>
                    <a:pt x="58369" y="0"/>
                  </a:lnTo>
                  <a:lnTo>
                    <a:pt x="35650" y="4585"/>
                  </a:lnTo>
                  <a:lnTo>
                    <a:pt x="17097" y="17091"/>
                  </a:lnTo>
                  <a:lnTo>
                    <a:pt x="4587" y="35640"/>
                  </a:lnTo>
                  <a:lnTo>
                    <a:pt x="0" y="58356"/>
                  </a:lnTo>
                  <a:lnTo>
                    <a:pt x="0" y="432511"/>
                  </a:lnTo>
                  <a:lnTo>
                    <a:pt x="4587" y="455220"/>
                  </a:lnTo>
                  <a:lnTo>
                    <a:pt x="17097" y="473765"/>
                  </a:lnTo>
                  <a:lnTo>
                    <a:pt x="35650" y="486269"/>
                  </a:lnTo>
                  <a:lnTo>
                    <a:pt x="58369" y="490855"/>
                  </a:lnTo>
                  <a:lnTo>
                    <a:pt x="442366" y="490855"/>
                  </a:lnTo>
                  <a:lnTo>
                    <a:pt x="465084" y="486269"/>
                  </a:lnTo>
                  <a:lnTo>
                    <a:pt x="483638" y="473765"/>
                  </a:lnTo>
                  <a:lnTo>
                    <a:pt x="496148" y="455220"/>
                  </a:lnTo>
                  <a:lnTo>
                    <a:pt x="500735" y="432511"/>
                  </a:lnTo>
                  <a:lnTo>
                    <a:pt x="500735" y="58356"/>
                  </a:lnTo>
                  <a:lnTo>
                    <a:pt x="496148" y="35640"/>
                  </a:lnTo>
                  <a:lnTo>
                    <a:pt x="483638" y="17091"/>
                  </a:lnTo>
                  <a:lnTo>
                    <a:pt x="465084" y="4585"/>
                  </a:lnTo>
                  <a:lnTo>
                    <a:pt x="44236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6786029" y="4338421"/>
              <a:ext cx="501015" cy="490855"/>
            </a:xfrm>
            <a:custGeom>
              <a:avLst/>
              <a:gdLst/>
              <a:ahLst/>
              <a:cxnLst/>
              <a:rect l="l" t="t" r="r" b="b"/>
              <a:pathLst>
                <a:path w="501015" h="490854">
                  <a:moveTo>
                    <a:pt x="58369" y="0"/>
                  </a:moveTo>
                  <a:lnTo>
                    <a:pt x="442366" y="0"/>
                  </a:lnTo>
                  <a:lnTo>
                    <a:pt x="465084" y="4585"/>
                  </a:lnTo>
                  <a:lnTo>
                    <a:pt x="483638" y="17091"/>
                  </a:lnTo>
                  <a:lnTo>
                    <a:pt x="496148" y="35640"/>
                  </a:lnTo>
                  <a:lnTo>
                    <a:pt x="500735" y="58356"/>
                  </a:lnTo>
                  <a:lnTo>
                    <a:pt x="500735" y="432511"/>
                  </a:lnTo>
                  <a:lnTo>
                    <a:pt x="496148" y="455220"/>
                  </a:lnTo>
                  <a:lnTo>
                    <a:pt x="483638" y="473765"/>
                  </a:lnTo>
                  <a:lnTo>
                    <a:pt x="465084" y="486269"/>
                  </a:lnTo>
                  <a:lnTo>
                    <a:pt x="442366" y="490855"/>
                  </a:lnTo>
                  <a:lnTo>
                    <a:pt x="58369" y="490855"/>
                  </a:lnTo>
                  <a:lnTo>
                    <a:pt x="35650" y="486269"/>
                  </a:lnTo>
                  <a:lnTo>
                    <a:pt x="17097" y="473765"/>
                  </a:lnTo>
                  <a:lnTo>
                    <a:pt x="4587" y="455220"/>
                  </a:lnTo>
                  <a:lnTo>
                    <a:pt x="0" y="432511"/>
                  </a:lnTo>
                  <a:lnTo>
                    <a:pt x="0" y="58356"/>
                  </a:lnTo>
                  <a:lnTo>
                    <a:pt x="4587" y="35640"/>
                  </a:lnTo>
                  <a:lnTo>
                    <a:pt x="17097" y="17091"/>
                  </a:lnTo>
                  <a:lnTo>
                    <a:pt x="35650" y="4585"/>
                  </a:lnTo>
                  <a:lnTo>
                    <a:pt x="58369" y="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6786029" y="5110149"/>
              <a:ext cx="501015" cy="491490"/>
            </a:xfrm>
            <a:custGeom>
              <a:avLst/>
              <a:gdLst/>
              <a:ahLst/>
              <a:cxnLst/>
              <a:rect l="l" t="t" r="r" b="b"/>
              <a:pathLst>
                <a:path w="501015" h="491489">
                  <a:moveTo>
                    <a:pt x="442366" y="0"/>
                  </a:moveTo>
                  <a:lnTo>
                    <a:pt x="58369" y="0"/>
                  </a:lnTo>
                  <a:lnTo>
                    <a:pt x="35650" y="4585"/>
                  </a:lnTo>
                  <a:lnTo>
                    <a:pt x="17097" y="17091"/>
                  </a:lnTo>
                  <a:lnTo>
                    <a:pt x="4587" y="35640"/>
                  </a:lnTo>
                  <a:lnTo>
                    <a:pt x="0" y="58356"/>
                  </a:lnTo>
                  <a:lnTo>
                    <a:pt x="0" y="432511"/>
                  </a:lnTo>
                  <a:lnTo>
                    <a:pt x="4587" y="455222"/>
                  </a:lnTo>
                  <a:lnTo>
                    <a:pt x="17097" y="473771"/>
                  </a:lnTo>
                  <a:lnTo>
                    <a:pt x="35650" y="486280"/>
                  </a:lnTo>
                  <a:lnTo>
                    <a:pt x="58369" y="490867"/>
                  </a:lnTo>
                  <a:lnTo>
                    <a:pt x="442366" y="490867"/>
                  </a:lnTo>
                  <a:lnTo>
                    <a:pt x="465084" y="486280"/>
                  </a:lnTo>
                  <a:lnTo>
                    <a:pt x="483638" y="473771"/>
                  </a:lnTo>
                  <a:lnTo>
                    <a:pt x="496148" y="455222"/>
                  </a:lnTo>
                  <a:lnTo>
                    <a:pt x="500735" y="432511"/>
                  </a:lnTo>
                  <a:lnTo>
                    <a:pt x="500735" y="58356"/>
                  </a:lnTo>
                  <a:lnTo>
                    <a:pt x="496148" y="35640"/>
                  </a:lnTo>
                  <a:lnTo>
                    <a:pt x="483638" y="17091"/>
                  </a:lnTo>
                  <a:lnTo>
                    <a:pt x="465084" y="4585"/>
                  </a:lnTo>
                  <a:lnTo>
                    <a:pt x="44236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6786029" y="5110149"/>
              <a:ext cx="501015" cy="491490"/>
            </a:xfrm>
            <a:custGeom>
              <a:avLst/>
              <a:gdLst/>
              <a:ahLst/>
              <a:cxnLst/>
              <a:rect l="l" t="t" r="r" b="b"/>
              <a:pathLst>
                <a:path w="501015" h="491489">
                  <a:moveTo>
                    <a:pt x="58369" y="0"/>
                  </a:moveTo>
                  <a:lnTo>
                    <a:pt x="442366" y="0"/>
                  </a:lnTo>
                  <a:lnTo>
                    <a:pt x="465084" y="4585"/>
                  </a:lnTo>
                  <a:lnTo>
                    <a:pt x="483638" y="17091"/>
                  </a:lnTo>
                  <a:lnTo>
                    <a:pt x="496148" y="35640"/>
                  </a:lnTo>
                  <a:lnTo>
                    <a:pt x="500735" y="58356"/>
                  </a:lnTo>
                  <a:lnTo>
                    <a:pt x="500735" y="432511"/>
                  </a:lnTo>
                  <a:lnTo>
                    <a:pt x="496148" y="455222"/>
                  </a:lnTo>
                  <a:lnTo>
                    <a:pt x="483638" y="473771"/>
                  </a:lnTo>
                  <a:lnTo>
                    <a:pt x="465084" y="486280"/>
                  </a:lnTo>
                  <a:lnTo>
                    <a:pt x="442366" y="490867"/>
                  </a:lnTo>
                  <a:lnTo>
                    <a:pt x="58369" y="490867"/>
                  </a:lnTo>
                  <a:lnTo>
                    <a:pt x="35650" y="486280"/>
                  </a:lnTo>
                  <a:lnTo>
                    <a:pt x="17097" y="473771"/>
                  </a:lnTo>
                  <a:lnTo>
                    <a:pt x="4587" y="455222"/>
                  </a:lnTo>
                  <a:lnTo>
                    <a:pt x="0" y="432511"/>
                  </a:lnTo>
                  <a:lnTo>
                    <a:pt x="0" y="58356"/>
                  </a:lnTo>
                  <a:lnTo>
                    <a:pt x="4587" y="35640"/>
                  </a:lnTo>
                  <a:lnTo>
                    <a:pt x="17097" y="17091"/>
                  </a:lnTo>
                  <a:lnTo>
                    <a:pt x="35650" y="4585"/>
                  </a:lnTo>
                  <a:lnTo>
                    <a:pt x="58369" y="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5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18470" cy="350942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5570" y="3420533"/>
              <a:ext cx="4906429" cy="343746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72370" y="0"/>
              <a:ext cx="1562087" cy="129962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44170" y="3649129"/>
              <a:ext cx="1562087" cy="156210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47633"/>
              <a:ext cx="783167" cy="1562096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2770" y="1998141"/>
              <a:ext cx="1562087" cy="156208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7270" y="5681133"/>
              <a:ext cx="1464729" cy="117686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6270" y="4881033"/>
              <a:ext cx="2222500" cy="1976967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5370" y="575729"/>
              <a:ext cx="1426629" cy="2235200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4"/>
            <a:ext cx="11699240" cy="6352540"/>
            <a:chOff x="246570" y="309794"/>
            <a:chExt cx="11699240" cy="6352540"/>
          </a:xfrm>
        </p:grpSpPr>
        <p:sp>
          <p:nvSpPr>
            <p:cNvPr id="14" name="object 14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8" y="6217688"/>
                  </a:lnTo>
                  <a:lnTo>
                    <a:pt x="11656314" y="6195860"/>
                  </a:lnTo>
                  <a:lnTo>
                    <a:pt x="11678142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2" y="62150"/>
                  </a:lnTo>
                  <a:lnTo>
                    <a:pt x="11656314" y="29845"/>
                  </a:lnTo>
                  <a:lnTo>
                    <a:pt x="11624008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8" y="8016"/>
                  </a:lnTo>
                  <a:lnTo>
                    <a:pt x="11656314" y="29845"/>
                  </a:lnTo>
                  <a:lnTo>
                    <a:pt x="11678142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2" y="6163554"/>
                  </a:lnTo>
                  <a:lnTo>
                    <a:pt x="11656314" y="6195860"/>
                  </a:lnTo>
                  <a:lnTo>
                    <a:pt x="11624008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61" y="239953"/>
                  </a:lnTo>
                  <a:lnTo>
                    <a:pt x="1719739" y="230487"/>
                  </a:lnTo>
                  <a:lnTo>
                    <a:pt x="1757884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4" y="35242"/>
                  </a:lnTo>
                  <a:lnTo>
                    <a:pt x="1719739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61" y="0"/>
                  </a:lnTo>
                  <a:lnTo>
                    <a:pt x="1719739" y="9466"/>
                  </a:lnTo>
                  <a:lnTo>
                    <a:pt x="1757884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4" y="204711"/>
                  </a:lnTo>
                  <a:lnTo>
                    <a:pt x="1719739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1242682" y="621893"/>
              <a:ext cx="8875395" cy="581660"/>
            </a:xfrm>
            <a:custGeom>
              <a:avLst/>
              <a:gdLst/>
              <a:ahLst/>
              <a:cxnLst/>
              <a:rect l="l" t="t" r="r" b="b"/>
              <a:pathLst>
                <a:path w="8875395" h="581660">
                  <a:moveTo>
                    <a:pt x="8835491" y="0"/>
                  </a:moveTo>
                  <a:lnTo>
                    <a:pt x="39497" y="0"/>
                  </a:lnTo>
                  <a:lnTo>
                    <a:pt x="24126" y="3103"/>
                  </a:lnTo>
                  <a:lnTo>
                    <a:pt x="11571" y="11566"/>
                  </a:lnTo>
                  <a:lnTo>
                    <a:pt x="3104" y="24120"/>
                  </a:lnTo>
                  <a:lnTo>
                    <a:pt x="0" y="39497"/>
                  </a:lnTo>
                  <a:lnTo>
                    <a:pt x="0" y="542099"/>
                  </a:lnTo>
                  <a:lnTo>
                    <a:pt x="3104" y="557470"/>
                  </a:lnTo>
                  <a:lnTo>
                    <a:pt x="11571" y="570025"/>
                  </a:lnTo>
                  <a:lnTo>
                    <a:pt x="24126" y="578491"/>
                  </a:lnTo>
                  <a:lnTo>
                    <a:pt x="39497" y="581596"/>
                  </a:lnTo>
                  <a:lnTo>
                    <a:pt x="8835491" y="581596"/>
                  </a:lnTo>
                  <a:lnTo>
                    <a:pt x="8850867" y="578491"/>
                  </a:lnTo>
                  <a:lnTo>
                    <a:pt x="8863422" y="570025"/>
                  </a:lnTo>
                  <a:lnTo>
                    <a:pt x="8871885" y="557470"/>
                  </a:lnTo>
                  <a:lnTo>
                    <a:pt x="8874988" y="542099"/>
                  </a:lnTo>
                  <a:lnTo>
                    <a:pt x="8874988" y="39497"/>
                  </a:lnTo>
                  <a:lnTo>
                    <a:pt x="8871885" y="24120"/>
                  </a:lnTo>
                  <a:lnTo>
                    <a:pt x="8863422" y="11566"/>
                  </a:lnTo>
                  <a:lnTo>
                    <a:pt x="8850867" y="3103"/>
                  </a:lnTo>
                  <a:lnTo>
                    <a:pt x="8835491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242682" y="621893"/>
              <a:ext cx="8875395" cy="581660"/>
            </a:xfrm>
            <a:custGeom>
              <a:avLst/>
              <a:gdLst/>
              <a:ahLst/>
              <a:cxnLst/>
              <a:rect l="l" t="t" r="r" b="b"/>
              <a:pathLst>
                <a:path w="8875395" h="581660">
                  <a:moveTo>
                    <a:pt x="8835491" y="581596"/>
                  </a:moveTo>
                  <a:lnTo>
                    <a:pt x="39497" y="581596"/>
                  </a:lnTo>
                  <a:lnTo>
                    <a:pt x="24126" y="578491"/>
                  </a:lnTo>
                  <a:lnTo>
                    <a:pt x="11571" y="570025"/>
                  </a:lnTo>
                  <a:lnTo>
                    <a:pt x="3104" y="557470"/>
                  </a:lnTo>
                  <a:lnTo>
                    <a:pt x="0" y="542099"/>
                  </a:lnTo>
                  <a:lnTo>
                    <a:pt x="0" y="39497"/>
                  </a:lnTo>
                  <a:lnTo>
                    <a:pt x="3104" y="24120"/>
                  </a:lnTo>
                  <a:lnTo>
                    <a:pt x="11571" y="11566"/>
                  </a:lnTo>
                  <a:lnTo>
                    <a:pt x="24126" y="3103"/>
                  </a:lnTo>
                  <a:lnTo>
                    <a:pt x="39497" y="0"/>
                  </a:lnTo>
                  <a:lnTo>
                    <a:pt x="8835491" y="0"/>
                  </a:lnTo>
                  <a:lnTo>
                    <a:pt x="8850867" y="3103"/>
                  </a:lnTo>
                  <a:lnTo>
                    <a:pt x="8863422" y="11566"/>
                  </a:lnTo>
                  <a:lnTo>
                    <a:pt x="8871885" y="24120"/>
                  </a:lnTo>
                  <a:lnTo>
                    <a:pt x="8874988" y="39497"/>
                  </a:lnTo>
                  <a:lnTo>
                    <a:pt x="8874988" y="542099"/>
                  </a:lnTo>
                  <a:lnTo>
                    <a:pt x="8871885" y="557470"/>
                  </a:lnTo>
                  <a:lnTo>
                    <a:pt x="8863422" y="570025"/>
                  </a:lnTo>
                  <a:lnTo>
                    <a:pt x="8850867" y="578491"/>
                  </a:lnTo>
                  <a:lnTo>
                    <a:pt x="8835491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602033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3" y="558327"/>
                  </a:lnTo>
                  <a:lnTo>
                    <a:pt x="11158" y="570437"/>
                  </a:lnTo>
                  <a:lnTo>
                    <a:pt x="23268" y="578602"/>
                  </a:lnTo>
                  <a:lnTo>
                    <a:pt x="38100" y="581596"/>
                  </a:lnTo>
                  <a:lnTo>
                    <a:pt x="543496" y="581596"/>
                  </a:lnTo>
                  <a:lnTo>
                    <a:pt x="558327" y="578602"/>
                  </a:lnTo>
                  <a:lnTo>
                    <a:pt x="570437" y="570437"/>
                  </a:lnTo>
                  <a:lnTo>
                    <a:pt x="578602" y="558327"/>
                  </a:lnTo>
                  <a:lnTo>
                    <a:pt x="581596" y="543496"/>
                  </a:lnTo>
                  <a:lnTo>
                    <a:pt x="581596" y="38100"/>
                  </a:lnTo>
                  <a:lnTo>
                    <a:pt x="578602" y="23268"/>
                  </a:lnTo>
                  <a:lnTo>
                    <a:pt x="570437" y="11158"/>
                  </a:lnTo>
                  <a:lnTo>
                    <a:pt x="558327" y="2993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474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02033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596"/>
                  </a:moveTo>
                  <a:lnTo>
                    <a:pt x="38100" y="581596"/>
                  </a:lnTo>
                  <a:lnTo>
                    <a:pt x="23268" y="578602"/>
                  </a:lnTo>
                  <a:lnTo>
                    <a:pt x="11158" y="570437"/>
                  </a:lnTo>
                  <a:lnTo>
                    <a:pt x="2993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3"/>
                  </a:lnTo>
                  <a:lnTo>
                    <a:pt x="570437" y="11158"/>
                  </a:lnTo>
                  <a:lnTo>
                    <a:pt x="578602" y="23268"/>
                  </a:lnTo>
                  <a:lnTo>
                    <a:pt x="581596" y="38100"/>
                  </a:lnTo>
                  <a:lnTo>
                    <a:pt x="581596" y="543496"/>
                  </a:lnTo>
                  <a:lnTo>
                    <a:pt x="578602" y="558327"/>
                  </a:lnTo>
                  <a:lnTo>
                    <a:pt x="570437" y="570437"/>
                  </a:lnTo>
                  <a:lnTo>
                    <a:pt x="558327" y="578602"/>
                  </a:lnTo>
                  <a:lnTo>
                    <a:pt x="543496" y="581596"/>
                  </a:lnTo>
                  <a:close/>
                </a:path>
              </a:pathLst>
            </a:custGeom>
            <a:ln w="12700">
              <a:solidFill>
                <a:srgbClr val="15151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>
            <a:spLocks noGrp="1"/>
          </p:cNvSpPr>
          <p:nvPr>
            <p:ph type="title"/>
          </p:nvPr>
        </p:nvSpPr>
        <p:spPr>
          <a:xfrm>
            <a:off x="810412" y="736307"/>
            <a:ext cx="914590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06425" algn="l"/>
              </a:tabLst>
            </a:pPr>
            <a:r>
              <a:rPr b="1" spc="-9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9	</a:t>
            </a:r>
            <a:r>
              <a:rPr spc="-90" dirty="0">
                <a:latin typeface="Grammarsaurus" pitchFamily="2" charset="0"/>
              </a:rPr>
              <a:t>Tick the numbers that </a:t>
            </a:r>
            <a:r>
              <a:rPr u="sng" spc="-90" dirty="0">
                <a:uFill>
                  <a:solidFill>
                    <a:srgbClr val="68C5C4"/>
                  </a:solidFill>
                </a:uFill>
                <a:latin typeface="Grammarsaurus" pitchFamily="2" charset="0"/>
              </a:rPr>
              <a:t>round to </a:t>
            </a:r>
            <a:r>
              <a:rPr b="1" u="sng" spc="-90" dirty="0"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three million</a:t>
            </a:r>
            <a:r>
              <a:rPr b="1" spc="-90" dirty="0">
                <a:latin typeface="Grammarsaurus" pitchFamily="2" charset="0"/>
                <a:cs typeface="Arial"/>
              </a:rPr>
              <a:t> </a:t>
            </a:r>
            <a:r>
              <a:rPr spc="-90" dirty="0">
                <a:latin typeface="Grammarsaurus" pitchFamily="2" charset="0"/>
              </a:rPr>
              <a:t>when rounded to the nearest million.</a:t>
            </a:r>
          </a:p>
        </p:txBody>
      </p:sp>
      <p:sp>
        <p:nvSpPr>
          <p:cNvPr id="24" name="object 24"/>
          <p:cNvSpPr txBox="1"/>
          <p:nvPr/>
        </p:nvSpPr>
        <p:spPr>
          <a:xfrm>
            <a:off x="2790443" y="2061100"/>
            <a:ext cx="1482090" cy="4210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6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3</a:t>
            </a:r>
            <a:r>
              <a:rPr sz="2600" b="1" spc="10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,10</a:t>
            </a:r>
            <a:r>
              <a:rPr sz="26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4,251</a:t>
            </a:r>
            <a:endParaRPr sz="2600" dirty="0">
              <a:latin typeface="Grammarsaurus" pitchFamily="2" charset="0"/>
              <a:cs typeface="Arial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2777864" y="2827058"/>
            <a:ext cx="1482090" cy="4210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6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2,711,150</a:t>
            </a:r>
            <a:endParaRPr sz="2600" dirty="0">
              <a:latin typeface="Grammarsaurus" pitchFamily="2" charset="0"/>
              <a:cs typeface="Arial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2811679" y="3602481"/>
            <a:ext cx="1482090" cy="4210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6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2,</a:t>
            </a:r>
            <a:r>
              <a:rPr sz="2600" b="1" spc="10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116</a:t>
            </a:r>
            <a:r>
              <a:rPr sz="26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,000</a:t>
            </a:r>
            <a:endParaRPr sz="2600" dirty="0">
              <a:latin typeface="Grammarsaurus" pitchFamily="2" charset="0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758224" y="4384078"/>
            <a:ext cx="1482090" cy="4210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6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3,365,210</a:t>
            </a:r>
            <a:endParaRPr sz="2600">
              <a:latin typeface="Grammarsaurus" pitchFamily="2" charset="0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758224" y="5166372"/>
            <a:ext cx="1482090" cy="4210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26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3,901,000</a:t>
            </a:r>
            <a:endParaRPr sz="2600">
              <a:latin typeface="Grammarsaurus" pitchFamily="2" charset="0"/>
              <a:cs typeface="Arial"/>
            </a:endParaRPr>
          </a:p>
        </p:txBody>
      </p:sp>
      <p:grpSp>
        <p:nvGrpSpPr>
          <p:cNvPr id="29" name="object 29"/>
          <p:cNvGrpSpPr/>
          <p:nvPr/>
        </p:nvGrpSpPr>
        <p:grpSpPr>
          <a:xfrm>
            <a:off x="2765869" y="1966950"/>
            <a:ext cx="2413635" cy="3681095"/>
            <a:chOff x="2765869" y="1966950"/>
            <a:chExt cx="2413635" cy="3681095"/>
          </a:xfrm>
        </p:grpSpPr>
        <p:sp>
          <p:nvSpPr>
            <p:cNvPr id="30" name="object 30"/>
            <p:cNvSpPr/>
            <p:nvPr/>
          </p:nvSpPr>
          <p:spPr>
            <a:xfrm>
              <a:off x="4651718" y="2023224"/>
              <a:ext cx="501015" cy="490855"/>
            </a:xfrm>
            <a:custGeom>
              <a:avLst/>
              <a:gdLst/>
              <a:ahLst/>
              <a:cxnLst/>
              <a:rect l="l" t="t" r="r" b="b"/>
              <a:pathLst>
                <a:path w="501014" h="490855">
                  <a:moveTo>
                    <a:pt x="442366" y="0"/>
                  </a:moveTo>
                  <a:lnTo>
                    <a:pt x="58369" y="0"/>
                  </a:lnTo>
                  <a:lnTo>
                    <a:pt x="35650" y="4585"/>
                  </a:lnTo>
                  <a:lnTo>
                    <a:pt x="17097" y="17091"/>
                  </a:lnTo>
                  <a:lnTo>
                    <a:pt x="4587" y="35640"/>
                  </a:lnTo>
                  <a:lnTo>
                    <a:pt x="0" y="58356"/>
                  </a:lnTo>
                  <a:lnTo>
                    <a:pt x="0" y="432498"/>
                  </a:lnTo>
                  <a:lnTo>
                    <a:pt x="4587" y="455214"/>
                  </a:lnTo>
                  <a:lnTo>
                    <a:pt x="17097" y="473763"/>
                  </a:lnTo>
                  <a:lnTo>
                    <a:pt x="35650" y="486269"/>
                  </a:lnTo>
                  <a:lnTo>
                    <a:pt x="58369" y="490855"/>
                  </a:lnTo>
                  <a:lnTo>
                    <a:pt x="442366" y="490855"/>
                  </a:lnTo>
                  <a:lnTo>
                    <a:pt x="465084" y="486269"/>
                  </a:lnTo>
                  <a:lnTo>
                    <a:pt x="483638" y="473763"/>
                  </a:lnTo>
                  <a:lnTo>
                    <a:pt x="496148" y="455214"/>
                  </a:lnTo>
                  <a:lnTo>
                    <a:pt x="500735" y="432498"/>
                  </a:lnTo>
                  <a:lnTo>
                    <a:pt x="500735" y="58356"/>
                  </a:lnTo>
                  <a:lnTo>
                    <a:pt x="496148" y="35640"/>
                  </a:lnTo>
                  <a:lnTo>
                    <a:pt x="483638" y="17091"/>
                  </a:lnTo>
                  <a:lnTo>
                    <a:pt x="465084" y="4585"/>
                  </a:lnTo>
                  <a:lnTo>
                    <a:pt x="44236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4651718" y="2023224"/>
              <a:ext cx="501015" cy="490855"/>
            </a:xfrm>
            <a:custGeom>
              <a:avLst/>
              <a:gdLst/>
              <a:ahLst/>
              <a:cxnLst/>
              <a:rect l="l" t="t" r="r" b="b"/>
              <a:pathLst>
                <a:path w="501014" h="490855">
                  <a:moveTo>
                    <a:pt x="58369" y="0"/>
                  </a:moveTo>
                  <a:lnTo>
                    <a:pt x="442366" y="0"/>
                  </a:lnTo>
                  <a:lnTo>
                    <a:pt x="465084" y="4585"/>
                  </a:lnTo>
                  <a:lnTo>
                    <a:pt x="483638" y="17091"/>
                  </a:lnTo>
                  <a:lnTo>
                    <a:pt x="496148" y="35640"/>
                  </a:lnTo>
                  <a:lnTo>
                    <a:pt x="500735" y="58356"/>
                  </a:lnTo>
                  <a:lnTo>
                    <a:pt x="500735" y="432498"/>
                  </a:lnTo>
                  <a:lnTo>
                    <a:pt x="496148" y="455214"/>
                  </a:lnTo>
                  <a:lnTo>
                    <a:pt x="483638" y="473763"/>
                  </a:lnTo>
                  <a:lnTo>
                    <a:pt x="465084" y="486269"/>
                  </a:lnTo>
                  <a:lnTo>
                    <a:pt x="442366" y="490855"/>
                  </a:lnTo>
                  <a:lnTo>
                    <a:pt x="58369" y="490855"/>
                  </a:lnTo>
                  <a:lnTo>
                    <a:pt x="35650" y="486269"/>
                  </a:lnTo>
                  <a:lnTo>
                    <a:pt x="17097" y="473763"/>
                  </a:lnTo>
                  <a:lnTo>
                    <a:pt x="4587" y="455214"/>
                  </a:lnTo>
                  <a:lnTo>
                    <a:pt x="0" y="432498"/>
                  </a:lnTo>
                  <a:lnTo>
                    <a:pt x="0" y="58356"/>
                  </a:lnTo>
                  <a:lnTo>
                    <a:pt x="4587" y="35640"/>
                  </a:lnTo>
                  <a:lnTo>
                    <a:pt x="17097" y="17091"/>
                  </a:lnTo>
                  <a:lnTo>
                    <a:pt x="35650" y="4585"/>
                  </a:lnTo>
                  <a:lnTo>
                    <a:pt x="58369" y="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4651718" y="2794965"/>
              <a:ext cx="501015" cy="490855"/>
            </a:xfrm>
            <a:custGeom>
              <a:avLst/>
              <a:gdLst/>
              <a:ahLst/>
              <a:cxnLst/>
              <a:rect l="l" t="t" r="r" b="b"/>
              <a:pathLst>
                <a:path w="501014" h="490854">
                  <a:moveTo>
                    <a:pt x="442366" y="0"/>
                  </a:moveTo>
                  <a:lnTo>
                    <a:pt x="58369" y="0"/>
                  </a:lnTo>
                  <a:lnTo>
                    <a:pt x="35650" y="4585"/>
                  </a:lnTo>
                  <a:lnTo>
                    <a:pt x="17097" y="17091"/>
                  </a:lnTo>
                  <a:lnTo>
                    <a:pt x="4587" y="35640"/>
                  </a:lnTo>
                  <a:lnTo>
                    <a:pt x="0" y="58356"/>
                  </a:lnTo>
                  <a:lnTo>
                    <a:pt x="0" y="432511"/>
                  </a:lnTo>
                  <a:lnTo>
                    <a:pt x="4587" y="455220"/>
                  </a:lnTo>
                  <a:lnTo>
                    <a:pt x="17097" y="473765"/>
                  </a:lnTo>
                  <a:lnTo>
                    <a:pt x="35650" y="486269"/>
                  </a:lnTo>
                  <a:lnTo>
                    <a:pt x="58369" y="490855"/>
                  </a:lnTo>
                  <a:lnTo>
                    <a:pt x="442366" y="490855"/>
                  </a:lnTo>
                  <a:lnTo>
                    <a:pt x="465084" y="486269"/>
                  </a:lnTo>
                  <a:lnTo>
                    <a:pt x="483638" y="473765"/>
                  </a:lnTo>
                  <a:lnTo>
                    <a:pt x="496148" y="455220"/>
                  </a:lnTo>
                  <a:lnTo>
                    <a:pt x="500735" y="432511"/>
                  </a:lnTo>
                  <a:lnTo>
                    <a:pt x="500735" y="58356"/>
                  </a:lnTo>
                  <a:lnTo>
                    <a:pt x="496148" y="35640"/>
                  </a:lnTo>
                  <a:lnTo>
                    <a:pt x="483638" y="17091"/>
                  </a:lnTo>
                  <a:lnTo>
                    <a:pt x="465084" y="4585"/>
                  </a:lnTo>
                  <a:lnTo>
                    <a:pt x="44236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4651718" y="2794965"/>
              <a:ext cx="501015" cy="490855"/>
            </a:xfrm>
            <a:custGeom>
              <a:avLst/>
              <a:gdLst/>
              <a:ahLst/>
              <a:cxnLst/>
              <a:rect l="l" t="t" r="r" b="b"/>
              <a:pathLst>
                <a:path w="501014" h="490854">
                  <a:moveTo>
                    <a:pt x="58369" y="0"/>
                  </a:moveTo>
                  <a:lnTo>
                    <a:pt x="442366" y="0"/>
                  </a:lnTo>
                  <a:lnTo>
                    <a:pt x="465084" y="4585"/>
                  </a:lnTo>
                  <a:lnTo>
                    <a:pt x="483638" y="17091"/>
                  </a:lnTo>
                  <a:lnTo>
                    <a:pt x="496148" y="35640"/>
                  </a:lnTo>
                  <a:lnTo>
                    <a:pt x="500735" y="58356"/>
                  </a:lnTo>
                  <a:lnTo>
                    <a:pt x="500735" y="432511"/>
                  </a:lnTo>
                  <a:lnTo>
                    <a:pt x="496148" y="455220"/>
                  </a:lnTo>
                  <a:lnTo>
                    <a:pt x="483638" y="473765"/>
                  </a:lnTo>
                  <a:lnTo>
                    <a:pt x="465084" y="486269"/>
                  </a:lnTo>
                  <a:lnTo>
                    <a:pt x="442366" y="490855"/>
                  </a:lnTo>
                  <a:lnTo>
                    <a:pt x="58369" y="490855"/>
                  </a:lnTo>
                  <a:lnTo>
                    <a:pt x="35650" y="486269"/>
                  </a:lnTo>
                  <a:lnTo>
                    <a:pt x="17097" y="473765"/>
                  </a:lnTo>
                  <a:lnTo>
                    <a:pt x="4587" y="455220"/>
                  </a:lnTo>
                  <a:lnTo>
                    <a:pt x="0" y="432511"/>
                  </a:lnTo>
                  <a:lnTo>
                    <a:pt x="0" y="58356"/>
                  </a:lnTo>
                  <a:lnTo>
                    <a:pt x="4587" y="35640"/>
                  </a:lnTo>
                  <a:lnTo>
                    <a:pt x="17097" y="17091"/>
                  </a:lnTo>
                  <a:lnTo>
                    <a:pt x="35650" y="4585"/>
                  </a:lnTo>
                  <a:lnTo>
                    <a:pt x="58369" y="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651718" y="3566693"/>
              <a:ext cx="501015" cy="491490"/>
            </a:xfrm>
            <a:custGeom>
              <a:avLst/>
              <a:gdLst/>
              <a:ahLst/>
              <a:cxnLst/>
              <a:rect l="l" t="t" r="r" b="b"/>
              <a:pathLst>
                <a:path w="501014" h="491489">
                  <a:moveTo>
                    <a:pt x="442366" y="0"/>
                  </a:moveTo>
                  <a:lnTo>
                    <a:pt x="58369" y="0"/>
                  </a:lnTo>
                  <a:lnTo>
                    <a:pt x="35650" y="4587"/>
                  </a:lnTo>
                  <a:lnTo>
                    <a:pt x="17097" y="17095"/>
                  </a:lnTo>
                  <a:lnTo>
                    <a:pt x="4587" y="35645"/>
                  </a:lnTo>
                  <a:lnTo>
                    <a:pt x="0" y="58356"/>
                  </a:lnTo>
                  <a:lnTo>
                    <a:pt x="0" y="432511"/>
                  </a:lnTo>
                  <a:lnTo>
                    <a:pt x="4587" y="455227"/>
                  </a:lnTo>
                  <a:lnTo>
                    <a:pt x="17097" y="473776"/>
                  </a:lnTo>
                  <a:lnTo>
                    <a:pt x="35650" y="486282"/>
                  </a:lnTo>
                  <a:lnTo>
                    <a:pt x="58369" y="490867"/>
                  </a:lnTo>
                  <a:lnTo>
                    <a:pt x="442366" y="490867"/>
                  </a:lnTo>
                  <a:lnTo>
                    <a:pt x="465084" y="486282"/>
                  </a:lnTo>
                  <a:lnTo>
                    <a:pt x="483638" y="473776"/>
                  </a:lnTo>
                  <a:lnTo>
                    <a:pt x="496148" y="455227"/>
                  </a:lnTo>
                  <a:lnTo>
                    <a:pt x="500735" y="432511"/>
                  </a:lnTo>
                  <a:lnTo>
                    <a:pt x="500735" y="58356"/>
                  </a:lnTo>
                  <a:lnTo>
                    <a:pt x="496148" y="35645"/>
                  </a:lnTo>
                  <a:lnTo>
                    <a:pt x="483638" y="17095"/>
                  </a:lnTo>
                  <a:lnTo>
                    <a:pt x="465084" y="4587"/>
                  </a:lnTo>
                  <a:lnTo>
                    <a:pt x="44236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4651718" y="3566693"/>
              <a:ext cx="501015" cy="491490"/>
            </a:xfrm>
            <a:custGeom>
              <a:avLst/>
              <a:gdLst/>
              <a:ahLst/>
              <a:cxnLst/>
              <a:rect l="l" t="t" r="r" b="b"/>
              <a:pathLst>
                <a:path w="501014" h="491489">
                  <a:moveTo>
                    <a:pt x="58369" y="0"/>
                  </a:moveTo>
                  <a:lnTo>
                    <a:pt x="442366" y="0"/>
                  </a:lnTo>
                  <a:lnTo>
                    <a:pt x="465084" y="4587"/>
                  </a:lnTo>
                  <a:lnTo>
                    <a:pt x="483638" y="17095"/>
                  </a:lnTo>
                  <a:lnTo>
                    <a:pt x="496148" y="35645"/>
                  </a:lnTo>
                  <a:lnTo>
                    <a:pt x="500735" y="58356"/>
                  </a:lnTo>
                  <a:lnTo>
                    <a:pt x="500735" y="432511"/>
                  </a:lnTo>
                  <a:lnTo>
                    <a:pt x="496148" y="455227"/>
                  </a:lnTo>
                  <a:lnTo>
                    <a:pt x="483638" y="473776"/>
                  </a:lnTo>
                  <a:lnTo>
                    <a:pt x="465084" y="486282"/>
                  </a:lnTo>
                  <a:lnTo>
                    <a:pt x="442366" y="490867"/>
                  </a:lnTo>
                  <a:lnTo>
                    <a:pt x="58369" y="490867"/>
                  </a:lnTo>
                  <a:lnTo>
                    <a:pt x="35650" y="486282"/>
                  </a:lnTo>
                  <a:lnTo>
                    <a:pt x="17097" y="473776"/>
                  </a:lnTo>
                  <a:lnTo>
                    <a:pt x="4587" y="455227"/>
                  </a:lnTo>
                  <a:lnTo>
                    <a:pt x="0" y="432511"/>
                  </a:lnTo>
                  <a:lnTo>
                    <a:pt x="0" y="58356"/>
                  </a:lnTo>
                  <a:lnTo>
                    <a:pt x="4587" y="35645"/>
                  </a:lnTo>
                  <a:lnTo>
                    <a:pt x="17097" y="17095"/>
                  </a:lnTo>
                  <a:lnTo>
                    <a:pt x="35650" y="4587"/>
                  </a:lnTo>
                  <a:lnTo>
                    <a:pt x="58369" y="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4651718" y="4338421"/>
              <a:ext cx="501015" cy="490855"/>
            </a:xfrm>
            <a:custGeom>
              <a:avLst/>
              <a:gdLst/>
              <a:ahLst/>
              <a:cxnLst/>
              <a:rect l="l" t="t" r="r" b="b"/>
              <a:pathLst>
                <a:path w="501014" h="490854">
                  <a:moveTo>
                    <a:pt x="442366" y="0"/>
                  </a:moveTo>
                  <a:lnTo>
                    <a:pt x="58369" y="0"/>
                  </a:lnTo>
                  <a:lnTo>
                    <a:pt x="35650" y="4585"/>
                  </a:lnTo>
                  <a:lnTo>
                    <a:pt x="17097" y="17091"/>
                  </a:lnTo>
                  <a:lnTo>
                    <a:pt x="4587" y="35640"/>
                  </a:lnTo>
                  <a:lnTo>
                    <a:pt x="0" y="58356"/>
                  </a:lnTo>
                  <a:lnTo>
                    <a:pt x="0" y="432511"/>
                  </a:lnTo>
                  <a:lnTo>
                    <a:pt x="4587" y="455220"/>
                  </a:lnTo>
                  <a:lnTo>
                    <a:pt x="17097" y="473765"/>
                  </a:lnTo>
                  <a:lnTo>
                    <a:pt x="35650" y="486269"/>
                  </a:lnTo>
                  <a:lnTo>
                    <a:pt x="58369" y="490855"/>
                  </a:lnTo>
                  <a:lnTo>
                    <a:pt x="442366" y="490855"/>
                  </a:lnTo>
                  <a:lnTo>
                    <a:pt x="465084" y="486269"/>
                  </a:lnTo>
                  <a:lnTo>
                    <a:pt x="483638" y="473765"/>
                  </a:lnTo>
                  <a:lnTo>
                    <a:pt x="496148" y="455220"/>
                  </a:lnTo>
                  <a:lnTo>
                    <a:pt x="500735" y="432511"/>
                  </a:lnTo>
                  <a:lnTo>
                    <a:pt x="500735" y="58356"/>
                  </a:lnTo>
                  <a:lnTo>
                    <a:pt x="496148" y="35640"/>
                  </a:lnTo>
                  <a:lnTo>
                    <a:pt x="483638" y="17091"/>
                  </a:lnTo>
                  <a:lnTo>
                    <a:pt x="465084" y="4585"/>
                  </a:lnTo>
                  <a:lnTo>
                    <a:pt x="44236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651718" y="4338421"/>
              <a:ext cx="501015" cy="490855"/>
            </a:xfrm>
            <a:custGeom>
              <a:avLst/>
              <a:gdLst/>
              <a:ahLst/>
              <a:cxnLst/>
              <a:rect l="l" t="t" r="r" b="b"/>
              <a:pathLst>
                <a:path w="501014" h="490854">
                  <a:moveTo>
                    <a:pt x="58369" y="0"/>
                  </a:moveTo>
                  <a:lnTo>
                    <a:pt x="442366" y="0"/>
                  </a:lnTo>
                  <a:lnTo>
                    <a:pt x="465084" y="4585"/>
                  </a:lnTo>
                  <a:lnTo>
                    <a:pt x="483638" y="17091"/>
                  </a:lnTo>
                  <a:lnTo>
                    <a:pt x="496148" y="35640"/>
                  </a:lnTo>
                  <a:lnTo>
                    <a:pt x="500735" y="58356"/>
                  </a:lnTo>
                  <a:lnTo>
                    <a:pt x="500735" y="432511"/>
                  </a:lnTo>
                  <a:lnTo>
                    <a:pt x="496148" y="455220"/>
                  </a:lnTo>
                  <a:lnTo>
                    <a:pt x="483638" y="473765"/>
                  </a:lnTo>
                  <a:lnTo>
                    <a:pt x="465084" y="486269"/>
                  </a:lnTo>
                  <a:lnTo>
                    <a:pt x="442366" y="490855"/>
                  </a:lnTo>
                  <a:lnTo>
                    <a:pt x="58369" y="490855"/>
                  </a:lnTo>
                  <a:lnTo>
                    <a:pt x="35650" y="486269"/>
                  </a:lnTo>
                  <a:lnTo>
                    <a:pt x="17097" y="473765"/>
                  </a:lnTo>
                  <a:lnTo>
                    <a:pt x="4587" y="455220"/>
                  </a:lnTo>
                  <a:lnTo>
                    <a:pt x="0" y="432511"/>
                  </a:lnTo>
                  <a:lnTo>
                    <a:pt x="0" y="58356"/>
                  </a:lnTo>
                  <a:lnTo>
                    <a:pt x="4587" y="35640"/>
                  </a:lnTo>
                  <a:lnTo>
                    <a:pt x="17097" y="17091"/>
                  </a:lnTo>
                  <a:lnTo>
                    <a:pt x="35650" y="4585"/>
                  </a:lnTo>
                  <a:lnTo>
                    <a:pt x="58369" y="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651718" y="5110149"/>
              <a:ext cx="501015" cy="491490"/>
            </a:xfrm>
            <a:custGeom>
              <a:avLst/>
              <a:gdLst/>
              <a:ahLst/>
              <a:cxnLst/>
              <a:rect l="l" t="t" r="r" b="b"/>
              <a:pathLst>
                <a:path w="501014" h="491489">
                  <a:moveTo>
                    <a:pt x="442366" y="0"/>
                  </a:moveTo>
                  <a:lnTo>
                    <a:pt x="58369" y="0"/>
                  </a:lnTo>
                  <a:lnTo>
                    <a:pt x="35650" y="4585"/>
                  </a:lnTo>
                  <a:lnTo>
                    <a:pt x="17097" y="17091"/>
                  </a:lnTo>
                  <a:lnTo>
                    <a:pt x="4587" y="35640"/>
                  </a:lnTo>
                  <a:lnTo>
                    <a:pt x="0" y="58356"/>
                  </a:lnTo>
                  <a:lnTo>
                    <a:pt x="0" y="432511"/>
                  </a:lnTo>
                  <a:lnTo>
                    <a:pt x="4587" y="455222"/>
                  </a:lnTo>
                  <a:lnTo>
                    <a:pt x="17097" y="473771"/>
                  </a:lnTo>
                  <a:lnTo>
                    <a:pt x="35650" y="486280"/>
                  </a:lnTo>
                  <a:lnTo>
                    <a:pt x="58369" y="490867"/>
                  </a:lnTo>
                  <a:lnTo>
                    <a:pt x="442366" y="490867"/>
                  </a:lnTo>
                  <a:lnTo>
                    <a:pt x="465084" y="486280"/>
                  </a:lnTo>
                  <a:lnTo>
                    <a:pt x="483638" y="473771"/>
                  </a:lnTo>
                  <a:lnTo>
                    <a:pt x="496148" y="455222"/>
                  </a:lnTo>
                  <a:lnTo>
                    <a:pt x="500735" y="432511"/>
                  </a:lnTo>
                  <a:lnTo>
                    <a:pt x="500735" y="58356"/>
                  </a:lnTo>
                  <a:lnTo>
                    <a:pt x="496148" y="35640"/>
                  </a:lnTo>
                  <a:lnTo>
                    <a:pt x="483638" y="17091"/>
                  </a:lnTo>
                  <a:lnTo>
                    <a:pt x="465084" y="4585"/>
                  </a:lnTo>
                  <a:lnTo>
                    <a:pt x="44236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651718" y="5110149"/>
              <a:ext cx="501015" cy="491490"/>
            </a:xfrm>
            <a:custGeom>
              <a:avLst/>
              <a:gdLst/>
              <a:ahLst/>
              <a:cxnLst/>
              <a:rect l="l" t="t" r="r" b="b"/>
              <a:pathLst>
                <a:path w="501014" h="491489">
                  <a:moveTo>
                    <a:pt x="58369" y="0"/>
                  </a:moveTo>
                  <a:lnTo>
                    <a:pt x="442366" y="0"/>
                  </a:lnTo>
                  <a:lnTo>
                    <a:pt x="465084" y="4585"/>
                  </a:lnTo>
                  <a:lnTo>
                    <a:pt x="483638" y="17091"/>
                  </a:lnTo>
                  <a:lnTo>
                    <a:pt x="496148" y="35640"/>
                  </a:lnTo>
                  <a:lnTo>
                    <a:pt x="500735" y="58356"/>
                  </a:lnTo>
                  <a:lnTo>
                    <a:pt x="500735" y="432511"/>
                  </a:lnTo>
                  <a:lnTo>
                    <a:pt x="496148" y="455222"/>
                  </a:lnTo>
                  <a:lnTo>
                    <a:pt x="483638" y="473771"/>
                  </a:lnTo>
                  <a:lnTo>
                    <a:pt x="465084" y="486280"/>
                  </a:lnTo>
                  <a:lnTo>
                    <a:pt x="442366" y="490867"/>
                  </a:lnTo>
                  <a:lnTo>
                    <a:pt x="58369" y="490867"/>
                  </a:lnTo>
                  <a:lnTo>
                    <a:pt x="35650" y="486280"/>
                  </a:lnTo>
                  <a:lnTo>
                    <a:pt x="17097" y="473771"/>
                  </a:lnTo>
                  <a:lnTo>
                    <a:pt x="4587" y="455222"/>
                  </a:lnTo>
                  <a:lnTo>
                    <a:pt x="0" y="432511"/>
                  </a:lnTo>
                  <a:lnTo>
                    <a:pt x="0" y="58356"/>
                  </a:lnTo>
                  <a:lnTo>
                    <a:pt x="4587" y="35640"/>
                  </a:lnTo>
                  <a:lnTo>
                    <a:pt x="17097" y="17091"/>
                  </a:lnTo>
                  <a:lnTo>
                    <a:pt x="35650" y="4585"/>
                  </a:lnTo>
                  <a:lnTo>
                    <a:pt x="58369" y="0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725708" y="1966950"/>
              <a:ext cx="453390" cy="2816860"/>
            </a:xfrm>
            <a:custGeom>
              <a:avLst/>
              <a:gdLst/>
              <a:ahLst/>
              <a:cxnLst/>
              <a:rect l="l" t="t" r="r" b="b"/>
              <a:pathLst>
                <a:path w="453389" h="2816860">
                  <a:moveTo>
                    <a:pt x="453288" y="2319705"/>
                  </a:moveTo>
                  <a:lnTo>
                    <a:pt x="452996" y="2318296"/>
                  </a:lnTo>
                  <a:lnTo>
                    <a:pt x="450799" y="2316708"/>
                  </a:lnTo>
                  <a:lnTo>
                    <a:pt x="449211" y="2316962"/>
                  </a:lnTo>
                  <a:lnTo>
                    <a:pt x="367868" y="2431872"/>
                  </a:lnTo>
                  <a:lnTo>
                    <a:pt x="288188" y="2546146"/>
                  </a:lnTo>
                  <a:lnTo>
                    <a:pt x="209448" y="2661031"/>
                  </a:lnTo>
                  <a:lnTo>
                    <a:pt x="189484" y="2689580"/>
                  </a:lnTo>
                  <a:lnTo>
                    <a:pt x="169341" y="2718016"/>
                  </a:lnTo>
                  <a:lnTo>
                    <a:pt x="149440" y="2746972"/>
                  </a:lnTo>
                  <a:lnTo>
                    <a:pt x="133832" y="2730449"/>
                  </a:lnTo>
                  <a:lnTo>
                    <a:pt x="92849" y="2689314"/>
                  </a:lnTo>
                  <a:lnTo>
                    <a:pt x="49999" y="2649778"/>
                  </a:lnTo>
                  <a:lnTo>
                    <a:pt x="4533" y="2612491"/>
                  </a:lnTo>
                  <a:lnTo>
                    <a:pt x="2667" y="2611780"/>
                  </a:lnTo>
                  <a:lnTo>
                    <a:pt x="482" y="2612948"/>
                  </a:lnTo>
                  <a:lnTo>
                    <a:pt x="0" y="2614523"/>
                  </a:lnTo>
                  <a:lnTo>
                    <a:pt x="673" y="2615793"/>
                  </a:lnTo>
                  <a:lnTo>
                    <a:pt x="30467" y="2666492"/>
                  </a:lnTo>
                  <a:lnTo>
                    <a:pt x="62928" y="2714917"/>
                  </a:lnTo>
                  <a:lnTo>
                    <a:pt x="97218" y="2761780"/>
                  </a:lnTo>
                  <a:lnTo>
                    <a:pt x="133146" y="2807220"/>
                  </a:lnTo>
                  <a:lnTo>
                    <a:pt x="148463" y="2816237"/>
                  </a:lnTo>
                  <a:lnTo>
                    <a:pt x="158178" y="2816237"/>
                  </a:lnTo>
                  <a:lnTo>
                    <a:pt x="193027" y="2776016"/>
                  </a:lnTo>
                  <a:lnTo>
                    <a:pt x="193878" y="2774670"/>
                  </a:lnTo>
                  <a:lnTo>
                    <a:pt x="211315" y="2744533"/>
                  </a:lnTo>
                  <a:lnTo>
                    <a:pt x="228346" y="2714142"/>
                  </a:lnTo>
                  <a:lnTo>
                    <a:pt x="245567" y="2683853"/>
                  </a:lnTo>
                  <a:lnTo>
                    <a:pt x="315506" y="2563418"/>
                  </a:lnTo>
                  <a:lnTo>
                    <a:pt x="384505" y="2442375"/>
                  </a:lnTo>
                  <a:lnTo>
                    <a:pt x="418757" y="2381707"/>
                  </a:lnTo>
                  <a:lnTo>
                    <a:pt x="435787" y="2351316"/>
                  </a:lnTo>
                  <a:lnTo>
                    <a:pt x="453288" y="2319705"/>
                  </a:lnTo>
                  <a:close/>
                </a:path>
                <a:path w="453389" h="2816860">
                  <a:moveTo>
                    <a:pt x="453288" y="786422"/>
                  </a:moveTo>
                  <a:lnTo>
                    <a:pt x="452996" y="784999"/>
                  </a:lnTo>
                  <a:lnTo>
                    <a:pt x="450799" y="783424"/>
                  </a:lnTo>
                  <a:lnTo>
                    <a:pt x="449211" y="783678"/>
                  </a:lnTo>
                  <a:lnTo>
                    <a:pt x="367868" y="898588"/>
                  </a:lnTo>
                  <a:lnTo>
                    <a:pt x="288188" y="1012863"/>
                  </a:lnTo>
                  <a:lnTo>
                    <a:pt x="209448" y="1127747"/>
                  </a:lnTo>
                  <a:lnTo>
                    <a:pt x="189484" y="1156296"/>
                  </a:lnTo>
                  <a:lnTo>
                    <a:pt x="169341" y="1184732"/>
                  </a:lnTo>
                  <a:lnTo>
                    <a:pt x="149440" y="1213688"/>
                  </a:lnTo>
                  <a:lnTo>
                    <a:pt x="133832" y="1197165"/>
                  </a:lnTo>
                  <a:lnTo>
                    <a:pt x="92849" y="1156030"/>
                  </a:lnTo>
                  <a:lnTo>
                    <a:pt x="49999" y="1116495"/>
                  </a:lnTo>
                  <a:lnTo>
                    <a:pt x="4533" y="1079207"/>
                  </a:lnTo>
                  <a:lnTo>
                    <a:pt x="2667" y="1078496"/>
                  </a:lnTo>
                  <a:lnTo>
                    <a:pt x="482" y="1079665"/>
                  </a:lnTo>
                  <a:lnTo>
                    <a:pt x="0" y="1081239"/>
                  </a:lnTo>
                  <a:lnTo>
                    <a:pt x="673" y="1082509"/>
                  </a:lnTo>
                  <a:lnTo>
                    <a:pt x="30467" y="1133195"/>
                  </a:lnTo>
                  <a:lnTo>
                    <a:pt x="62928" y="1181633"/>
                  </a:lnTo>
                  <a:lnTo>
                    <a:pt x="97218" y="1228496"/>
                  </a:lnTo>
                  <a:lnTo>
                    <a:pt x="133146" y="1273937"/>
                  </a:lnTo>
                  <a:lnTo>
                    <a:pt x="148463" y="1282954"/>
                  </a:lnTo>
                  <a:lnTo>
                    <a:pt x="158178" y="1282954"/>
                  </a:lnTo>
                  <a:lnTo>
                    <a:pt x="193027" y="1242733"/>
                  </a:lnTo>
                  <a:lnTo>
                    <a:pt x="193878" y="1241386"/>
                  </a:lnTo>
                  <a:lnTo>
                    <a:pt x="211315" y="1211249"/>
                  </a:lnTo>
                  <a:lnTo>
                    <a:pt x="228346" y="1180858"/>
                  </a:lnTo>
                  <a:lnTo>
                    <a:pt x="245567" y="1150569"/>
                  </a:lnTo>
                  <a:lnTo>
                    <a:pt x="315506" y="1030122"/>
                  </a:lnTo>
                  <a:lnTo>
                    <a:pt x="384505" y="909091"/>
                  </a:lnTo>
                  <a:lnTo>
                    <a:pt x="418757" y="848423"/>
                  </a:lnTo>
                  <a:lnTo>
                    <a:pt x="435787" y="818032"/>
                  </a:lnTo>
                  <a:lnTo>
                    <a:pt x="453288" y="786422"/>
                  </a:lnTo>
                  <a:close/>
                </a:path>
                <a:path w="453389" h="2816860">
                  <a:moveTo>
                    <a:pt x="453288" y="2997"/>
                  </a:moveTo>
                  <a:lnTo>
                    <a:pt x="452996" y="1574"/>
                  </a:lnTo>
                  <a:lnTo>
                    <a:pt x="450799" y="0"/>
                  </a:lnTo>
                  <a:lnTo>
                    <a:pt x="449211" y="254"/>
                  </a:lnTo>
                  <a:lnTo>
                    <a:pt x="367868" y="115163"/>
                  </a:lnTo>
                  <a:lnTo>
                    <a:pt x="288188" y="229438"/>
                  </a:lnTo>
                  <a:lnTo>
                    <a:pt x="209448" y="344322"/>
                  </a:lnTo>
                  <a:lnTo>
                    <a:pt x="189484" y="372872"/>
                  </a:lnTo>
                  <a:lnTo>
                    <a:pt x="169341" y="401307"/>
                  </a:lnTo>
                  <a:lnTo>
                    <a:pt x="149440" y="430263"/>
                  </a:lnTo>
                  <a:lnTo>
                    <a:pt x="133832" y="413740"/>
                  </a:lnTo>
                  <a:lnTo>
                    <a:pt x="92849" y="372605"/>
                  </a:lnTo>
                  <a:lnTo>
                    <a:pt x="49999" y="333070"/>
                  </a:lnTo>
                  <a:lnTo>
                    <a:pt x="4533" y="295783"/>
                  </a:lnTo>
                  <a:lnTo>
                    <a:pt x="2667" y="295071"/>
                  </a:lnTo>
                  <a:lnTo>
                    <a:pt x="482" y="296240"/>
                  </a:lnTo>
                  <a:lnTo>
                    <a:pt x="0" y="297815"/>
                  </a:lnTo>
                  <a:lnTo>
                    <a:pt x="673" y="299085"/>
                  </a:lnTo>
                  <a:lnTo>
                    <a:pt x="30467" y="349770"/>
                  </a:lnTo>
                  <a:lnTo>
                    <a:pt x="62928" y="398208"/>
                  </a:lnTo>
                  <a:lnTo>
                    <a:pt x="97218" y="445071"/>
                  </a:lnTo>
                  <a:lnTo>
                    <a:pt x="133146" y="490512"/>
                  </a:lnTo>
                  <a:lnTo>
                    <a:pt x="148463" y="499529"/>
                  </a:lnTo>
                  <a:lnTo>
                    <a:pt x="158178" y="499529"/>
                  </a:lnTo>
                  <a:lnTo>
                    <a:pt x="193027" y="459308"/>
                  </a:lnTo>
                  <a:lnTo>
                    <a:pt x="193878" y="457962"/>
                  </a:lnTo>
                  <a:lnTo>
                    <a:pt x="211315" y="427824"/>
                  </a:lnTo>
                  <a:lnTo>
                    <a:pt x="228346" y="397433"/>
                  </a:lnTo>
                  <a:lnTo>
                    <a:pt x="245567" y="367144"/>
                  </a:lnTo>
                  <a:lnTo>
                    <a:pt x="315506" y="246697"/>
                  </a:lnTo>
                  <a:lnTo>
                    <a:pt x="384505" y="125666"/>
                  </a:lnTo>
                  <a:lnTo>
                    <a:pt x="418757" y="64998"/>
                  </a:lnTo>
                  <a:lnTo>
                    <a:pt x="435787" y="34607"/>
                  </a:lnTo>
                  <a:lnTo>
                    <a:pt x="453288" y="2997"/>
                  </a:lnTo>
                  <a:close/>
                </a:path>
              </a:pathLst>
            </a:custGeom>
            <a:solidFill>
              <a:srgbClr val="68C5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2777871" y="2430056"/>
              <a:ext cx="168275" cy="0"/>
            </a:xfrm>
            <a:custGeom>
              <a:avLst/>
              <a:gdLst/>
              <a:ahLst/>
              <a:cxnLst/>
              <a:rect l="l" t="t" r="r" b="b"/>
              <a:pathLst>
                <a:path w="168275">
                  <a:moveTo>
                    <a:pt x="0" y="0"/>
                  </a:moveTo>
                  <a:lnTo>
                    <a:pt x="168122" y="0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2861945" y="2430056"/>
              <a:ext cx="254635" cy="100965"/>
            </a:xfrm>
            <a:custGeom>
              <a:avLst/>
              <a:gdLst/>
              <a:ahLst/>
              <a:cxnLst/>
              <a:rect l="l" t="t" r="r" b="b"/>
              <a:pathLst>
                <a:path w="254635" h="100964">
                  <a:moveTo>
                    <a:pt x="0" y="0"/>
                  </a:moveTo>
                  <a:lnTo>
                    <a:pt x="36357" y="46276"/>
                  </a:lnTo>
                  <a:lnTo>
                    <a:pt x="72714" y="78524"/>
                  </a:lnTo>
                  <a:lnTo>
                    <a:pt x="109069" y="96744"/>
                  </a:lnTo>
                  <a:lnTo>
                    <a:pt x="145425" y="100935"/>
                  </a:lnTo>
                  <a:lnTo>
                    <a:pt x="181781" y="91097"/>
                  </a:lnTo>
                  <a:lnTo>
                    <a:pt x="218137" y="67231"/>
                  </a:lnTo>
                  <a:lnTo>
                    <a:pt x="254495" y="29337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3091446" y="2430056"/>
              <a:ext cx="46990" cy="50800"/>
            </a:xfrm>
            <a:custGeom>
              <a:avLst/>
              <a:gdLst/>
              <a:ahLst/>
              <a:cxnLst/>
              <a:rect l="l" t="t" r="r" b="b"/>
              <a:pathLst>
                <a:path w="46989" h="50800">
                  <a:moveTo>
                    <a:pt x="46710" y="0"/>
                  </a:moveTo>
                  <a:lnTo>
                    <a:pt x="0" y="19596"/>
                  </a:lnTo>
                  <a:lnTo>
                    <a:pt x="40335" y="50253"/>
                  </a:lnTo>
                  <a:lnTo>
                    <a:pt x="46710" y="0"/>
                  </a:lnTo>
                  <a:close/>
                </a:path>
              </a:pathLst>
            </a:custGeom>
            <a:solidFill>
              <a:srgbClr val="68C5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3054667" y="2108098"/>
              <a:ext cx="161290" cy="304800"/>
            </a:xfrm>
            <a:custGeom>
              <a:avLst/>
              <a:gdLst/>
              <a:ahLst/>
              <a:cxnLst/>
              <a:rect l="l" t="t" r="r" b="b"/>
              <a:pathLst>
                <a:path w="161289" h="304800">
                  <a:moveTo>
                    <a:pt x="160680" y="152120"/>
                  </a:moveTo>
                  <a:lnTo>
                    <a:pt x="154367" y="211329"/>
                  </a:lnTo>
                  <a:lnTo>
                    <a:pt x="137150" y="259678"/>
                  </a:lnTo>
                  <a:lnTo>
                    <a:pt x="111613" y="292275"/>
                  </a:lnTo>
                  <a:lnTo>
                    <a:pt x="80340" y="304228"/>
                  </a:lnTo>
                  <a:lnTo>
                    <a:pt x="49066" y="292275"/>
                  </a:lnTo>
                  <a:lnTo>
                    <a:pt x="23529" y="259678"/>
                  </a:lnTo>
                  <a:lnTo>
                    <a:pt x="6313" y="211329"/>
                  </a:lnTo>
                  <a:lnTo>
                    <a:pt x="0" y="152120"/>
                  </a:lnTo>
                  <a:lnTo>
                    <a:pt x="6313" y="92909"/>
                  </a:lnTo>
                  <a:lnTo>
                    <a:pt x="23529" y="44556"/>
                  </a:lnTo>
                  <a:lnTo>
                    <a:pt x="49066" y="11954"/>
                  </a:lnTo>
                  <a:lnTo>
                    <a:pt x="80340" y="0"/>
                  </a:lnTo>
                  <a:lnTo>
                    <a:pt x="111613" y="11954"/>
                  </a:lnTo>
                  <a:lnTo>
                    <a:pt x="137150" y="44556"/>
                  </a:lnTo>
                  <a:lnTo>
                    <a:pt x="154367" y="92909"/>
                  </a:lnTo>
                  <a:lnTo>
                    <a:pt x="160680" y="152120"/>
                  </a:lnTo>
                  <a:close/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2777871" y="3207702"/>
              <a:ext cx="168275" cy="0"/>
            </a:xfrm>
            <a:custGeom>
              <a:avLst/>
              <a:gdLst/>
              <a:ahLst/>
              <a:cxnLst/>
              <a:rect l="l" t="t" r="r" b="b"/>
              <a:pathLst>
                <a:path w="168275">
                  <a:moveTo>
                    <a:pt x="0" y="0"/>
                  </a:moveTo>
                  <a:lnTo>
                    <a:pt x="168122" y="0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2861945" y="3207702"/>
              <a:ext cx="254635" cy="100965"/>
            </a:xfrm>
            <a:custGeom>
              <a:avLst/>
              <a:gdLst/>
              <a:ahLst/>
              <a:cxnLst/>
              <a:rect l="l" t="t" r="r" b="b"/>
              <a:pathLst>
                <a:path w="254635" h="100964">
                  <a:moveTo>
                    <a:pt x="0" y="0"/>
                  </a:moveTo>
                  <a:lnTo>
                    <a:pt x="36357" y="46276"/>
                  </a:lnTo>
                  <a:lnTo>
                    <a:pt x="72714" y="78524"/>
                  </a:lnTo>
                  <a:lnTo>
                    <a:pt x="109069" y="96744"/>
                  </a:lnTo>
                  <a:lnTo>
                    <a:pt x="145425" y="100935"/>
                  </a:lnTo>
                  <a:lnTo>
                    <a:pt x="181781" y="91097"/>
                  </a:lnTo>
                  <a:lnTo>
                    <a:pt x="218137" y="67231"/>
                  </a:lnTo>
                  <a:lnTo>
                    <a:pt x="254495" y="29337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3091446" y="3207702"/>
              <a:ext cx="46990" cy="50800"/>
            </a:xfrm>
            <a:custGeom>
              <a:avLst/>
              <a:gdLst/>
              <a:ahLst/>
              <a:cxnLst/>
              <a:rect l="l" t="t" r="r" b="b"/>
              <a:pathLst>
                <a:path w="46989" h="50800">
                  <a:moveTo>
                    <a:pt x="46710" y="0"/>
                  </a:moveTo>
                  <a:lnTo>
                    <a:pt x="0" y="19596"/>
                  </a:lnTo>
                  <a:lnTo>
                    <a:pt x="40335" y="50253"/>
                  </a:lnTo>
                  <a:lnTo>
                    <a:pt x="46710" y="0"/>
                  </a:lnTo>
                  <a:close/>
                </a:path>
              </a:pathLst>
            </a:custGeom>
            <a:solidFill>
              <a:srgbClr val="68C5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3015195" y="2885744"/>
              <a:ext cx="240029" cy="304800"/>
            </a:xfrm>
            <a:custGeom>
              <a:avLst/>
              <a:gdLst/>
              <a:ahLst/>
              <a:cxnLst/>
              <a:rect l="l" t="t" r="r" b="b"/>
              <a:pathLst>
                <a:path w="240029" h="304800">
                  <a:moveTo>
                    <a:pt x="239610" y="152120"/>
                  </a:moveTo>
                  <a:lnTo>
                    <a:pt x="233502" y="200199"/>
                  </a:lnTo>
                  <a:lnTo>
                    <a:pt x="216493" y="241955"/>
                  </a:lnTo>
                  <a:lnTo>
                    <a:pt x="190556" y="274881"/>
                  </a:lnTo>
                  <a:lnTo>
                    <a:pt x="157667" y="296474"/>
                  </a:lnTo>
                  <a:lnTo>
                    <a:pt x="119799" y="304228"/>
                  </a:lnTo>
                  <a:lnTo>
                    <a:pt x="81931" y="296474"/>
                  </a:lnTo>
                  <a:lnTo>
                    <a:pt x="49045" y="274881"/>
                  </a:lnTo>
                  <a:lnTo>
                    <a:pt x="23113" y="241955"/>
                  </a:lnTo>
                  <a:lnTo>
                    <a:pt x="6107" y="200199"/>
                  </a:lnTo>
                  <a:lnTo>
                    <a:pt x="0" y="152120"/>
                  </a:lnTo>
                  <a:lnTo>
                    <a:pt x="6107" y="104040"/>
                  </a:lnTo>
                  <a:lnTo>
                    <a:pt x="23113" y="62281"/>
                  </a:lnTo>
                  <a:lnTo>
                    <a:pt x="49045" y="29351"/>
                  </a:lnTo>
                  <a:lnTo>
                    <a:pt x="81931" y="7755"/>
                  </a:lnTo>
                  <a:lnTo>
                    <a:pt x="119799" y="0"/>
                  </a:lnTo>
                  <a:lnTo>
                    <a:pt x="157667" y="7755"/>
                  </a:lnTo>
                  <a:lnTo>
                    <a:pt x="190556" y="29351"/>
                  </a:lnTo>
                  <a:lnTo>
                    <a:pt x="216493" y="62281"/>
                  </a:lnTo>
                  <a:lnTo>
                    <a:pt x="233502" y="104040"/>
                  </a:lnTo>
                  <a:lnTo>
                    <a:pt x="239610" y="152120"/>
                  </a:lnTo>
                  <a:close/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2777871" y="3985348"/>
              <a:ext cx="168275" cy="0"/>
            </a:xfrm>
            <a:custGeom>
              <a:avLst/>
              <a:gdLst/>
              <a:ahLst/>
              <a:cxnLst/>
              <a:rect l="l" t="t" r="r" b="b"/>
              <a:pathLst>
                <a:path w="168275">
                  <a:moveTo>
                    <a:pt x="0" y="0"/>
                  </a:moveTo>
                  <a:lnTo>
                    <a:pt x="168122" y="0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2861945" y="3985348"/>
              <a:ext cx="254635" cy="100965"/>
            </a:xfrm>
            <a:custGeom>
              <a:avLst/>
              <a:gdLst/>
              <a:ahLst/>
              <a:cxnLst/>
              <a:rect l="l" t="t" r="r" b="b"/>
              <a:pathLst>
                <a:path w="254635" h="100964">
                  <a:moveTo>
                    <a:pt x="0" y="0"/>
                  </a:moveTo>
                  <a:lnTo>
                    <a:pt x="36357" y="46276"/>
                  </a:lnTo>
                  <a:lnTo>
                    <a:pt x="72714" y="78524"/>
                  </a:lnTo>
                  <a:lnTo>
                    <a:pt x="109069" y="96744"/>
                  </a:lnTo>
                  <a:lnTo>
                    <a:pt x="145425" y="100935"/>
                  </a:lnTo>
                  <a:lnTo>
                    <a:pt x="181781" y="91097"/>
                  </a:lnTo>
                  <a:lnTo>
                    <a:pt x="218137" y="67231"/>
                  </a:lnTo>
                  <a:lnTo>
                    <a:pt x="254495" y="29336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3091446" y="3985336"/>
              <a:ext cx="46990" cy="50800"/>
            </a:xfrm>
            <a:custGeom>
              <a:avLst/>
              <a:gdLst/>
              <a:ahLst/>
              <a:cxnLst/>
              <a:rect l="l" t="t" r="r" b="b"/>
              <a:pathLst>
                <a:path w="46989" h="50800">
                  <a:moveTo>
                    <a:pt x="46710" y="0"/>
                  </a:moveTo>
                  <a:lnTo>
                    <a:pt x="0" y="19596"/>
                  </a:lnTo>
                  <a:lnTo>
                    <a:pt x="40335" y="50253"/>
                  </a:lnTo>
                  <a:lnTo>
                    <a:pt x="46710" y="0"/>
                  </a:lnTo>
                  <a:close/>
                </a:path>
              </a:pathLst>
            </a:custGeom>
            <a:solidFill>
              <a:srgbClr val="68C5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3054667" y="3663391"/>
              <a:ext cx="161290" cy="304800"/>
            </a:xfrm>
            <a:custGeom>
              <a:avLst/>
              <a:gdLst/>
              <a:ahLst/>
              <a:cxnLst/>
              <a:rect l="l" t="t" r="r" b="b"/>
              <a:pathLst>
                <a:path w="161289" h="304800">
                  <a:moveTo>
                    <a:pt x="160680" y="152107"/>
                  </a:moveTo>
                  <a:lnTo>
                    <a:pt x="154367" y="211318"/>
                  </a:lnTo>
                  <a:lnTo>
                    <a:pt x="137150" y="259672"/>
                  </a:lnTo>
                  <a:lnTo>
                    <a:pt x="111613" y="292273"/>
                  </a:lnTo>
                  <a:lnTo>
                    <a:pt x="80340" y="304228"/>
                  </a:lnTo>
                  <a:lnTo>
                    <a:pt x="49066" y="292273"/>
                  </a:lnTo>
                  <a:lnTo>
                    <a:pt x="23529" y="259672"/>
                  </a:lnTo>
                  <a:lnTo>
                    <a:pt x="6313" y="211318"/>
                  </a:lnTo>
                  <a:lnTo>
                    <a:pt x="0" y="152107"/>
                  </a:lnTo>
                  <a:lnTo>
                    <a:pt x="6313" y="92899"/>
                  </a:lnTo>
                  <a:lnTo>
                    <a:pt x="23529" y="44550"/>
                  </a:lnTo>
                  <a:lnTo>
                    <a:pt x="49066" y="11952"/>
                  </a:lnTo>
                  <a:lnTo>
                    <a:pt x="80340" y="0"/>
                  </a:lnTo>
                  <a:lnTo>
                    <a:pt x="111613" y="11952"/>
                  </a:lnTo>
                  <a:lnTo>
                    <a:pt x="137150" y="44550"/>
                  </a:lnTo>
                  <a:lnTo>
                    <a:pt x="154367" y="92899"/>
                  </a:lnTo>
                  <a:lnTo>
                    <a:pt x="160680" y="152107"/>
                  </a:lnTo>
                  <a:close/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2777871" y="4762982"/>
              <a:ext cx="168275" cy="0"/>
            </a:xfrm>
            <a:custGeom>
              <a:avLst/>
              <a:gdLst/>
              <a:ahLst/>
              <a:cxnLst/>
              <a:rect l="l" t="t" r="r" b="b"/>
              <a:pathLst>
                <a:path w="168275">
                  <a:moveTo>
                    <a:pt x="0" y="0"/>
                  </a:moveTo>
                  <a:lnTo>
                    <a:pt x="168122" y="0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2861945" y="4762982"/>
              <a:ext cx="254635" cy="100965"/>
            </a:xfrm>
            <a:custGeom>
              <a:avLst/>
              <a:gdLst/>
              <a:ahLst/>
              <a:cxnLst/>
              <a:rect l="l" t="t" r="r" b="b"/>
              <a:pathLst>
                <a:path w="254635" h="100964">
                  <a:moveTo>
                    <a:pt x="0" y="0"/>
                  </a:moveTo>
                  <a:lnTo>
                    <a:pt x="36357" y="46276"/>
                  </a:lnTo>
                  <a:lnTo>
                    <a:pt x="72714" y="78524"/>
                  </a:lnTo>
                  <a:lnTo>
                    <a:pt x="109069" y="96744"/>
                  </a:lnTo>
                  <a:lnTo>
                    <a:pt x="145425" y="100935"/>
                  </a:lnTo>
                  <a:lnTo>
                    <a:pt x="181781" y="91097"/>
                  </a:lnTo>
                  <a:lnTo>
                    <a:pt x="218137" y="67231"/>
                  </a:lnTo>
                  <a:lnTo>
                    <a:pt x="254495" y="29337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3091446" y="4762982"/>
              <a:ext cx="46990" cy="50800"/>
            </a:xfrm>
            <a:custGeom>
              <a:avLst/>
              <a:gdLst/>
              <a:ahLst/>
              <a:cxnLst/>
              <a:rect l="l" t="t" r="r" b="b"/>
              <a:pathLst>
                <a:path w="46989" h="50800">
                  <a:moveTo>
                    <a:pt x="46710" y="0"/>
                  </a:moveTo>
                  <a:lnTo>
                    <a:pt x="0" y="19596"/>
                  </a:lnTo>
                  <a:lnTo>
                    <a:pt x="40335" y="50253"/>
                  </a:lnTo>
                  <a:lnTo>
                    <a:pt x="46710" y="0"/>
                  </a:lnTo>
                  <a:close/>
                </a:path>
              </a:pathLst>
            </a:custGeom>
            <a:solidFill>
              <a:srgbClr val="68C5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3015195" y="4441037"/>
              <a:ext cx="240029" cy="321945"/>
            </a:xfrm>
            <a:custGeom>
              <a:avLst/>
              <a:gdLst/>
              <a:ahLst/>
              <a:cxnLst/>
              <a:rect l="l" t="t" r="r" b="b"/>
              <a:pathLst>
                <a:path w="240029" h="321945">
                  <a:moveTo>
                    <a:pt x="239610" y="160972"/>
                  </a:moveTo>
                  <a:lnTo>
                    <a:pt x="233502" y="211851"/>
                  </a:lnTo>
                  <a:lnTo>
                    <a:pt x="216493" y="256039"/>
                  </a:lnTo>
                  <a:lnTo>
                    <a:pt x="190556" y="290885"/>
                  </a:lnTo>
                  <a:lnTo>
                    <a:pt x="157667" y="313738"/>
                  </a:lnTo>
                  <a:lnTo>
                    <a:pt x="119799" y="321945"/>
                  </a:lnTo>
                  <a:lnTo>
                    <a:pt x="81931" y="313738"/>
                  </a:lnTo>
                  <a:lnTo>
                    <a:pt x="49045" y="290885"/>
                  </a:lnTo>
                  <a:lnTo>
                    <a:pt x="23113" y="256039"/>
                  </a:lnTo>
                  <a:lnTo>
                    <a:pt x="6107" y="211851"/>
                  </a:lnTo>
                  <a:lnTo>
                    <a:pt x="0" y="160972"/>
                  </a:lnTo>
                  <a:lnTo>
                    <a:pt x="6107" y="110093"/>
                  </a:lnTo>
                  <a:lnTo>
                    <a:pt x="23113" y="65905"/>
                  </a:lnTo>
                  <a:lnTo>
                    <a:pt x="49045" y="31059"/>
                  </a:lnTo>
                  <a:lnTo>
                    <a:pt x="81931" y="8206"/>
                  </a:lnTo>
                  <a:lnTo>
                    <a:pt x="119799" y="0"/>
                  </a:lnTo>
                  <a:lnTo>
                    <a:pt x="157667" y="8206"/>
                  </a:lnTo>
                  <a:lnTo>
                    <a:pt x="190556" y="31059"/>
                  </a:lnTo>
                  <a:lnTo>
                    <a:pt x="216493" y="65905"/>
                  </a:lnTo>
                  <a:lnTo>
                    <a:pt x="233502" y="110093"/>
                  </a:lnTo>
                  <a:lnTo>
                    <a:pt x="239610" y="160972"/>
                  </a:lnTo>
                  <a:close/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2765869" y="5540629"/>
              <a:ext cx="168275" cy="0"/>
            </a:xfrm>
            <a:custGeom>
              <a:avLst/>
              <a:gdLst/>
              <a:ahLst/>
              <a:cxnLst/>
              <a:rect l="l" t="t" r="r" b="b"/>
              <a:pathLst>
                <a:path w="168275">
                  <a:moveTo>
                    <a:pt x="0" y="0"/>
                  </a:moveTo>
                  <a:lnTo>
                    <a:pt x="168122" y="0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2849930" y="5540629"/>
              <a:ext cx="254635" cy="100965"/>
            </a:xfrm>
            <a:custGeom>
              <a:avLst/>
              <a:gdLst/>
              <a:ahLst/>
              <a:cxnLst/>
              <a:rect l="l" t="t" r="r" b="b"/>
              <a:pathLst>
                <a:path w="254635" h="100964">
                  <a:moveTo>
                    <a:pt x="0" y="0"/>
                  </a:moveTo>
                  <a:lnTo>
                    <a:pt x="36352" y="46276"/>
                  </a:lnTo>
                  <a:lnTo>
                    <a:pt x="72705" y="78524"/>
                  </a:lnTo>
                  <a:lnTo>
                    <a:pt x="109059" y="96744"/>
                  </a:lnTo>
                  <a:lnTo>
                    <a:pt x="145413" y="100935"/>
                  </a:lnTo>
                  <a:lnTo>
                    <a:pt x="181768" y="91097"/>
                  </a:lnTo>
                  <a:lnTo>
                    <a:pt x="218125" y="67231"/>
                  </a:lnTo>
                  <a:lnTo>
                    <a:pt x="254482" y="29337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3079419" y="5540627"/>
              <a:ext cx="46990" cy="50800"/>
            </a:xfrm>
            <a:custGeom>
              <a:avLst/>
              <a:gdLst/>
              <a:ahLst/>
              <a:cxnLst/>
              <a:rect l="l" t="t" r="r" b="b"/>
              <a:pathLst>
                <a:path w="46989" h="50800">
                  <a:moveTo>
                    <a:pt x="46710" y="0"/>
                  </a:moveTo>
                  <a:lnTo>
                    <a:pt x="0" y="19596"/>
                  </a:lnTo>
                  <a:lnTo>
                    <a:pt x="40335" y="50253"/>
                  </a:lnTo>
                  <a:lnTo>
                    <a:pt x="46710" y="0"/>
                  </a:lnTo>
                  <a:close/>
                </a:path>
              </a:pathLst>
            </a:custGeom>
            <a:solidFill>
              <a:srgbClr val="68C5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3031197" y="5218671"/>
              <a:ext cx="207645" cy="304800"/>
            </a:xfrm>
            <a:custGeom>
              <a:avLst/>
              <a:gdLst/>
              <a:ahLst/>
              <a:cxnLst/>
              <a:rect l="l" t="t" r="r" b="b"/>
              <a:pathLst>
                <a:path w="207644" h="304800">
                  <a:moveTo>
                    <a:pt x="207594" y="152120"/>
                  </a:moveTo>
                  <a:lnTo>
                    <a:pt x="199437" y="211331"/>
                  </a:lnTo>
                  <a:lnTo>
                    <a:pt x="177193" y="259684"/>
                  </a:lnTo>
                  <a:lnTo>
                    <a:pt x="144200" y="292286"/>
                  </a:lnTo>
                  <a:lnTo>
                    <a:pt x="103797" y="304241"/>
                  </a:lnTo>
                  <a:lnTo>
                    <a:pt x="63393" y="292286"/>
                  </a:lnTo>
                  <a:lnTo>
                    <a:pt x="30400" y="259684"/>
                  </a:lnTo>
                  <a:lnTo>
                    <a:pt x="8156" y="211331"/>
                  </a:lnTo>
                  <a:lnTo>
                    <a:pt x="0" y="152120"/>
                  </a:lnTo>
                  <a:lnTo>
                    <a:pt x="8156" y="92909"/>
                  </a:lnTo>
                  <a:lnTo>
                    <a:pt x="30400" y="44556"/>
                  </a:lnTo>
                  <a:lnTo>
                    <a:pt x="63393" y="11954"/>
                  </a:lnTo>
                  <a:lnTo>
                    <a:pt x="103797" y="0"/>
                  </a:lnTo>
                  <a:lnTo>
                    <a:pt x="144200" y="11954"/>
                  </a:lnTo>
                  <a:lnTo>
                    <a:pt x="177193" y="44556"/>
                  </a:lnTo>
                  <a:lnTo>
                    <a:pt x="199437" y="92909"/>
                  </a:lnTo>
                  <a:lnTo>
                    <a:pt x="207594" y="152120"/>
                  </a:lnTo>
                  <a:close/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1" name="object 61"/>
          <p:cNvSpPr txBox="1"/>
          <p:nvPr/>
        </p:nvSpPr>
        <p:spPr>
          <a:xfrm>
            <a:off x="6324624" y="2260358"/>
            <a:ext cx="3900451" cy="609600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 marR="5080">
              <a:lnSpc>
                <a:spcPts val="2200"/>
              </a:lnSpc>
              <a:spcBef>
                <a:spcPts val="340"/>
              </a:spcBef>
            </a:pPr>
            <a:r>
              <a:rPr sz="200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Rounding to 1,000,000 - will the millions digit change?</a:t>
            </a:r>
            <a:endParaRPr sz="2000" spc="-20" dirty="0">
              <a:latin typeface="Grammarsaurus" pitchFamily="2" charset="0"/>
              <a:cs typeface="Arial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6324625" y="3098558"/>
            <a:ext cx="3818432" cy="609600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 marR="5080">
              <a:lnSpc>
                <a:spcPts val="2200"/>
              </a:lnSpc>
              <a:spcBef>
                <a:spcPts val="340"/>
              </a:spcBef>
            </a:pPr>
            <a:r>
              <a:rPr sz="200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We need to look at the hundred thousands digit.</a:t>
            </a:r>
            <a:endParaRPr sz="2000" spc="-20">
              <a:latin typeface="Grammarsaurus" pitchFamily="2" charset="0"/>
              <a:cs typeface="Arial"/>
            </a:endParaRPr>
          </a:p>
        </p:txBody>
      </p:sp>
      <p:sp>
        <p:nvSpPr>
          <p:cNvPr id="63" name="object 63"/>
          <p:cNvSpPr txBox="1"/>
          <p:nvPr/>
        </p:nvSpPr>
        <p:spPr>
          <a:xfrm>
            <a:off x="6324625" y="3936758"/>
            <a:ext cx="4050818" cy="609600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 marR="5080">
              <a:lnSpc>
                <a:spcPts val="2200"/>
              </a:lnSpc>
              <a:spcBef>
                <a:spcPts val="340"/>
              </a:spcBef>
            </a:pPr>
            <a:r>
              <a:rPr sz="200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If it is 5 or greater, then we round the millions digit up.</a:t>
            </a:r>
            <a:endParaRPr sz="2000" spc="-20">
              <a:latin typeface="Grammarsaurus" pitchFamily="2" charset="0"/>
              <a:cs typeface="Arial"/>
            </a:endParaRPr>
          </a:p>
        </p:txBody>
      </p:sp>
      <p:sp>
        <p:nvSpPr>
          <p:cNvPr id="64" name="object 64"/>
          <p:cNvSpPr txBox="1"/>
          <p:nvPr/>
        </p:nvSpPr>
        <p:spPr>
          <a:xfrm>
            <a:off x="6324625" y="4774958"/>
            <a:ext cx="3921932" cy="609600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 marR="5080">
              <a:lnSpc>
                <a:spcPts val="2200"/>
              </a:lnSpc>
              <a:spcBef>
                <a:spcPts val="340"/>
              </a:spcBef>
            </a:pPr>
            <a:r>
              <a:rPr sz="200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If it is 4 or less, then the millions digit stays the same.</a:t>
            </a:r>
            <a:endParaRPr sz="2000" spc="-20">
              <a:latin typeface="Grammarsaurus" pitchFamily="2" charset="0"/>
              <a:cs typeface="Arial"/>
            </a:endParaRPr>
          </a:p>
        </p:txBody>
      </p:sp>
      <p:sp>
        <p:nvSpPr>
          <p:cNvPr id="65" name="object 5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1365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4770"/>
              <a:ext cx="4910670" cy="343322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117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39929" y="3640683"/>
              <a:ext cx="1562100" cy="1562087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51870"/>
              <a:ext cx="778929" cy="156208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232" y="2002370"/>
              <a:ext cx="1562100" cy="15621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3029" y="5685366"/>
              <a:ext cx="1468970" cy="117263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2029" y="4885266"/>
              <a:ext cx="2235199" cy="197273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1129" y="579970"/>
              <a:ext cx="1430870" cy="2235187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8"/>
            <a:ext cx="11699240" cy="6351905"/>
            <a:chOff x="246570" y="309798"/>
            <a:chExt cx="11699240" cy="6351905"/>
          </a:xfrm>
        </p:grpSpPr>
        <p:sp>
          <p:nvSpPr>
            <p:cNvPr id="14" name="object 14"/>
            <p:cNvSpPr/>
            <p:nvPr/>
          </p:nvSpPr>
          <p:spPr>
            <a:xfrm>
              <a:off x="252920" y="316148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0"/>
                  </a:lnTo>
                  <a:lnTo>
                    <a:pt x="11656309" y="29845"/>
                  </a:lnTo>
                  <a:lnTo>
                    <a:pt x="11624003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8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6"/>
                  </a:lnTo>
                  <a:lnTo>
                    <a:pt x="11656309" y="29845"/>
                  </a:lnTo>
                  <a:lnTo>
                    <a:pt x="11678140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30" y="6415406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2" y="204711"/>
                  </a:lnTo>
                  <a:lnTo>
                    <a:pt x="73391" y="230487"/>
                  </a:lnTo>
                  <a:lnTo>
                    <a:pt x="119976" y="239953"/>
                  </a:lnTo>
                  <a:lnTo>
                    <a:pt x="1673161" y="239953"/>
                  </a:lnTo>
                  <a:lnTo>
                    <a:pt x="1719747" y="230487"/>
                  </a:lnTo>
                  <a:lnTo>
                    <a:pt x="1757895" y="204711"/>
                  </a:lnTo>
                  <a:lnTo>
                    <a:pt x="1783671" y="166562"/>
                  </a:lnTo>
                  <a:lnTo>
                    <a:pt x="1793138" y="119976"/>
                  </a:lnTo>
                  <a:lnTo>
                    <a:pt x="1783671" y="73391"/>
                  </a:lnTo>
                  <a:lnTo>
                    <a:pt x="1757895" y="35242"/>
                  </a:lnTo>
                  <a:lnTo>
                    <a:pt x="1719747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30" y="6415406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76" y="239953"/>
                  </a:lnTo>
                  <a:lnTo>
                    <a:pt x="73391" y="230487"/>
                  </a:lnTo>
                  <a:lnTo>
                    <a:pt x="35242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1673161" y="0"/>
                  </a:lnTo>
                  <a:lnTo>
                    <a:pt x="1719747" y="9466"/>
                  </a:lnTo>
                  <a:lnTo>
                    <a:pt x="1757895" y="35242"/>
                  </a:lnTo>
                  <a:lnTo>
                    <a:pt x="1783671" y="73391"/>
                  </a:lnTo>
                  <a:lnTo>
                    <a:pt x="1793138" y="119976"/>
                  </a:lnTo>
                  <a:lnTo>
                    <a:pt x="1783671" y="166562"/>
                  </a:lnTo>
                  <a:lnTo>
                    <a:pt x="1757895" y="204711"/>
                  </a:lnTo>
                  <a:lnTo>
                    <a:pt x="1719747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602675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3" y="558327"/>
                  </a:lnTo>
                  <a:lnTo>
                    <a:pt x="11158" y="570437"/>
                  </a:lnTo>
                  <a:lnTo>
                    <a:pt x="23268" y="578602"/>
                  </a:lnTo>
                  <a:lnTo>
                    <a:pt x="38100" y="581596"/>
                  </a:lnTo>
                  <a:lnTo>
                    <a:pt x="543496" y="581596"/>
                  </a:lnTo>
                  <a:lnTo>
                    <a:pt x="558327" y="578602"/>
                  </a:lnTo>
                  <a:lnTo>
                    <a:pt x="570437" y="570437"/>
                  </a:lnTo>
                  <a:lnTo>
                    <a:pt x="578602" y="558327"/>
                  </a:lnTo>
                  <a:lnTo>
                    <a:pt x="581596" y="543496"/>
                  </a:lnTo>
                  <a:lnTo>
                    <a:pt x="581596" y="38100"/>
                  </a:lnTo>
                  <a:lnTo>
                    <a:pt x="578602" y="23268"/>
                  </a:lnTo>
                  <a:lnTo>
                    <a:pt x="570437" y="11158"/>
                  </a:lnTo>
                  <a:lnTo>
                    <a:pt x="558327" y="2993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602675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596"/>
                  </a:moveTo>
                  <a:lnTo>
                    <a:pt x="38100" y="581596"/>
                  </a:lnTo>
                  <a:lnTo>
                    <a:pt x="23268" y="578602"/>
                  </a:lnTo>
                  <a:lnTo>
                    <a:pt x="11158" y="570437"/>
                  </a:lnTo>
                  <a:lnTo>
                    <a:pt x="2993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3"/>
                  </a:lnTo>
                  <a:lnTo>
                    <a:pt x="570437" y="11158"/>
                  </a:lnTo>
                  <a:lnTo>
                    <a:pt x="578602" y="23268"/>
                  </a:lnTo>
                  <a:lnTo>
                    <a:pt x="581596" y="38100"/>
                  </a:lnTo>
                  <a:lnTo>
                    <a:pt x="581596" y="543496"/>
                  </a:lnTo>
                  <a:lnTo>
                    <a:pt x="578602" y="558327"/>
                  </a:lnTo>
                  <a:lnTo>
                    <a:pt x="570437" y="570437"/>
                  </a:lnTo>
                  <a:lnTo>
                    <a:pt x="558327" y="578602"/>
                  </a:lnTo>
                  <a:lnTo>
                    <a:pt x="543496" y="581596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>
            <a:spLocks noGrp="1"/>
          </p:cNvSpPr>
          <p:nvPr>
            <p:ph type="title"/>
          </p:nvPr>
        </p:nvSpPr>
        <p:spPr>
          <a:xfrm>
            <a:off x="811056" y="735406"/>
            <a:ext cx="4388373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81025" algn="l"/>
              </a:tabLst>
            </a:pPr>
            <a:r>
              <a:rPr lang="en-US" sz="1050" b="1" dirty="0" smtClean="0">
                <a:solidFill>
                  <a:srgbClr val="FFFFFF"/>
                </a:solidFill>
                <a:latin typeface="Grammarsaurus" pitchFamily="2" charset="0"/>
                <a:cs typeface="Arial"/>
              </a:rPr>
              <a:t> </a:t>
            </a:r>
            <a:r>
              <a:rPr b="1" dirty="0" smtClean="0">
                <a:solidFill>
                  <a:srgbClr val="FFFFFF"/>
                </a:solidFill>
                <a:latin typeface="Grammarsaurus" pitchFamily="2" charset="0"/>
                <a:cs typeface="Arial"/>
              </a:rPr>
              <a:t>1</a:t>
            </a:r>
            <a:r>
              <a:rPr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	</a:t>
            </a: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Here is part of a number line.</a:t>
            </a:r>
          </a:p>
        </p:txBody>
      </p:sp>
      <p:grpSp>
        <p:nvGrpSpPr>
          <p:cNvPr id="22" name="object 22"/>
          <p:cNvGrpSpPr/>
          <p:nvPr/>
        </p:nvGrpSpPr>
        <p:grpSpPr>
          <a:xfrm>
            <a:off x="3668179" y="1960041"/>
            <a:ext cx="4855845" cy="594360"/>
            <a:chOff x="3668179" y="1960041"/>
            <a:chExt cx="4855845" cy="594360"/>
          </a:xfrm>
        </p:grpSpPr>
        <p:sp>
          <p:nvSpPr>
            <p:cNvPr id="23" name="object 23"/>
            <p:cNvSpPr/>
            <p:nvPr/>
          </p:nvSpPr>
          <p:spPr>
            <a:xfrm>
              <a:off x="3674529" y="1966391"/>
              <a:ext cx="4843145" cy="581660"/>
            </a:xfrm>
            <a:custGeom>
              <a:avLst/>
              <a:gdLst/>
              <a:ahLst/>
              <a:cxnLst/>
              <a:rect l="l" t="t" r="r" b="b"/>
              <a:pathLst>
                <a:path w="4843145" h="581660">
                  <a:moveTo>
                    <a:pt x="4813757" y="0"/>
                  </a:moveTo>
                  <a:lnTo>
                    <a:pt x="29171" y="0"/>
                  </a:lnTo>
                  <a:lnTo>
                    <a:pt x="17820" y="2291"/>
                  </a:lnTo>
                  <a:lnTo>
                    <a:pt x="8547" y="8542"/>
                  </a:lnTo>
                  <a:lnTo>
                    <a:pt x="2293" y="17814"/>
                  </a:lnTo>
                  <a:lnTo>
                    <a:pt x="0" y="29171"/>
                  </a:lnTo>
                  <a:lnTo>
                    <a:pt x="0" y="552411"/>
                  </a:lnTo>
                  <a:lnTo>
                    <a:pt x="2293" y="563771"/>
                  </a:lnTo>
                  <a:lnTo>
                    <a:pt x="8547" y="573047"/>
                  </a:lnTo>
                  <a:lnTo>
                    <a:pt x="17820" y="579302"/>
                  </a:lnTo>
                  <a:lnTo>
                    <a:pt x="29171" y="581596"/>
                  </a:lnTo>
                  <a:lnTo>
                    <a:pt x="4813757" y="581596"/>
                  </a:lnTo>
                  <a:lnTo>
                    <a:pt x="4825114" y="579302"/>
                  </a:lnTo>
                  <a:lnTo>
                    <a:pt x="4834386" y="573047"/>
                  </a:lnTo>
                  <a:lnTo>
                    <a:pt x="4840637" y="563771"/>
                  </a:lnTo>
                  <a:lnTo>
                    <a:pt x="4842929" y="552411"/>
                  </a:lnTo>
                  <a:lnTo>
                    <a:pt x="4842929" y="29171"/>
                  </a:lnTo>
                  <a:lnTo>
                    <a:pt x="4840637" y="17814"/>
                  </a:lnTo>
                  <a:lnTo>
                    <a:pt x="4834386" y="8542"/>
                  </a:lnTo>
                  <a:lnTo>
                    <a:pt x="4825114" y="2291"/>
                  </a:lnTo>
                  <a:lnTo>
                    <a:pt x="4813757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3674529" y="1966391"/>
              <a:ext cx="4843145" cy="581660"/>
            </a:xfrm>
            <a:custGeom>
              <a:avLst/>
              <a:gdLst/>
              <a:ahLst/>
              <a:cxnLst/>
              <a:rect l="l" t="t" r="r" b="b"/>
              <a:pathLst>
                <a:path w="4843145" h="581660">
                  <a:moveTo>
                    <a:pt x="4813757" y="581596"/>
                  </a:moveTo>
                  <a:lnTo>
                    <a:pt x="29171" y="581596"/>
                  </a:lnTo>
                  <a:lnTo>
                    <a:pt x="17820" y="579302"/>
                  </a:lnTo>
                  <a:lnTo>
                    <a:pt x="8547" y="573047"/>
                  </a:lnTo>
                  <a:lnTo>
                    <a:pt x="2293" y="563771"/>
                  </a:lnTo>
                  <a:lnTo>
                    <a:pt x="0" y="552411"/>
                  </a:lnTo>
                  <a:lnTo>
                    <a:pt x="0" y="29171"/>
                  </a:lnTo>
                  <a:lnTo>
                    <a:pt x="2293" y="17814"/>
                  </a:lnTo>
                  <a:lnTo>
                    <a:pt x="8547" y="8542"/>
                  </a:lnTo>
                  <a:lnTo>
                    <a:pt x="17820" y="2291"/>
                  </a:lnTo>
                  <a:lnTo>
                    <a:pt x="29171" y="0"/>
                  </a:lnTo>
                  <a:lnTo>
                    <a:pt x="4813757" y="0"/>
                  </a:lnTo>
                  <a:lnTo>
                    <a:pt x="4825114" y="2291"/>
                  </a:lnTo>
                  <a:lnTo>
                    <a:pt x="4834386" y="8542"/>
                  </a:lnTo>
                  <a:lnTo>
                    <a:pt x="4840637" y="17814"/>
                  </a:lnTo>
                  <a:lnTo>
                    <a:pt x="4842929" y="29171"/>
                  </a:lnTo>
                  <a:lnTo>
                    <a:pt x="4842929" y="552411"/>
                  </a:lnTo>
                  <a:lnTo>
                    <a:pt x="4840637" y="563771"/>
                  </a:lnTo>
                  <a:lnTo>
                    <a:pt x="4834386" y="573047"/>
                  </a:lnTo>
                  <a:lnTo>
                    <a:pt x="4825114" y="579302"/>
                  </a:lnTo>
                  <a:lnTo>
                    <a:pt x="4813757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3962400" y="2079548"/>
            <a:ext cx="4319372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5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Write the missing numbers in the boxes.</a:t>
            </a:r>
            <a:endParaRPr sz="2000" spc="-50" dirty="0">
              <a:latin typeface="Grammarsaurus" pitchFamily="2" charset="0"/>
              <a:cs typeface="Gill Sans MT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5250370" y="3405915"/>
            <a:ext cx="212725" cy="4349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5"/>
              </a:spcBef>
            </a:pPr>
            <a:r>
              <a:rPr sz="2650" b="1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0</a:t>
            </a:r>
            <a:endParaRPr sz="2650" dirty="0">
              <a:latin typeface="Grammarsaurus" pitchFamily="2" charset="0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8929116" y="3405915"/>
            <a:ext cx="400050" cy="43497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5"/>
              </a:spcBef>
            </a:pPr>
            <a:r>
              <a:rPr sz="2650" b="1" spc="-2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10</a:t>
            </a:r>
            <a:endParaRPr sz="2650" dirty="0">
              <a:latin typeface="Grammarsaurus" pitchFamily="2" charset="0"/>
              <a:cs typeface="Arial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1765287" y="3843985"/>
            <a:ext cx="8662035" cy="1856105"/>
            <a:chOff x="1765287" y="3843985"/>
            <a:chExt cx="8662035" cy="1856105"/>
          </a:xfrm>
        </p:grpSpPr>
        <p:sp>
          <p:nvSpPr>
            <p:cNvPr id="29" name="object 29"/>
            <p:cNvSpPr/>
            <p:nvPr/>
          </p:nvSpPr>
          <p:spPr>
            <a:xfrm>
              <a:off x="1947570" y="4193870"/>
              <a:ext cx="8296909" cy="0"/>
            </a:xfrm>
            <a:custGeom>
              <a:avLst/>
              <a:gdLst/>
              <a:ahLst/>
              <a:cxnLst/>
              <a:rect l="l" t="t" r="r" b="b"/>
              <a:pathLst>
                <a:path w="8296909">
                  <a:moveTo>
                    <a:pt x="0" y="0"/>
                  </a:moveTo>
                  <a:lnTo>
                    <a:pt x="8296846" y="0"/>
                  </a:lnTo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1765287" y="4067212"/>
              <a:ext cx="8662035" cy="253365"/>
            </a:xfrm>
            <a:custGeom>
              <a:avLst/>
              <a:gdLst/>
              <a:ahLst/>
              <a:cxnLst/>
              <a:rect l="l" t="t" r="r" b="b"/>
              <a:pathLst>
                <a:path w="8662035" h="253364">
                  <a:moveTo>
                    <a:pt x="219341" y="0"/>
                  </a:moveTo>
                  <a:lnTo>
                    <a:pt x="0" y="126644"/>
                  </a:lnTo>
                  <a:lnTo>
                    <a:pt x="219341" y="253301"/>
                  </a:lnTo>
                  <a:lnTo>
                    <a:pt x="219341" y="0"/>
                  </a:lnTo>
                  <a:close/>
                </a:path>
                <a:path w="8662035" h="253364">
                  <a:moveTo>
                    <a:pt x="8661425" y="126644"/>
                  </a:moveTo>
                  <a:lnTo>
                    <a:pt x="8442084" y="0"/>
                  </a:lnTo>
                  <a:lnTo>
                    <a:pt x="8442084" y="253301"/>
                  </a:lnTo>
                  <a:lnTo>
                    <a:pt x="8661425" y="12664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2338819" y="3997350"/>
              <a:ext cx="0" cy="393065"/>
            </a:xfrm>
            <a:custGeom>
              <a:avLst/>
              <a:gdLst/>
              <a:ahLst/>
              <a:cxnLst/>
              <a:rect l="l" t="t" r="r" b="b"/>
              <a:pathLst>
                <a:path h="393064">
                  <a:moveTo>
                    <a:pt x="0" y="0"/>
                  </a:moveTo>
                  <a:lnTo>
                    <a:pt x="0" y="393026"/>
                  </a:lnTo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3847731" y="3997350"/>
              <a:ext cx="0" cy="393065"/>
            </a:xfrm>
            <a:custGeom>
              <a:avLst/>
              <a:gdLst/>
              <a:ahLst/>
              <a:cxnLst/>
              <a:rect l="l" t="t" r="r" b="b"/>
              <a:pathLst>
                <a:path h="393064">
                  <a:moveTo>
                    <a:pt x="0" y="0"/>
                  </a:moveTo>
                  <a:lnTo>
                    <a:pt x="0" y="393026"/>
                  </a:lnTo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5356643" y="3843985"/>
              <a:ext cx="0" cy="699770"/>
            </a:xfrm>
            <a:custGeom>
              <a:avLst/>
              <a:gdLst/>
              <a:ahLst/>
              <a:cxnLst/>
              <a:rect l="l" t="t" r="r" b="b"/>
              <a:pathLst>
                <a:path h="699770">
                  <a:moveTo>
                    <a:pt x="0" y="0"/>
                  </a:moveTo>
                  <a:lnTo>
                    <a:pt x="0" y="699744"/>
                  </a:lnTo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6111100" y="3997350"/>
              <a:ext cx="0" cy="393065"/>
            </a:xfrm>
            <a:custGeom>
              <a:avLst/>
              <a:gdLst/>
              <a:ahLst/>
              <a:cxnLst/>
              <a:rect l="l" t="t" r="r" b="b"/>
              <a:pathLst>
                <a:path h="393064">
                  <a:moveTo>
                    <a:pt x="0" y="0"/>
                  </a:moveTo>
                  <a:lnTo>
                    <a:pt x="0" y="393026"/>
                  </a:lnTo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6865568" y="3997350"/>
              <a:ext cx="0" cy="393065"/>
            </a:xfrm>
            <a:custGeom>
              <a:avLst/>
              <a:gdLst/>
              <a:ahLst/>
              <a:cxnLst/>
              <a:rect l="l" t="t" r="r" b="b"/>
              <a:pathLst>
                <a:path h="393064">
                  <a:moveTo>
                    <a:pt x="0" y="0"/>
                  </a:moveTo>
                  <a:lnTo>
                    <a:pt x="0" y="393026"/>
                  </a:lnTo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7620012" y="3997350"/>
              <a:ext cx="0" cy="393065"/>
            </a:xfrm>
            <a:custGeom>
              <a:avLst/>
              <a:gdLst/>
              <a:ahLst/>
              <a:cxnLst/>
              <a:rect l="l" t="t" r="r" b="b"/>
              <a:pathLst>
                <a:path h="393064">
                  <a:moveTo>
                    <a:pt x="0" y="0"/>
                  </a:moveTo>
                  <a:lnTo>
                    <a:pt x="0" y="393026"/>
                  </a:lnTo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8374469" y="3997350"/>
              <a:ext cx="0" cy="393065"/>
            </a:xfrm>
            <a:custGeom>
              <a:avLst/>
              <a:gdLst/>
              <a:ahLst/>
              <a:cxnLst/>
              <a:rect l="l" t="t" r="r" b="b"/>
              <a:pathLst>
                <a:path h="393064">
                  <a:moveTo>
                    <a:pt x="0" y="0"/>
                  </a:moveTo>
                  <a:lnTo>
                    <a:pt x="0" y="393026"/>
                  </a:lnTo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9128937" y="3843985"/>
              <a:ext cx="0" cy="699770"/>
            </a:xfrm>
            <a:custGeom>
              <a:avLst/>
              <a:gdLst/>
              <a:ahLst/>
              <a:cxnLst/>
              <a:rect l="l" t="t" r="r" b="b"/>
              <a:pathLst>
                <a:path h="699770">
                  <a:moveTo>
                    <a:pt x="0" y="0"/>
                  </a:moveTo>
                  <a:lnTo>
                    <a:pt x="0" y="699744"/>
                  </a:lnTo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3093288" y="3997350"/>
              <a:ext cx="0" cy="393065"/>
            </a:xfrm>
            <a:custGeom>
              <a:avLst/>
              <a:gdLst/>
              <a:ahLst/>
              <a:cxnLst/>
              <a:rect l="l" t="t" r="r" b="b"/>
              <a:pathLst>
                <a:path h="393064">
                  <a:moveTo>
                    <a:pt x="0" y="0"/>
                  </a:moveTo>
                  <a:lnTo>
                    <a:pt x="0" y="393026"/>
                  </a:lnTo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602187" y="3997350"/>
              <a:ext cx="0" cy="393065"/>
            </a:xfrm>
            <a:custGeom>
              <a:avLst/>
              <a:gdLst/>
              <a:ahLst/>
              <a:cxnLst/>
              <a:rect l="l" t="t" r="r" b="b"/>
              <a:pathLst>
                <a:path h="393064">
                  <a:moveTo>
                    <a:pt x="0" y="0"/>
                  </a:moveTo>
                  <a:lnTo>
                    <a:pt x="0" y="393026"/>
                  </a:lnTo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9883380" y="3997350"/>
              <a:ext cx="0" cy="393065"/>
            </a:xfrm>
            <a:custGeom>
              <a:avLst/>
              <a:gdLst/>
              <a:ahLst/>
              <a:cxnLst/>
              <a:rect l="l" t="t" r="r" b="b"/>
              <a:pathLst>
                <a:path h="393064">
                  <a:moveTo>
                    <a:pt x="0" y="0"/>
                  </a:moveTo>
                  <a:lnTo>
                    <a:pt x="0" y="393026"/>
                  </a:lnTo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3093288" y="4697602"/>
              <a:ext cx="0" cy="340995"/>
            </a:xfrm>
            <a:custGeom>
              <a:avLst/>
              <a:gdLst/>
              <a:ahLst/>
              <a:cxnLst/>
              <a:rect l="l" t="t" r="r" b="b"/>
              <a:pathLst>
                <a:path h="340995">
                  <a:moveTo>
                    <a:pt x="0" y="0"/>
                  </a:moveTo>
                  <a:lnTo>
                    <a:pt x="0" y="340474"/>
                  </a:lnTo>
                </a:path>
              </a:pathLst>
            </a:custGeom>
            <a:ln w="254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2966631" y="4515319"/>
              <a:ext cx="253365" cy="219710"/>
            </a:xfrm>
            <a:custGeom>
              <a:avLst/>
              <a:gdLst/>
              <a:ahLst/>
              <a:cxnLst/>
              <a:rect l="l" t="t" r="r" b="b"/>
              <a:pathLst>
                <a:path w="253364" h="219710">
                  <a:moveTo>
                    <a:pt x="126657" y="0"/>
                  </a:moveTo>
                  <a:lnTo>
                    <a:pt x="0" y="219341"/>
                  </a:lnTo>
                  <a:lnTo>
                    <a:pt x="253301" y="219341"/>
                  </a:lnTo>
                  <a:lnTo>
                    <a:pt x="126657" y="0"/>
                  </a:lnTo>
                  <a:close/>
                </a:path>
              </a:pathLst>
            </a:custGeom>
            <a:solidFill>
              <a:srgbClr val="1A1A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2448229" y="5038077"/>
              <a:ext cx="1290320" cy="648970"/>
            </a:xfrm>
            <a:custGeom>
              <a:avLst/>
              <a:gdLst/>
              <a:ahLst/>
              <a:cxnLst/>
              <a:rect l="l" t="t" r="r" b="b"/>
              <a:pathLst>
                <a:path w="1290320" h="648970">
                  <a:moveTo>
                    <a:pt x="1290116" y="0"/>
                  </a:moveTo>
                  <a:lnTo>
                    <a:pt x="0" y="0"/>
                  </a:lnTo>
                  <a:lnTo>
                    <a:pt x="0" y="648804"/>
                  </a:lnTo>
                  <a:lnTo>
                    <a:pt x="1290116" y="648804"/>
                  </a:lnTo>
                  <a:lnTo>
                    <a:pt x="129011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2448229" y="5038077"/>
              <a:ext cx="1290320" cy="648970"/>
            </a:xfrm>
            <a:custGeom>
              <a:avLst/>
              <a:gdLst/>
              <a:ahLst/>
              <a:cxnLst/>
              <a:rect l="l" t="t" r="r" b="b"/>
              <a:pathLst>
                <a:path w="1290320" h="648970">
                  <a:moveTo>
                    <a:pt x="1290116" y="648804"/>
                  </a:moveTo>
                  <a:lnTo>
                    <a:pt x="0" y="648804"/>
                  </a:lnTo>
                  <a:lnTo>
                    <a:pt x="0" y="0"/>
                  </a:lnTo>
                  <a:lnTo>
                    <a:pt x="1290116" y="0"/>
                  </a:lnTo>
                  <a:lnTo>
                    <a:pt x="1290116" y="648804"/>
                  </a:lnTo>
                  <a:close/>
                </a:path>
              </a:pathLst>
            </a:custGeom>
            <a:ln w="25399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7620012" y="4697602"/>
              <a:ext cx="0" cy="340995"/>
            </a:xfrm>
            <a:custGeom>
              <a:avLst/>
              <a:gdLst/>
              <a:ahLst/>
              <a:cxnLst/>
              <a:rect l="l" t="t" r="r" b="b"/>
              <a:pathLst>
                <a:path h="340995">
                  <a:moveTo>
                    <a:pt x="0" y="0"/>
                  </a:moveTo>
                  <a:lnTo>
                    <a:pt x="0" y="340474"/>
                  </a:lnTo>
                </a:path>
              </a:pathLst>
            </a:custGeom>
            <a:ln w="254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7493368" y="4515319"/>
              <a:ext cx="253365" cy="219710"/>
            </a:xfrm>
            <a:custGeom>
              <a:avLst/>
              <a:gdLst/>
              <a:ahLst/>
              <a:cxnLst/>
              <a:rect l="l" t="t" r="r" b="b"/>
              <a:pathLst>
                <a:path w="253365" h="219710">
                  <a:moveTo>
                    <a:pt x="126657" y="0"/>
                  </a:moveTo>
                  <a:lnTo>
                    <a:pt x="0" y="219341"/>
                  </a:lnTo>
                  <a:lnTo>
                    <a:pt x="253301" y="219341"/>
                  </a:lnTo>
                  <a:lnTo>
                    <a:pt x="126657" y="0"/>
                  </a:lnTo>
                  <a:close/>
                </a:path>
              </a:pathLst>
            </a:custGeom>
            <a:solidFill>
              <a:srgbClr val="1A1A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6974954" y="5038077"/>
              <a:ext cx="1290320" cy="648970"/>
            </a:xfrm>
            <a:custGeom>
              <a:avLst/>
              <a:gdLst/>
              <a:ahLst/>
              <a:cxnLst/>
              <a:rect l="l" t="t" r="r" b="b"/>
              <a:pathLst>
                <a:path w="1290320" h="648970">
                  <a:moveTo>
                    <a:pt x="1290116" y="0"/>
                  </a:moveTo>
                  <a:lnTo>
                    <a:pt x="0" y="0"/>
                  </a:lnTo>
                  <a:lnTo>
                    <a:pt x="0" y="648804"/>
                  </a:lnTo>
                  <a:lnTo>
                    <a:pt x="1290116" y="648804"/>
                  </a:lnTo>
                  <a:lnTo>
                    <a:pt x="129011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6974954" y="5038077"/>
              <a:ext cx="1290320" cy="648970"/>
            </a:xfrm>
            <a:custGeom>
              <a:avLst/>
              <a:gdLst/>
              <a:ahLst/>
              <a:cxnLst/>
              <a:rect l="l" t="t" r="r" b="b"/>
              <a:pathLst>
                <a:path w="1290320" h="648970">
                  <a:moveTo>
                    <a:pt x="1290116" y="648804"/>
                  </a:moveTo>
                  <a:lnTo>
                    <a:pt x="0" y="648804"/>
                  </a:lnTo>
                  <a:lnTo>
                    <a:pt x="0" y="0"/>
                  </a:lnTo>
                  <a:lnTo>
                    <a:pt x="1290116" y="0"/>
                  </a:lnTo>
                  <a:lnTo>
                    <a:pt x="1290116" y="648804"/>
                  </a:lnTo>
                  <a:close/>
                </a:path>
              </a:pathLst>
            </a:custGeom>
            <a:ln w="254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0" name="object 5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0942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0533"/>
              <a:ext cx="4910670" cy="343746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962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39929" y="3649129"/>
              <a:ext cx="1562100" cy="156210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47633"/>
              <a:ext cx="778929" cy="1562096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232" y="1998141"/>
              <a:ext cx="1562096" cy="156208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3029" y="5681133"/>
              <a:ext cx="1468970" cy="117686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2029" y="4881033"/>
              <a:ext cx="2235199" cy="1976967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1129" y="575729"/>
              <a:ext cx="1430870" cy="2235200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4"/>
            <a:ext cx="11699240" cy="6352540"/>
            <a:chOff x="246570" y="309794"/>
            <a:chExt cx="11699240" cy="6352540"/>
          </a:xfrm>
        </p:grpSpPr>
        <p:sp>
          <p:nvSpPr>
            <p:cNvPr id="14" name="object 14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0"/>
                  </a:lnTo>
                  <a:lnTo>
                    <a:pt x="11656309" y="29845"/>
                  </a:lnTo>
                  <a:lnTo>
                    <a:pt x="11624003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6"/>
                  </a:lnTo>
                  <a:lnTo>
                    <a:pt x="11656309" y="29845"/>
                  </a:lnTo>
                  <a:lnTo>
                    <a:pt x="11678140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2" y="204711"/>
                  </a:lnTo>
                  <a:lnTo>
                    <a:pt x="73391" y="230487"/>
                  </a:lnTo>
                  <a:lnTo>
                    <a:pt x="119976" y="239953"/>
                  </a:lnTo>
                  <a:lnTo>
                    <a:pt x="1673161" y="239953"/>
                  </a:lnTo>
                  <a:lnTo>
                    <a:pt x="1719747" y="230487"/>
                  </a:lnTo>
                  <a:lnTo>
                    <a:pt x="1757895" y="204711"/>
                  </a:lnTo>
                  <a:lnTo>
                    <a:pt x="1783671" y="166562"/>
                  </a:lnTo>
                  <a:lnTo>
                    <a:pt x="1793138" y="119976"/>
                  </a:lnTo>
                  <a:lnTo>
                    <a:pt x="1783671" y="73391"/>
                  </a:lnTo>
                  <a:lnTo>
                    <a:pt x="1757895" y="35242"/>
                  </a:lnTo>
                  <a:lnTo>
                    <a:pt x="1719747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76" y="239953"/>
                  </a:lnTo>
                  <a:lnTo>
                    <a:pt x="73391" y="230487"/>
                  </a:lnTo>
                  <a:lnTo>
                    <a:pt x="35242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1673161" y="0"/>
                  </a:lnTo>
                  <a:lnTo>
                    <a:pt x="1719747" y="9466"/>
                  </a:lnTo>
                  <a:lnTo>
                    <a:pt x="1757895" y="35242"/>
                  </a:lnTo>
                  <a:lnTo>
                    <a:pt x="1783671" y="73391"/>
                  </a:lnTo>
                  <a:lnTo>
                    <a:pt x="1793138" y="119976"/>
                  </a:lnTo>
                  <a:lnTo>
                    <a:pt x="1783671" y="166562"/>
                  </a:lnTo>
                  <a:lnTo>
                    <a:pt x="1757895" y="204711"/>
                  </a:lnTo>
                  <a:lnTo>
                    <a:pt x="1719747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9334156" y="1887296"/>
              <a:ext cx="2244090" cy="897890"/>
            </a:xfrm>
            <a:custGeom>
              <a:avLst/>
              <a:gdLst/>
              <a:ahLst/>
              <a:cxnLst/>
              <a:rect l="l" t="t" r="r" b="b"/>
              <a:pathLst>
                <a:path w="2244090" h="897889">
                  <a:moveTo>
                    <a:pt x="2244001" y="0"/>
                  </a:moveTo>
                  <a:lnTo>
                    <a:pt x="0" y="0"/>
                  </a:lnTo>
                  <a:lnTo>
                    <a:pt x="0" y="897610"/>
                  </a:lnTo>
                  <a:lnTo>
                    <a:pt x="2244001" y="897610"/>
                  </a:lnTo>
                  <a:lnTo>
                    <a:pt x="224400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9334156" y="1887296"/>
              <a:ext cx="2244090" cy="897890"/>
            </a:xfrm>
            <a:custGeom>
              <a:avLst/>
              <a:gdLst/>
              <a:ahLst/>
              <a:cxnLst/>
              <a:rect l="l" t="t" r="r" b="b"/>
              <a:pathLst>
                <a:path w="2244090" h="897889">
                  <a:moveTo>
                    <a:pt x="2244001" y="897610"/>
                  </a:moveTo>
                  <a:lnTo>
                    <a:pt x="0" y="897610"/>
                  </a:lnTo>
                  <a:lnTo>
                    <a:pt x="0" y="0"/>
                  </a:lnTo>
                  <a:lnTo>
                    <a:pt x="2244001" y="0"/>
                  </a:lnTo>
                  <a:lnTo>
                    <a:pt x="2244001" y="897610"/>
                  </a:lnTo>
                  <a:close/>
                </a:path>
              </a:pathLst>
            </a:custGeom>
            <a:ln w="12700">
              <a:solidFill>
                <a:srgbClr val="3030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1332636" y="621893"/>
              <a:ext cx="10245725" cy="581660"/>
            </a:xfrm>
            <a:custGeom>
              <a:avLst/>
              <a:gdLst/>
              <a:ahLst/>
              <a:cxnLst/>
              <a:rect l="l" t="t" r="r" b="b"/>
              <a:pathLst>
                <a:path w="10245725" h="581660">
                  <a:moveTo>
                    <a:pt x="10203091" y="0"/>
                  </a:moveTo>
                  <a:lnTo>
                    <a:pt x="42443" y="0"/>
                  </a:lnTo>
                  <a:lnTo>
                    <a:pt x="25926" y="3334"/>
                  </a:lnTo>
                  <a:lnTo>
                    <a:pt x="12434" y="12428"/>
                  </a:lnTo>
                  <a:lnTo>
                    <a:pt x="3336" y="25915"/>
                  </a:lnTo>
                  <a:lnTo>
                    <a:pt x="0" y="42430"/>
                  </a:lnTo>
                  <a:lnTo>
                    <a:pt x="0" y="539153"/>
                  </a:lnTo>
                  <a:lnTo>
                    <a:pt x="3336" y="555675"/>
                  </a:lnTo>
                  <a:lnTo>
                    <a:pt x="12434" y="569166"/>
                  </a:lnTo>
                  <a:lnTo>
                    <a:pt x="25926" y="578261"/>
                  </a:lnTo>
                  <a:lnTo>
                    <a:pt x="42443" y="581596"/>
                  </a:lnTo>
                  <a:lnTo>
                    <a:pt x="10203091" y="581596"/>
                  </a:lnTo>
                  <a:lnTo>
                    <a:pt x="10219606" y="578261"/>
                  </a:lnTo>
                  <a:lnTo>
                    <a:pt x="10233093" y="569166"/>
                  </a:lnTo>
                  <a:lnTo>
                    <a:pt x="10242187" y="555675"/>
                  </a:lnTo>
                  <a:lnTo>
                    <a:pt x="10245521" y="539153"/>
                  </a:lnTo>
                  <a:lnTo>
                    <a:pt x="10245521" y="42430"/>
                  </a:lnTo>
                  <a:lnTo>
                    <a:pt x="10242187" y="25915"/>
                  </a:lnTo>
                  <a:lnTo>
                    <a:pt x="10233093" y="12428"/>
                  </a:lnTo>
                  <a:lnTo>
                    <a:pt x="10219606" y="3334"/>
                  </a:lnTo>
                  <a:lnTo>
                    <a:pt x="10203091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1332636" y="621893"/>
              <a:ext cx="10245725" cy="581660"/>
            </a:xfrm>
            <a:custGeom>
              <a:avLst/>
              <a:gdLst/>
              <a:ahLst/>
              <a:cxnLst/>
              <a:rect l="l" t="t" r="r" b="b"/>
              <a:pathLst>
                <a:path w="10245725" h="581660">
                  <a:moveTo>
                    <a:pt x="10203091" y="581596"/>
                  </a:moveTo>
                  <a:lnTo>
                    <a:pt x="42443" y="581596"/>
                  </a:lnTo>
                  <a:lnTo>
                    <a:pt x="25926" y="578261"/>
                  </a:lnTo>
                  <a:lnTo>
                    <a:pt x="12434" y="569166"/>
                  </a:lnTo>
                  <a:lnTo>
                    <a:pt x="3336" y="555675"/>
                  </a:lnTo>
                  <a:lnTo>
                    <a:pt x="0" y="539153"/>
                  </a:lnTo>
                  <a:lnTo>
                    <a:pt x="0" y="42430"/>
                  </a:lnTo>
                  <a:lnTo>
                    <a:pt x="3336" y="25915"/>
                  </a:lnTo>
                  <a:lnTo>
                    <a:pt x="12434" y="12428"/>
                  </a:lnTo>
                  <a:lnTo>
                    <a:pt x="25926" y="3334"/>
                  </a:lnTo>
                  <a:lnTo>
                    <a:pt x="42443" y="0"/>
                  </a:lnTo>
                  <a:lnTo>
                    <a:pt x="10203091" y="0"/>
                  </a:lnTo>
                  <a:lnTo>
                    <a:pt x="10219606" y="3334"/>
                  </a:lnTo>
                  <a:lnTo>
                    <a:pt x="10233093" y="12428"/>
                  </a:lnTo>
                  <a:lnTo>
                    <a:pt x="10242187" y="25915"/>
                  </a:lnTo>
                  <a:lnTo>
                    <a:pt x="10245521" y="42430"/>
                  </a:lnTo>
                  <a:lnTo>
                    <a:pt x="10245521" y="539153"/>
                  </a:lnTo>
                  <a:lnTo>
                    <a:pt x="10242187" y="555675"/>
                  </a:lnTo>
                  <a:lnTo>
                    <a:pt x="10233093" y="569166"/>
                  </a:lnTo>
                  <a:lnTo>
                    <a:pt x="10219606" y="578261"/>
                  </a:lnTo>
                  <a:lnTo>
                    <a:pt x="10203091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>
            <a:spLocks noGrp="1"/>
          </p:cNvSpPr>
          <p:nvPr>
            <p:ph type="title"/>
          </p:nvPr>
        </p:nvSpPr>
        <p:spPr>
          <a:xfrm>
            <a:off x="1340654" y="733653"/>
            <a:ext cx="1022985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3345">
              <a:lnSpc>
                <a:spcPct val="100000"/>
              </a:lnSpc>
              <a:spcBef>
                <a:spcPts val="100"/>
              </a:spcBef>
            </a:pPr>
            <a:r>
              <a:rPr spc="-90" dirty="0">
                <a:solidFill>
                  <a:srgbClr val="404041"/>
                </a:solidFill>
                <a:latin typeface="Grammarsaurus" pitchFamily="2" charset="0"/>
              </a:rPr>
              <a:t>Write</a:t>
            </a:r>
            <a:r>
              <a:rPr spc="-15" dirty="0">
                <a:solidFill>
                  <a:srgbClr val="404041"/>
                </a:solidFill>
                <a:latin typeface="Grammarsaurus" pitchFamily="2" charset="0"/>
              </a:rPr>
              <a:t> </a:t>
            </a: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the</a:t>
            </a:r>
            <a:r>
              <a:rPr spc="-15" dirty="0">
                <a:solidFill>
                  <a:srgbClr val="404041"/>
                </a:solidFill>
                <a:latin typeface="Grammarsaurus" pitchFamily="2" charset="0"/>
              </a:rPr>
              <a:t> </a:t>
            </a: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number</a:t>
            </a:r>
            <a:r>
              <a:rPr spc="-15" dirty="0">
                <a:solidFill>
                  <a:srgbClr val="404041"/>
                </a:solidFill>
                <a:latin typeface="Grammarsaurus" pitchFamily="2" charset="0"/>
              </a:rPr>
              <a:t> </a:t>
            </a: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that</a:t>
            </a:r>
            <a:r>
              <a:rPr spc="-15" dirty="0">
                <a:solidFill>
                  <a:srgbClr val="404041"/>
                </a:solidFill>
                <a:latin typeface="Grammarsaurus" pitchFamily="2" charset="0"/>
              </a:rPr>
              <a:t> </a:t>
            </a: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is</a:t>
            </a:r>
            <a:r>
              <a:rPr spc="-15" dirty="0">
                <a:solidFill>
                  <a:srgbClr val="404041"/>
                </a:solidFill>
                <a:latin typeface="Grammarsaurus" pitchFamily="2" charset="0"/>
              </a:rPr>
              <a:t> </a:t>
            </a:r>
            <a:r>
              <a:rPr b="1" dirty="0">
                <a:solidFill>
                  <a:srgbClr val="404041"/>
                </a:solidFill>
                <a:latin typeface="Grammarsaurus" pitchFamily="2" charset="0"/>
                <a:cs typeface="Arial"/>
              </a:rPr>
              <a:t>ten</a:t>
            </a:r>
            <a:r>
              <a:rPr b="1" spc="-5" dirty="0">
                <a:solidFill>
                  <a:srgbClr val="404041"/>
                </a:solidFill>
                <a:latin typeface="Grammarsaurus" pitchFamily="2" charset="0"/>
                <a:cs typeface="Arial"/>
              </a:rPr>
              <a:t> </a:t>
            </a:r>
            <a:r>
              <a:rPr b="1" spc="-60" dirty="0">
                <a:solidFill>
                  <a:srgbClr val="404041"/>
                </a:solidFill>
                <a:latin typeface="Grammarsaurus" pitchFamily="2" charset="0"/>
                <a:cs typeface="Arial"/>
              </a:rPr>
              <a:t>thousand</a:t>
            </a:r>
            <a:r>
              <a:rPr b="1" spc="-10" dirty="0">
                <a:solidFill>
                  <a:srgbClr val="404041"/>
                </a:solidFill>
                <a:latin typeface="Grammarsaurus" pitchFamily="2" charset="0"/>
                <a:cs typeface="Arial"/>
              </a:rPr>
              <a:t> </a:t>
            </a:r>
            <a:r>
              <a:rPr b="1" spc="-55" dirty="0">
                <a:solidFill>
                  <a:srgbClr val="404041"/>
                </a:solidFill>
                <a:latin typeface="Grammarsaurus" pitchFamily="2" charset="0"/>
                <a:cs typeface="Arial"/>
              </a:rPr>
              <a:t>more</a:t>
            </a:r>
            <a:r>
              <a:rPr b="1" spc="-10" dirty="0">
                <a:solidFill>
                  <a:srgbClr val="404041"/>
                </a:solidFill>
                <a:latin typeface="Grammarsaurus" pitchFamily="2" charset="0"/>
                <a:cs typeface="Arial"/>
              </a:rPr>
              <a:t> </a:t>
            </a: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than</a:t>
            </a:r>
            <a:r>
              <a:rPr spc="-15" dirty="0">
                <a:solidFill>
                  <a:srgbClr val="404041"/>
                </a:solidFill>
                <a:latin typeface="Grammarsaurus" pitchFamily="2" charset="0"/>
              </a:rPr>
              <a:t> </a:t>
            </a:r>
            <a:r>
              <a:rPr spc="-10" dirty="0">
                <a:solidFill>
                  <a:srgbClr val="404041"/>
                </a:solidFill>
                <a:latin typeface="Grammarsaurus" pitchFamily="2" charset="0"/>
              </a:rPr>
              <a:t>490,321?</a:t>
            </a:r>
          </a:p>
        </p:txBody>
      </p:sp>
      <p:grpSp>
        <p:nvGrpSpPr>
          <p:cNvPr id="24" name="object 24"/>
          <p:cNvGrpSpPr/>
          <p:nvPr/>
        </p:nvGrpSpPr>
        <p:grpSpPr>
          <a:xfrm>
            <a:off x="1326286" y="3610787"/>
            <a:ext cx="10258425" cy="2176145"/>
            <a:chOff x="1326286" y="3610787"/>
            <a:chExt cx="10258425" cy="2176145"/>
          </a:xfrm>
        </p:grpSpPr>
        <p:sp>
          <p:nvSpPr>
            <p:cNvPr id="25" name="object 25"/>
            <p:cNvSpPr/>
            <p:nvPr/>
          </p:nvSpPr>
          <p:spPr>
            <a:xfrm>
              <a:off x="9334157" y="4882540"/>
              <a:ext cx="2244090" cy="897890"/>
            </a:xfrm>
            <a:custGeom>
              <a:avLst/>
              <a:gdLst/>
              <a:ahLst/>
              <a:cxnLst/>
              <a:rect l="l" t="t" r="r" b="b"/>
              <a:pathLst>
                <a:path w="2244090" h="897889">
                  <a:moveTo>
                    <a:pt x="2244001" y="0"/>
                  </a:moveTo>
                  <a:lnTo>
                    <a:pt x="0" y="0"/>
                  </a:lnTo>
                  <a:lnTo>
                    <a:pt x="0" y="897597"/>
                  </a:lnTo>
                  <a:lnTo>
                    <a:pt x="2244001" y="897597"/>
                  </a:lnTo>
                  <a:lnTo>
                    <a:pt x="224400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9334157" y="4882540"/>
              <a:ext cx="2244090" cy="897890"/>
            </a:xfrm>
            <a:custGeom>
              <a:avLst/>
              <a:gdLst/>
              <a:ahLst/>
              <a:cxnLst/>
              <a:rect l="l" t="t" r="r" b="b"/>
              <a:pathLst>
                <a:path w="2244090" h="897889">
                  <a:moveTo>
                    <a:pt x="2244001" y="897597"/>
                  </a:moveTo>
                  <a:lnTo>
                    <a:pt x="0" y="897597"/>
                  </a:lnTo>
                  <a:lnTo>
                    <a:pt x="0" y="0"/>
                  </a:lnTo>
                  <a:lnTo>
                    <a:pt x="2244001" y="0"/>
                  </a:lnTo>
                  <a:lnTo>
                    <a:pt x="2244001" y="897597"/>
                  </a:lnTo>
                  <a:close/>
                </a:path>
              </a:pathLst>
            </a:custGeom>
            <a:ln w="12700">
              <a:solidFill>
                <a:srgbClr val="3030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1332636" y="3617137"/>
              <a:ext cx="10245725" cy="581660"/>
            </a:xfrm>
            <a:custGeom>
              <a:avLst/>
              <a:gdLst/>
              <a:ahLst/>
              <a:cxnLst/>
              <a:rect l="l" t="t" r="r" b="b"/>
              <a:pathLst>
                <a:path w="10245725" h="581660">
                  <a:moveTo>
                    <a:pt x="10203091" y="0"/>
                  </a:moveTo>
                  <a:lnTo>
                    <a:pt x="42443" y="0"/>
                  </a:lnTo>
                  <a:lnTo>
                    <a:pt x="25926" y="3334"/>
                  </a:lnTo>
                  <a:lnTo>
                    <a:pt x="12434" y="12428"/>
                  </a:lnTo>
                  <a:lnTo>
                    <a:pt x="3336" y="25915"/>
                  </a:lnTo>
                  <a:lnTo>
                    <a:pt x="0" y="42430"/>
                  </a:lnTo>
                  <a:lnTo>
                    <a:pt x="0" y="539153"/>
                  </a:lnTo>
                  <a:lnTo>
                    <a:pt x="3336" y="555675"/>
                  </a:lnTo>
                  <a:lnTo>
                    <a:pt x="12434" y="569166"/>
                  </a:lnTo>
                  <a:lnTo>
                    <a:pt x="25926" y="578261"/>
                  </a:lnTo>
                  <a:lnTo>
                    <a:pt x="42443" y="581596"/>
                  </a:lnTo>
                  <a:lnTo>
                    <a:pt x="10203091" y="581596"/>
                  </a:lnTo>
                  <a:lnTo>
                    <a:pt x="10219606" y="578261"/>
                  </a:lnTo>
                  <a:lnTo>
                    <a:pt x="10233093" y="569166"/>
                  </a:lnTo>
                  <a:lnTo>
                    <a:pt x="10242187" y="555675"/>
                  </a:lnTo>
                  <a:lnTo>
                    <a:pt x="10245521" y="539153"/>
                  </a:lnTo>
                  <a:lnTo>
                    <a:pt x="10245521" y="42430"/>
                  </a:lnTo>
                  <a:lnTo>
                    <a:pt x="10242187" y="25915"/>
                  </a:lnTo>
                  <a:lnTo>
                    <a:pt x="10233093" y="12428"/>
                  </a:lnTo>
                  <a:lnTo>
                    <a:pt x="10219606" y="3334"/>
                  </a:lnTo>
                  <a:lnTo>
                    <a:pt x="10203091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332636" y="3617137"/>
              <a:ext cx="10245725" cy="581660"/>
            </a:xfrm>
            <a:custGeom>
              <a:avLst/>
              <a:gdLst/>
              <a:ahLst/>
              <a:cxnLst/>
              <a:rect l="l" t="t" r="r" b="b"/>
              <a:pathLst>
                <a:path w="10245725" h="581660">
                  <a:moveTo>
                    <a:pt x="10203091" y="581596"/>
                  </a:moveTo>
                  <a:lnTo>
                    <a:pt x="42443" y="581596"/>
                  </a:lnTo>
                  <a:lnTo>
                    <a:pt x="25926" y="578261"/>
                  </a:lnTo>
                  <a:lnTo>
                    <a:pt x="12434" y="569166"/>
                  </a:lnTo>
                  <a:lnTo>
                    <a:pt x="3336" y="555675"/>
                  </a:lnTo>
                  <a:lnTo>
                    <a:pt x="0" y="539153"/>
                  </a:lnTo>
                  <a:lnTo>
                    <a:pt x="0" y="42430"/>
                  </a:lnTo>
                  <a:lnTo>
                    <a:pt x="3336" y="25915"/>
                  </a:lnTo>
                  <a:lnTo>
                    <a:pt x="12434" y="12428"/>
                  </a:lnTo>
                  <a:lnTo>
                    <a:pt x="25926" y="3334"/>
                  </a:lnTo>
                  <a:lnTo>
                    <a:pt x="42443" y="0"/>
                  </a:lnTo>
                  <a:lnTo>
                    <a:pt x="10203091" y="0"/>
                  </a:lnTo>
                  <a:lnTo>
                    <a:pt x="10219606" y="3334"/>
                  </a:lnTo>
                  <a:lnTo>
                    <a:pt x="10233093" y="12428"/>
                  </a:lnTo>
                  <a:lnTo>
                    <a:pt x="10242187" y="25915"/>
                  </a:lnTo>
                  <a:lnTo>
                    <a:pt x="10245521" y="42430"/>
                  </a:lnTo>
                  <a:lnTo>
                    <a:pt x="10245521" y="539153"/>
                  </a:lnTo>
                  <a:lnTo>
                    <a:pt x="10242187" y="555675"/>
                  </a:lnTo>
                  <a:lnTo>
                    <a:pt x="10233093" y="569166"/>
                  </a:lnTo>
                  <a:lnTo>
                    <a:pt x="10219606" y="578261"/>
                  </a:lnTo>
                  <a:lnTo>
                    <a:pt x="10203091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1340654" y="3730473"/>
            <a:ext cx="1022985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367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Write the number that is </a:t>
            </a:r>
            <a:r>
              <a:rPr sz="2000" b="1" dirty="0">
                <a:solidFill>
                  <a:srgbClr val="404041"/>
                </a:solidFill>
                <a:latin typeface="Grammarsaurus" pitchFamily="2" charset="0"/>
                <a:cs typeface="Arial"/>
              </a:rPr>
              <a:t>one thousand less </a:t>
            </a:r>
            <a:r>
              <a:rPr sz="20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than 490,321?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596325" y="615543"/>
            <a:ext cx="594360" cy="594360"/>
            <a:chOff x="596325" y="615543"/>
            <a:chExt cx="594360" cy="594360"/>
          </a:xfrm>
        </p:grpSpPr>
        <p:sp>
          <p:nvSpPr>
            <p:cNvPr id="31" name="object 31"/>
            <p:cNvSpPr/>
            <p:nvPr/>
          </p:nvSpPr>
          <p:spPr>
            <a:xfrm>
              <a:off x="602675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3" y="558327"/>
                  </a:lnTo>
                  <a:lnTo>
                    <a:pt x="11158" y="570437"/>
                  </a:lnTo>
                  <a:lnTo>
                    <a:pt x="23268" y="578602"/>
                  </a:lnTo>
                  <a:lnTo>
                    <a:pt x="38100" y="581596"/>
                  </a:lnTo>
                  <a:lnTo>
                    <a:pt x="543496" y="581596"/>
                  </a:lnTo>
                  <a:lnTo>
                    <a:pt x="558327" y="578602"/>
                  </a:lnTo>
                  <a:lnTo>
                    <a:pt x="570437" y="570437"/>
                  </a:lnTo>
                  <a:lnTo>
                    <a:pt x="578602" y="558327"/>
                  </a:lnTo>
                  <a:lnTo>
                    <a:pt x="581596" y="543496"/>
                  </a:lnTo>
                  <a:lnTo>
                    <a:pt x="581596" y="38100"/>
                  </a:lnTo>
                  <a:lnTo>
                    <a:pt x="578602" y="23268"/>
                  </a:lnTo>
                  <a:lnTo>
                    <a:pt x="570437" y="11158"/>
                  </a:lnTo>
                  <a:lnTo>
                    <a:pt x="558327" y="2993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602675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596"/>
                  </a:moveTo>
                  <a:lnTo>
                    <a:pt x="38100" y="581596"/>
                  </a:lnTo>
                  <a:lnTo>
                    <a:pt x="23268" y="578602"/>
                  </a:lnTo>
                  <a:lnTo>
                    <a:pt x="11158" y="570437"/>
                  </a:lnTo>
                  <a:lnTo>
                    <a:pt x="2993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3"/>
                  </a:lnTo>
                  <a:lnTo>
                    <a:pt x="570437" y="11158"/>
                  </a:lnTo>
                  <a:lnTo>
                    <a:pt x="578602" y="23268"/>
                  </a:lnTo>
                  <a:lnTo>
                    <a:pt x="581596" y="38100"/>
                  </a:lnTo>
                  <a:lnTo>
                    <a:pt x="581596" y="543496"/>
                  </a:lnTo>
                  <a:lnTo>
                    <a:pt x="578602" y="558327"/>
                  </a:lnTo>
                  <a:lnTo>
                    <a:pt x="570437" y="570437"/>
                  </a:lnTo>
                  <a:lnTo>
                    <a:pt x="558327" y="578602"/>
                  </a:lnTo>
                  <a:lnTo>
                    <a:pt x="543496" y="581596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3" name="object 33"/>
          <p:cNvSpPr txBox="1"/>
          <p:nvPr/>
        </p:nvSpPr>
        <p:spPr>
          <a:xfrm>
            <a:off x="742702" y="735406"/>
            <a:ext cx="29908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000" b="1" spc="-25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10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4" name="object 5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0942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0533"/>
              <a:ext cx="4910670" cy="343746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962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39929" y="3649129"/>
              <a:ext cx="1562100" cy="156210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47633"/>
              <a:ext cx="778929" cy="1562096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232" y="1998141"/>
              <a:ext cx="1562096" cy="156208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3029" y="5681133"/>
              <a:ext cx="1468970" cy="117686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2029" y="4881033"/>
              <a:ext cx="2235199" cy="1976967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1129" y="575729"/>
              <a:ext cx="1430870" cy="2235200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4"/>
            <a:ext cx="11699240" cy="6352540"/>
            <a:chOff x="246570" y="309794"/>
            <a:chExt cx="11699240" cy="6352540"/>
          </a:xfrm>
        </p:grpSpPr>
        <p:sp>
          <p:nvSpPr>
            <p:cNvPr id="14" name="object 14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0"/>
                  </a:lnTo>
                  <a:lnTo>
                    <a:pt x="11656309" y="29845"/>
                  </a:lnTo>
                  <a:lnTo>
                    <a:pt x="11624003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6"/>
                  </a:lnTo>
                  <a:lnTo>
                    <a:pt x="11656309" y="29845"/>
                  </a:lnTo>
                  <a:lnTo>
                    <a:pt x="11678140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43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48" y="239953"/>
                  </a:lnTo>
                  <a:lnTo>
                    <a:pt x="1719734" y="230487"/>
                  </a:lnTo>
                  <a:lnTo>
                    <a:pt x="1757883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3" y="35242"/>
                  </a:lnTo>
                  <a:lnTo>
                    <a:pt x="1719734" y="9466"/>
                  </a:lnTo>
                  <a:lnTo>
                    <a:pt x="1673148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43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48" y="0"/>
                  </a:lnTo>
                  <a:lnTo>
                    <a:pt x="1719734" y="9466"/>
                  </a:lnTo>
                  <a:lnTo>
                    <a:pt x="1757883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3" y="204711"/>
                  </a:lnTo>
                  <a:lnTo>
                    <a:pt x="1719734" y="230487"/>
                  </a:lnTo>
                  <a:lnTo>
                    <a:pt x="1673148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9334156" y="1887296"/>
              <a:ext cx="2244090" cy="897890"/>
            </a:xfrm>
            <a:custGeom>
              <a:avLst/>
              <a:gdLst/>
              <a:ahLst/>
              <a:cxnLst/>
              <a:rect l="l" t="t" r="r" b="b"/>
              <a:pathLst>
                <a:path w="2244090" h="897889">
                  <a:moveTo>
                    <a:pt x="2244001" y="0"/>
                  </a:moveTo>
                  <a:lnTo>
                    <a:pt x="0" y="0"/>
                  </a:lnTo>
                  <a:lnTo>
                    <a:pt x="0" y="897610"/>
                  </a:lnTo>
                  <a:lnTo>
                    <a:pt x="2244001" y="897610"/>
                  </a:lnTo>
                  <a:lnTo>
                    <a:pt x="224400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332636" y="621893"/>
              <a:ext cx="10245725" cy="581660"/>
            </a:xfrm>
            <a:custGeom>
              <a:avLst/>
              <a:gdLst/>
              <a:ahLst/>
              <a:cxnLst/>
              <a:rect l="l" t="t" r="r" b="b"/>
              <a:pathLst>
                <a:path w="10245725" h="581660">
                  <a:moveTo>
                    <a:pt x="10203091" y="0"/>
                  </a:moveTo>
                  <a:lnTo>
                    <a:pt x="42443" y="0"/>
                  </a:lnTo>
                  <a:lnTo>
                    <a:pt x="25926" y="3334"/>
                  </a:lnTo>
                  <a:lnTo>
                    <a:pt x="12434" y="12428"/>
                  </a:lnTo>
                  <a:lnTo>
                    <a:pt x="3336" y="25915"/>
                  </a:lnTo>
                  <a:lnTo>
                    <a:pt x="0" y="42430"/>
                  </a:lnTo>
                  <a:lnTo>
                    <a:pt x="0" y="539153"/>
                  </a:lnTo>
                  <a:lnTo>
                    <a:pt x="3336" y="555675"/>
                  </a:lnTo>
                  <a:lnTo>
                    <a:pt x="12434" y="569166"/>
                  </a:lnTo>
                  <a:lnTo>
                    <a:pt x="25926" y="578261"/>
                  </a:lnTo>
                  <a:lnTo>
                    <a:pt x="42443" y="581596"/>
                  </a:lnTo>
                  <a:lnTo>
                    <a:pt x="10203091" y="581596"/>
                  </a:lnTo>
                  <a:lnTo>
                    <a:pt x="10219606" y="578261"/>
                  </a:lnTo>
                  <a:lnTo>
                    <a:pt x="10233093" y="569166"/>
                  </a:lnTo>
                  <a:lnTo>
                    <a:pt x="10242187" y="555675"/>
                  </a:lnTo>
                  <a:lnTo>
                    <a:pt x="10245521" y="539153"/>
                  </a:lnTo>
                  <a:lnTo>
                    <a:pt x="10245521" y="42430"/>
                  </a:lnTo>
                  <a:lnTo>
                    <a:pt x="10242187" y="25915"/>
                  </a:lnTo>
                  <a:lnTo>
                    <a:pt x="10233093" y="12428"/>
                  </a:lnTo>
                  <a:lnTo>
                    <a:pt x="10219606" y="3334"/>
                  </a:lnTo>
                  <a:lnTo>
                    <a:pt x="10203091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1332636" y="621893"/>
              <a:ext cx="10245725" cy="581660"/>
            </a:xfrm>
            <a:custGeom>
              <a:avLst/>
              <a:gdLst/>
              <a:ahLst/>
              <a:cxnLst/>
              <a:rect l="l" t="t" r="r" b="b"/>
              <a:pathLst>
                <a:path w="10245725" h="581660">
                  <a:moveTo>
                    <a:pt x="10203091" y="581596"/>
                  </a:moveTo>
                  <a:lnTo>
                    <a:pt x="42443" y="581596"/>
                  </a:lnTo>
                  <a:lnTo>
                    <a:pt x="25926" y="578261"/>
                  </a:lnTo>
                  <a:lnTo>
                    <a:pt x="12434" y="569166"/>
                  </a:lnTo>
                  <a:lnTo>
                    <a:pt x="3336" y="555675"/>
                  </a:lnTo>
                  <a:lnTo>
                    <a:pt x="0" y="539153"/>
                  </a:lnTo>
                  <a:lnTo>
                    <a:pt x="0" y="42430"/>
                  </a:lnTo>
                  <a:lnTo>
                    <a:pt x="3336" y="25915"/>
                  </a:lnTo>
                  <a:lnTo>
                    <a:pt x="12434" y="12428"/>
                  </a:lnTo>
                  <a:lnTo>
                    <a:pt x="25926" y="3334"/>
                  </a:lnTo>
                  <a:lnTo>
                    <a:pt x="42443" y="0"/>
                  </a:lnTo>
                  <a:lnTo>
                    <a:pt x="10203091" y="0"/>
                  </a:lnTo>
                  <a:lnTo>
                    <a:pt x="10219606" y="3334"/>
                  </a:lnTo>
                  <a:lnTo>
                    <a:pt x="10233093" y="12428"/>
                  </a:lnTo>
                  <a:lnTo>
                    <a:pt x="10242187" y="25915"/>
                  </a:lnTo>
                  <a:lnTo>
                    <a:pt x="10245521" y="42430"/>
                  </a:lnTo>
                  <a:lnTo>
                    <a:pt x="10245521" y="539153"/>
                  </a:lnTo>
                  <a:lnTo>
                    <a:pt x="10242187" y="555675"/>
                  </a:lnTo>
                  <a:lnTo>
                    <a:pt x="10233093" y="569166"/>
                  </a:lnTo>
                  <a:lnTo>
                    <a:pt x="10219606" y="578261"/>
                  </a:lnTo>
                  <a:lnTo>
                    <a:pt x="10203091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3" name="object 23"/>
          <p:cNvGrpSpPr/>
          <p:nvPr/>
        </p:nvGrpSpPr>
        <p:grpSpPr>
          <a:xfrm>
            <a:off x="1326286" y="3610787"/>
            <a:ext cx="10258425" cy="2169795"/>
            <a:chOff x="1326286" y="3610787"/>
            <a:chExt cx="10258425" cy="2169795"/>
          </a:xfrm>
        </p:grpSpPr>
        <p:sp>
          <p:nvSpPr>
            <p:cNvPr id="24" name="object 24"/>
            <p:cNvSpPr/>
            <p:nvPr/>
          </p:nvSpPr>
          <p:spPr>
            <a:xfrm>
              <a:off x="9334157" y="4882540"/>
              <a:ext cx="2244090" cy="897890"/>
            </a:xfrm>
            <a:custGeom>
              <a:avLst/>
              <a:gdLst/>
              <a:ahLst/>
              <a:cxnLst/>
              <a:rect l="l" t="t" r="r" b="b"/>
              <a:pathLst>
                <a:path w="2244090" h="897889">
                  <a:moveTo>
                    <a:pt x="2244001" y="0"/>
                  </a:moveTo>
                  <a:lnTo>
                    <a:pt x="0" y="0"/>
                  </a:lnTo>
                  <a:lnTo>
                    <a:pt x="0" y="897597"/>
                  </a:lnTo>
                  <a:lnTo>
                    <a:pt x="2244001" y="897597"/>
                  </a:lnTo>
                  <a:lnTo>
                    <a:pt x="224400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332636" y="3617137"/>
              <a:ext cx="10245725" cy="581660"/>
            </a:xfrm>
            <a:custGeom>
              <a:avLst/>
              <a:gdLst/>
              <a:ahLst/>
              <a:cxnLst/>
              <a:rect l="l" t="t" r="r" b="b"/>
              <a:pathLst>
                <a:path w="10245725" h="581660">
                  <a:moveTo>
                    <a:pt x="10203091" y="0"/>
                  </a:moveTo>
                  <a:lnTo>
                    <a:pt x="42443" y="0"/>
                  </a:lnTo>
                  <a:lnTo>
                    <a:pt x="25926" y="3334"/>
                  </a:lnTo>
                  <a:lnTo>
                    <a:pt x="12434" y="12428"/>
                  </a:lnTo>
                  <a:lnTo>
                    <a:pt x="3336" y="25915"/>
                  </a:lnTo>
                  <a:lnTo>
                    <a:pt x="0" y="42430"/>
                  </a:lnTo>
                  <a:lnTo>
                    <a:pt x="0" y="539153"/>
                  </a:lnTo>
                  <a:lnTo>
                    <a:pt x="3336" y="555675"/>
                  </a:lnTo>
                  <a:lnTo>
                    <a:pt x="12434" y="569166"/>
                  </a:lnTo>
                  <a:lnTo>
                    <a:pt x="25926" y="578261"/>
                  </a:lnTo>
                  <a:lnTo>
                    <a:pt x="42443" y="581596"/>
                  </a:lnTo>
                  <a:lnTo>
                    <a:pt x="10203091" y="581596"/>
                  </a:lnTo>
                  <a:lnTo>
                    <a:pt x="10219606" y="578261"/>
                  </a:lnTo>
                  <a:lnTo>
                    <a:pt x="10233093" y="569166"/>
                  </a:lnTo>
                  <a:lnTo>
                    <a:pt x="10242187" y="555675"/>
                  </a:lnTo>
                  <a:lnTo>
                    <a:pt x="10245521" y="539153"/>
                  </a:lnTo>
                  <a:lnTo>
                    <a:pt x="10245521" y="42430"/>
                  </a:lnTo>
                  <a:lnTo>
                    <a:pt x="10242187" y="25915"/>
                  </a:lnTo>
                  <a:lnTo>
                    <a:pt x="10233093" y="12428"/>
                  </a:lnTo>
                  <a:lnTo>
                    <a:pt x="10219606" y="3334"/>
                  </a:lnTo>
                  <a:lnTo>
                    <a:pt x="10203091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332636" y="3617137"/>
              <a:ext cx="10245725" cy="581660"/>
            </a:xfrm>
            <a:custGeom>
              <a:avLst/>
              <a:gdLst/>
              <a:ahLst/>
              <a:cxnLst/>
              <a:rect l="l" t="t" r="r" b="b"/>
              <a:pathLst>
                <a:path w="10245725" h="581660">
                  <a:moveTo>
                    <a:pt x="10203091" y="581596"/>
                  </a:moveTo>
                  <a:lnTo>
                    <a:pt x="42443" y="581596"/>
                  </a:lnTo>
                  <a:lnTo>
                    <a:pt x="25926" y="578261"/>
                  </a:lnTo>
                  <a:lnTo>
                    <a:pt x="12434" y="569166"/>
                  </a:lnTo>
                  <a:lnTo>
                    <a:pt x="3336" y="555675"/>
                  </a:lnTo>
                  <a:lnTo>
                    <a:pt x="0" y="539153"/>
                  </a:lnTo>
                  <a:lnTo>
                    <a:pt x="0" y="42430"/>
                  </a:lnTo>
                  <a:lnTo>
                    <a:pt x="3336" y="25915"/>
                  </a:lnTo>
                  <a:lnTo>
                    <a:pt x="12434" y="12428"/>
                  </a:lnTo>
                  <a:lnTo>
                    <a:pt x="25926" y="3334"/>
                  </a:lnTo>
                  <a:lnTo>
                    <a:pt x="42443" y="0"/>
                  </a:lnTo>
                  <a:lnTo>
                    <a:pt x="10203091" y="0"/>
                  </a:lnTo>
                  <a:lnTo>
                    <a:pt x="10219606" y="3334"/>
                  </a:lnTo>
                  <a:lnTo>
                    <a:pt x="10233093" y="12428"/>
                  </a:lnTo>
                  <a:lnTo>
                    <a:pt x="10242187" y="25915"/>
                  </a:lnTo>
                  <a:lnTo>
                    <a:pt x="10245521" y="42430"/>
                  </a:lnTo>
                  <a:lnTo>
                    <a:pt x="10245521" y="539153"/>
                  </a:lnTo>
                  <a:lnTo>
                    <a:pt x="10242187" y="555675"/>
                  </a:lnTo>
                  <a:lnTo>
                    <a:pt x="10233093" y="569166"/>
                  </a:lnTo>
                  <a:lnTo>
                    <a:pt x="10219606" y="578261"/>
                  </a:lnTo>
                  <a:lnTo>
                    <a:pt x="10203091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 txBox="1"/>
          <p:nvPr/>
        </p:nvSpPr>
        <p:spPr>
          <a:xfrm>
            <a:off x="9334157" y="1887296"/>
            <a:ext cx="2244090" cy="897890"/>
          </a:xfrm>
          <a:prstGeom prst="rect">
            <a:avLst/>
          </a:prstGeom>
          <a:ln w="12700">
            <a:solidFill>
              <a:srgbClr val="303030"/>
            </a:solidFill>
          </a:ln>
        </p:spPr>
        <p:txBody>
          <a:bodyPr vert="horz" wrap="square" lIns="0" tIns="0" rIns="0" bIns="0" rtlCol="0" anchor="t">
            <a:noAutofit/>
          </a:bodyPr>
          <a:lstStyle/>
          <a:p>
            <a:pPr>
              <a:lnSpc>
                <a:spcPct val="100000"/>
              </a:lnSpc>
              <a:spcBef>
                <a:spcPts val="55"/>
              </a:spcBef>
            </a:pPr>
            <a:endParaRPr sz="2000" dirty="0">
              <a:latin typeface="Grammarsaurus" pitchFamily="2" charset="0"/>
              <a:cs typeface="Times New Roman"/>
            </a:endParaRPr>
          </a:p>
          <a:p>
            <a:pPr marL="647700">
              <a:lnSpc>
                <a:spcPct val="100000"/>
              </a:lnSpc>
            </a:pPr>
            <a:r>
              <a:rPr sz="2000" b="1" spc="-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500,321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9334157" y="4882540"/>
            <a:ext cx="2244090" cy="897890"/>
          </a:xfrm>
          <a:prstGeom prst="rect">
            <a:avLst/>
          </a:prstGeom>
          <a:ln w="12700">
            <a:solidFill>
              <a:srgbClr val="303030"/>
            </a:solidFill>
          </a:ln>
        </p:spPr>
        <p:txBody>
          <a:bodyPr vert="horz" wrap="square" lIns="0" tIns="0" rIns="0" bIns="0" rtlCol="0" anchor="ctr">
            <a:noAutofit/>
          </a:bodyPr>
          <a:lstStyle/>
          <a:p>
            <a:pPr marL="655955">
              <a:lnSpc>
                <a:spcPct val="100000"/>
              </a:lnSpc>
              <a:spcBef>
                <a:spcPts val="2120"/>
              </a:spcBef>
            </a:pPr>
            <a:r>
              <a:rPr sz="2000" b="1" spc="-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489,321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596319" y="615543"/>
            <a:ext cx="594360" cy="594360"/>
            <a:chOff x="596319" y="615543"/>
            <a:chExt cx="594360" cy="594360"/>
          </a:xfrm>
        </p:grpSpPr>
        <p:sp>
          <p:nvSpPr>
            <p:cNvPr id="31" name="object 31"/>
            <p:cNvSpPr/>
            <p:nvPr/>
          </p:nvSpPr>
          <p:spPr>
            <a:xfrm>
              <a:off x="602669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0"/>
                  </a:moveTo>
                  <a:lnTo>
                    <a:pt x="38100" y="0"/>
                  </a:lnTo>
                  <a:lnTo>
                    <a:pt x="23274" y="2993"/>
                  </a:lnTo>
                  <a:lnTo>
                    <a:pt x="11163" y="11158"/>
                  </a:lnTo>
                  <a:lnTo>
                    <a:pt x="2995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5" y="558327"/>
                  </a:lnTo>
                  <a:lnTo>
                    <a:pt x="11163" y="570437"/>
                  </a:lnTo>
                  <a:lnTo>
                    <a:pt x="23274" y="578602"/>
                  </a:lnTo>
                  <a:lnTo>
                    <a:pt x="38100" y="581596"/>
                  </a:lnTo>
                  <a:lnTo>
                    <a:pt x="543509" y="581596"/>
                  </a:lnTo>
                  <a:lnTo>
                    <a:pt x="558334" y="578602"/>
                  </a:lnTo>
                  <a:lnTo>
                    <a:pt x="570445" y="570437"/>
                  </a:lnTo>
                  <a:lnTo>
                    <a:pt x="578613" y="558327"/>
                  </a:lnTo>
                  <a:lnTo>
                    <a:pt x="581609" y="543496"/>
                  </a:lnTo>
                  <a:lnTo>
                    <a:pt x="581609" y="38100"/>
                  </a:lnTo>
                  <a:lnTo>
                    <a:pt x="578613" y="23268"/>
                  </a:lnTo>
                  <a:lnTo>
                    <a:pt x="570445" y="11158"/>
                  </a:lnTo>
                  <a:lnTo>
                    <a:pt x="558334" y="2993"/>
                  </a:lnTo>
                  <a:lnTo>
                    <a:pt x="543509" y="0"/>
                  </a:lnTo>
                  <a:close/>
                </a:path>
              </a:pathLst>
            </a:custGeom>
            <a:solidFill>
              <a:srgbClr val="474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602669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581596"/>
                  </a:moveTo>
                  <a:lnTo>
                    <a:pt x="38100" y="581596"/>
                  </a:lnTo>
                  <a:lnTo>
                    <a:pt x="23274" y="578602"/>
                  </a:lnTo>
                  <a:lnTo>
                    <a:pt x="11163" y="570437"/>
                  </a:lnTo>
                  <a:lnTo>
                    <a:pt x="2995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5" y="23268"/>
                  </a:lnTo>
                  <a:lnTo>
                    <a:pt x="11163" y="11158"/>
                  </a:lnTo>
                  <a:lnTo>
                    <a:pt x="23274" y="2993"/>
                  </a:lnTo>
                  <a:lnTo>
                    <a:pt x="38100" y="0"/>
                  </a:lnTo>
                  <a:lnTo>
                    <a:pt x="543509" y="0"/>
                  </a:lnTo>
                  <a:lnTo>
                    <a:pt x="558334" y="2993"/>
                  </a:lnTo>
                  <a:lnTo>
                    <a:pt x="570445" y="11158"/>
                  </a:lnTo>
                  <a:lnTo>
                    <a:pt x="578613" y="23268"/>
                  </a:lnTo>
                  <a:lnTo>
                    <a:pt x="581609" y="38100"/>
                  </a:lnTo>
                  <a:lnTo>
                    <a:pt x="581609" y="543496"/>
                  </a:lnTo>
                  <a:lnTo>
                    <a:pt x="578613" y="558327"/>
                  </a:lnTo>
                  <a:lnTo>
                    <a:pt x="570445" y="570437"/>
                  </a:lnTo>
                  <a:lnTo>
                    <a:pt x="558334" y="578602"/>
                  </a:lnTo>
                  <a:lnTo>
                    <a:pt x="543509" y="581596"/>
                  </a:lnTo>
                  <a:close/>
                </a:path>
              </a:pathLst>
            </a:custGeom>
            <a:ln w="12699">
              <a:solidFill>
                <a:srgbClr val="15151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4307895" y="1404820"/>
            <a:ext cx="2705735" cy="914994"/>
          </a:xfrm>
          <a:prstGeom prst="rect">
            <a:avLst/>
          </a:prstGeom>
        </p:spPr>
        <p:txBody>
          <a:bodyPr vert="horz" wrap="square" lIns="0" tIns="156845" rIns="0" bIns="0" rtlCol="0">
            <a:spAutoFit/>
          </a:bodyPr>
          <a:lstStyle/>
          <a:p>
            <a:pPr marL="252000" marR="5080" algn="ctr">
              <a:lnSpc>
                <a:spcPct val="100000"/>
              </a:lnSpc>
              <a:spcBef>
                <a:spcPts val="1235"/>
              </a:spcBef>
              <a:tabLst>
                <a:tab pos="422909" algn="l"/>
                <a:tab pos="847725" algn="l"/>
                <a:tab pos="1270000" algn="l"/>
                <a:tab pos="1692910" algn="l"/>
                <a:tab pos="2115820" algn="l"/>
              </a:tabLst>
            </a:pPr>
            <a:r>
              <a:rPr lang="en-US" sz="200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 </a:t>
            </a:r>
            <a:r>
              <a:rPr sz="200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r>
              <a:rPr lang="en-US" sz="200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 </a:t>
            </a:r>
            <a:r>
              <a:rPr lang="en-US" sz="1400" b="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 </a:t>
            </a:r>
            <a:r>
              <a:rPr sz="200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9</a:t>
            </a:r>
            <a:r>
              <a:rPr lang="en-US" sz="2000" b="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lang="en-US" sz="1600" b="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  </a:t>
            </a:r>
            <a:r>
              <a:rPr sz="200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r>
              <a:rPr lang="en-US" sz="2000" b="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 </a:t>
            </a:r>
            <a:r>
              <a:rPr lang="en-US" sz="1400" b="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 </a:t>
            </a:r>
            <a:r>
              <a:rPr sz="200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3</a:t>
            </a:r>
            <a:r>
              <a:rPr lang="en-US" sz="2000" b="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lang="en-US" sz="1400" b="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   </a:t>
            </a:r>
            <a:r>
              <a:rPr sz="200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r>
              <a:rPr lang="en-US" sz="2000" b="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   </a:t>
            </a:r>
            <a:r>
              <a:rPr sz="200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lang="en-US" sz="200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        </a:t>
            </a:r>
            <a:endParaRPr sz="2000" dirty="0">
              <a:latin typeface="Grammarsaurus" pitchFamily="2" charset="0"/>
              <a:cs typeface="Arial"/>
            </a:endParaRPr>
          </a:p>
          <a:p>
            <a:pPr marR="5080" algn="r">
              <a:lnSpc>
                <a:spcPct val="100000"/>
              </a:lnSpc>
              <a:spcBef>
                <a:spcPts val="1140"/>
              </a:spcBef>
              <a:tabLst>
                <a:tab pos="281940" algn="l"/>
                <a:tab pos="845819" algn="l"/>
                <a:tab pos="1270635" algn="l"/>
                <a:tab pos="1693545" algn="l"/>
                <a:tab pos="2116455" algn="l"/>
                <a:tab pos="2539365" algn="l"/>
              </a:tabLst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+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u="heavy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	</a:t>
            </a:r>
            <a:r>
              <a:rPr lang="en-US" sz="1400" b="1" u="heavy" dirty="0" smtClean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2000" b="1" u="heavy" spc="-50" dirty="0" smtClean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1</a:t>
            </a:r>
            <a:r>
              <a:rPr sz="2000" b="1" u="heavy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	</a:t>
            </a:r>
            <a:r>
              <a:rPr sz="2000" b="1" u="heavy" spc="-50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0</a:t>
            </a:r>
            <a:r>
              <a:rPr sz="2000" b="1" u="heavy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	</a:t>
            </a:r>
            <a:r>
              <a:rPr sz="2000" b="1" u="heavy" spc="-50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0</a:t>
            </a:r>
            <a:r>
              <a:rPr sz="2000" b="1" u="heavy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	</a:t>
            </a:r>
            <a:r>
              <a:rPr sz="2000" b="1" u="heavy" spc="-50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0</a:t>
            </a:r>
            <a:r>
              <a:rPr sz="2000" b="1" u="heavy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	</a:t>
            </a:r>
            <a:r>
              <a:rPr sz="2000" b="1" u="heavy" spc="-50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0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aphicFrame>
        <p:nvGraphicFramePr>
          <p:cNvPr id="35" name="object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871570"/>
              </p:ext>
            </p:extLst>
          </p:nvPr>
        </p:nvGraphicFramePr>
        <p:xfrm>
          <a:off x="4602975" y="2503141"/>
          <a:ext cx="2421251" cy="66357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4229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41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41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290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291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041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00685">
                <a:tc>
                  <a:txBody>
                    <a:bodyPr/>
                    <a:lstStyle/>
                    <a:p>
                      <a:pPr algn="ctr">
                        <a:lnSpc>
                          <a:spcPts val="2215"/>
                        </a:lnSpc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5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40970">
                        <a:lnSpc>
                          <a:spcPts val="2215"/>
                        </a:lnSpc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0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42240">
                        <a:lnSpc>
                          <a:spcPts val="2215"/>
                        </a:lnSpc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0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15"/>
                        </a:lnSpc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3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15"/>
                        </a:lnSpc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2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40970">
                        <a:lnSpc>
                          <a:spcPts val="2215"/>
                        </a:lnSpc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289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5"/>
                        </a:spcBef>
                      </a:pPr>
                      <a:r>
                        <a:rPr sz="155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</a:t>
                      </a:r>
                      <a:endParaRPr sz="155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0795" marB="0">
                    <a:lnT w="28575">
                      <a:solidFill>
                        <a:srgbClr val="68C5C4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T w="28575">
                      <a:solidFill>
                        <a:srgbClr val="68C5C4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T w="28575">
                      <a:solidFill>
                        <a:srgbClr val="68C5C4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T w="28575">
                      <a:solidFill>
                        <a:srgbClr val="68C5C4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T w="28575">
                      <a:solidFill>
                        <a:srgbClr val="68C5C4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T w="28575">
                      <a:solidFill>
                        <a:srgbClr val="68C5C4"/>
                      </a:solidFill>
                      <a:prstDash val="soli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36" name="object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6798083"/>
              </p:ext>
            </p:extLst>
          </p:nvPr>
        </p:nvGraphicFramePr>
        <p:xfrm>
          <a:off x="4291022" y="4560739"/>
          <a:ext cx="2730499" cy="146494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130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51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248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94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222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222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0353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232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7150" algn="ctr">
                        <a:lnSpc>
                          <a:spcPct val="100000"/>
                        </a:lnSpc>
                        <a:spcBef>
                          <a:spcPts val="975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4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23825" marB="0"/>
                </a:tc>
                <a:tc>
                  <a:txBody>
                    <a:bodyPr/>
                    <a:lstStyle/>
                    <a:p>
                      <a:pPr marL="83820">
                        <a:lnSpc>
                          <a:spcPts val="1340"/>
                        </a:lnSpc>
                      </a:pPr>
                      <a:r>
                        <a:rPr sz="155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8</a:t>
                      </a:r>
                      <a:endParaRPr sz="1550">
                        <a:latin typeface="Grammarsaurus" pitchFamily="2" charset="0"/>
                        <a:cs typeface="Arial"/>
                      </a:endParaRPr>
                    </a:p>
                    <a:p>
                      <a:pPr marL="198755">
                        <a:lnSpc>
                          <a:spcPts val="2035"/>
                        </a:lnSpc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9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85725">
                        <a:lnSpc>
                          <a:spcPts val="1340"/>
                        </a:lnSpc>
                      </a:pPr>
                      <a:r>
                        <a:rPr lang="en-US" sz="1550" b="1" spc="-50" dirty="0" smtClean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1550" b="1" spc="-50" dirty="0" smtClean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</a:t>
                      </a:r>
                      <a:endParaRPr sz="1550" dirty="0">
                        <a:latin typeface="Grammarsaurus" pitchFamily="2" charset="0"/>
                        <a:cs typeface="Arial"/>
                      </a:endParaRPr>
                    </a:p>
                    <a:p>
                      <a:pPr marL="197485">
                        <a:lnSpc>
                          <a:spcPts val="2035"/>
                        </a:lnSpc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0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75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3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238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975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2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23825" marB="0"/>
                </a:tc>
                <a:tc>
                  <a:txBody>
                    <a:bodyPr/>
                    <a:lstStyle/>
                    <a:p>
                      <a:pPr marR="14604" algn="r">
                        <a:lnSpc>
                          <a:spcPct val="100000"/>
                        </a:lnSpc>
                        <a:spcBef>
                          <a:spcPts val="975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23825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1480">
                <a:tc>
                  <a:txBody>
                    <a:bodyPr/>
                    <a:lstStyle/>
                    <a:p>
                      <a:pPr marL="31750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–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4953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6515"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49530" marB="0"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0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49530" marB="0"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0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49530" marB="0"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4604" algn="r">
                        <a:lnSpc>
                          <a:spcPct val="100000"/>
                        </a:lnSpc>
                        <a:spcBef>
                          <a:spcPts val="39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0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49530" marB="0"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02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57150" algn="ctr">
                        <a:lnSpc>
                          <a:spcPct val="100000"/>
                        </a:lnSpc>
                        <a:spcBef>
                          <a:spcPts val="835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4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06045" marB="0">
                    <a:lnT w="28575">
                      <a:solidFill>
                        <a:srgbClr val="68C5C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8755">
                        <a:lnSpc>
                          <a:spcPct val="100000"/>
                        </a:lnSpc>
                        <a:spcBef>
                          <a:spcPts val="835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8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06045" marB="0">
                    <a:lnT w="28575">
                      <a:solidFill>
                        <a:srgbClr val="68C5C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57150" algn="ctr">
                        <a:lnSpc>
                          <a:spcPct val="100000"/>
                        </a:lnSpc>
                        <a:spcBef>
                          <a:spcPts val="835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9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06045" marB="0">
                    <a:lnT w="28575">
                      <a:solidFill>
                        <a:srgbClr val="68C5C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35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3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06045" marB="0">
                    <a:lnT w="28575">
                      <a:solidFill>
                        <a:srgbClr val="68C5C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35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2</a:t>
                      </a:r>
                      <a:endParaRPr sz="200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06045" marB="0">
                    <a:lnT w="28575">
                      <a:solidFill>
                        <a:srgbClr val="68C5C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4604" algn="r">
                        <a:lnSpc>
                          <a:spcPct val="100000"/>
                        </a:lnSpc>
                        <a:spcBef>
                          <a:spcPts val="835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</a:t>
                      </a:r>
                      <a:endParaRPr sz="200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06045" marB="0">
                    <a:lnT w="28575">
                      <a:solidFill>
                        <a:srgbClr val="68C5C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7" name="object 37"/>
          <p:cNvSpPr/>
          <p:nvPr/>
        </p:nvSpPr>
        <p:spPr>
          <a:xfrm>
            <a:off x="5159260" y="4753495"/>
            <a:ext cx="173355" cy="193040"/>
          </a:xfrm>
          <a:custGeom>
            <a:avLst/>
            <a:gdLst/>
            <a:ahLst/>
            <a:cxnLst/>
            <a:rect l="l" t="t" r="r" b="b"/>
            <a:pathLst>
              <a:path w="173354" h="193039">
                <a:moveTo>
                  <a:pt x="0" y="0"/>
                </a:moveTo>
                <a:lnTo>
                  <a:pt x="172770" y="192443"/>
                </a:lnTo>
              </a:path>
            </a:pathLst>
          </a:custGeom>
          <a:ln w="2540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23"/>
          <p:cNvSpPr txBox="1">
            <a:spLocks noGrp="1"/>
          </p:cNvSpPr>
          <p:nvPr>
            <p:ph type="title"/>
          </p:nvPr>
        </p:nvSpPr>
        <p:spPr>
          <a:xfrm>
            <a:off x="1340654" y="733653"/>
            <a:ext cx="1022985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3345">
              <a:lnSpc>
                <a:spcPct val="100000"/>
              </a:lnSpc>
              <a:spcBef>
                <a:spcPts val="100"/>
              </a:spcBef>
            </a:pPr>
            <a:r>
              <a:rPr spc="-90" dirty="0">
                <a:solidFill>
                  <a:srgbClr val="404041"/>
                </a:solidFill>
                <a:latin typeface="Grammarsaurus" pitchFamily="2" charset="0"/>
              </a:rPr>
              <a:t>Write</a:t>
            </a:r>
            <a:r>
              <a:rPr spc="-15" dirty="0">
                <a:solidFill>
                  <a:srgbClr val="404041"/>
                </a:solidFill>
                <a:latin typeface="Grammarsaurus" pitchFamily="2" charset="0"/>
              </a:rPr>
              <a:t> </a:t>
            </a: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the</a:t>
            </a:r>
            <a:r>
              <a:rPr spc="-15" dirty="0">
                <a:solidFill>
                  <a:srgbClr val="404041"/>
                </a:solidFill>
                <a:latin typeface="Grammarsaurus" pitchFamily="2" charset="0"/>
              </a:rPr>
              <a:t> </a:t>
            </a: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number</a:t>
            </a:r>
            <a:r>
              <a:rPr spc="-15" dirty="0">
                <a:solidFill>
                  <a:srgbClr val="404041"/>
                </a:solidFill>
                <a:latin typeface="Grammarsaurus" pitchFamily="2" charset="0"/>
              </a:rPr>
              <a:t> </a:t>
            </a: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that</a:t>
            </a:r>
            <a:r>
              <a:rPr spc="-15" dirty="0">
                <a:solidFill>
                  <a:srgbClr val="404041"/>
                </a:solidFill>
                <a:latin typeface="Grammarsaurus" pitchFamily="2" charset="0"/>
              </a:rPr>
              <a:t> </a:t>
            </a: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is</a:t>
            </a:r>
            <a:r>
              <a:rPr spc="-15" dirty="0">
                <a:solidFill>
                  <a:srgbClr val="404041"/>
                </a:solidFill>
                <a:latin typeface="Grammarsaurus" pitchFamily="2" charset="0"/>
              </a:rPr>
              <a:t> </a:t>
            </a:r>
            <a:r>
              <a:rPr b="1" dirty="0">
                <a:solidFill>
                  <a:srgbClr val="404041"/>
                </a:solidFill>
                <a:latin typeface="Grammarsaurus" pitchFamily="2" charset="0"/>
                <a:cs typeface="Arial"/>
              </a:rPr>
              <a:t>ten</a:t>
            </a:r>
            <a:r>
              <a:rPr b="1" spc="-5" dirty="0">
                <a:solidFill>
                  <a:srgbClr val="404041"/>
                </a:solidFill>
                <a:latin typeface="Grammarsaurus" pitchFamily="2" charset="0"/>
                <a:cs typeface="Arial"/>
              </a:rPr>
              <a:t> </a:t>
            </a:r>
            <a:r>
              <a:rPr b="1" spc="-60" dirty="0">
                <a:solidFill>
                  <a:srgbClr val="404041"/>
                </a:solidFill>
                <a:latin typeface="Grammarsaurus" pitchFamily="2" charset="0"/>
                <a:cs typeface="Arial"/>
              </a:rPr>
              <a:t>thousand</a:t>
            </a:r>
            <a:r>
              <a:rPr b="1" spc="-10" dirty="0">
                <a:solidFill>
                  <a:srgbClr val="404041"/>
                </a:solidFill>
                <a:latin typeface="Grammarsaurus" pitchFamily="2" charset="0"/>
                <a:cs typeface="Arial"/>
              </a:rPr>
              <a:t> </a:t>
            </a:r>
            <a:r>
              <a:rPr b="1" spc="-55" dirty="0">
                <a:solidFill>
                  <a:srgbClr val="404041"/>
                </a:solidFill>
                <a:latin typeface="Grammarsaurus" pitchFamily="2" charset="0"/>
                <a:cs typeface="Arial"/>
              </a:rPr>
              <a:t>more</a:t>
            </a:r>
            <a:r>
              <a:rPr b="1" spc="-10" dirty="0">
                <a:solidFill>
                  <a:srgbClr val="404041"/>
                </a:solidFill>
                <a:latin typeface="Grammarsaurus" pitchFamily="2" charset="0"/>
                <a:cs typeface="Arial"/>
              </a:rPr>
              <a:t> </a:t>
            </a: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than</a:t>
            </a:r>
            <a:r>
              <a:rPr spc="-15" dirty="0">
                <a:solidFill>
                  <a:srgbClr val="404041"/>
                </a:solidFill>
                <a:latin typeface="Grammarsaurus" pitchFamily="2" charset="0"/>
              </a:rPr>
              <a:t> </a:t>
            </a:r>
            <a:r>
              <a:rPr spc="-10" dirty="0">
                <a:solidFill>
                  <a:srgbClr val="404041"/>
                </a:solidFill>
                <a:latin typeface="Grammarsaurus" pitchFamily="2" charset="0"/>
              </a:rPr>
              <a:t>490,321?</a:t>
            </a:r>
          </a:p>
        </p:txBody>
      </p:sp>
      <p:sp>
        <p:nvSpPr>
          <p:cNvPr id="41" name="object 29"/>
          <p:cNvSpPr txBox="1"/>
          <p:nvPr/>
        </p:nvSpPr>
        <p:spPr>
          <a:xfrm>
            <a:off x="1340654" y="3730473"/>
            <a:ext cx="1022985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5367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Write the number that is </a:t>
            </a:r>
            <a:r>
              <a:rPr sz="2000" b="1" dirty="0">
                <a:solidFill>
                  <a:srgbClr val="404041"/>
                </a:solidFill>
                <a:latin typeface="Grammarsaurus" pitchFamily="2" charset="0"/>
                <a:cs typeface="Arial"/>
              </a:rPr>
              <a:t>one thousand less </a:t>
            </a:r>
            <a:r>
              <a:rPr sz="20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than 490,321?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sp>
        <p:nvSpPr>
          <p:cNvPr id="42" name="object 33"/>
          <p:cNvSpPr txBox="1"/>
          <p:nvPr/>
        </p:nvSpPr>
        <p:spPr>
          <a:xfrm>
            <a:off x="742702" y="735406"/>
            <a:ext cx="29908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000" b="1" spc="-25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10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8" name="object 5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0942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0533"/>
              <a:ext cx="4910670" cy="343746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962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39929" y="3649129"/>
              <a:ext cx="1562100" cy="156210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47633"/>
              <a:ext cx="778929" cy="1562096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232" y="1998141"/>
              <a:ext cx="1562096" cy="156208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3029" y="5681133"/>
              <a:ext cx="1468970" cy="117686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2029" y="4881033"/>
              <a:ext cx="2235199" cy="1976967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1129" y="575729"/>
              <a:ext cx="1430870" cy="2235200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4"/>
            <a:ext cx="11699240" cy="6352540"/>
            <a:chOff x="246570" y="309794"/>
            <a:chExt cx="11699240" cy="6352540"/>
          </a:xfrm>
        </p:grpSpPr>
        <p:sp>
          <p:nvSpPr>
            <p:cNvPr id="14" name="object 14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0"/>
                  </a:lnTo>
                  <a:lnTo>
                    <a:pt x="11656309" y="29845"/>
                  </a:lnTo>
                  <a:lnTo>
                    <a:pt x="11624003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6"/>
                  </a:lnTo>
                  <a:lnTo>
                    <a:pt x="11656309" y="29845"/>
                  </a:lnTo>
                  <a:lnTo>
                    <a:pt x="11678140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43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48" y="239953"/>
                  </a:lnTo>
                  <a:lnTo>
                    <a:pt x="1719734" y="230487"/>
                  </a:lnTo>
                  <a:lnTo>
                    <a:pt x="1757883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3" y="35242"/>
                  </a:lnTo>
                  <a:lnTo>
                    <a:pt x="1719734" y="9466"/>
                  </a:lnTo>
                  <a:lnTo>
                    <a:pt x="1673148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43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48" y="0"/>
                  </a:lnTo>
                  <a:lnTo>
                    <a:pt x="1719734" y="9466"/>
                  </a:lnTo>
                  <a:lnTo>
                    <a:pt x="1757883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3" y="204711"/>
                  </a:lnTo>
                  <a:lnTo>
                    <a:pt x="1719734" y="230487"/>
                  </a:lnTo>
                  <a:lnTo>
                    <a:pt x="1673148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602669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0"/>
                  </a:moveTo>
                  <a:lnTo>
                    <a:pt x="38100" y="0"/>
                  </a:lnTo>
                  <a:lnTo>
                    <a:pt x="23274" y="2993"/>
                  </a:lnTo>
                  <a:lnTo>
                    <a:pt x="11163" y="11158"/>
                  </a:lnTo>
                  <a:lnTo>
                    <a:pt x="2995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5" y="558327"/>
                  </a:lnTo>
                  <a:lnTo>
                    <a:pt x="11163" y="570437"/>
                  </a:lnTo>
                  <a:lnTo>
                    <a:pt x="23274" y="578602"/>
                  </a:lnTo>
                  <a:lnTo>
                    <a:pt x="38100" y="581596"/>
                  </a:lnTo>
                  <a:lnTo>
                    <a:pt x="543509" y="581596"/>
                  </a:lnTo>
                  <a:lnTo>
                    <a:pt x="558334" y="578602"/>
                  </a:lnTo>
                  <a:lnTo>
                    <a:pt x="570445" y="570437"/>
                  </a:lnTo>
                  <a:lnTo>
                    <a:pt x="578613" y="558327"/>
                  </a:lnTo>
                  <a:lnTo>
                    <a:pt x="581609" y="543496"/>
                  </a:lnTo>
                  <a:lnTo>
                    <a:pt x="581609" y="38100"/>
                  </a:lnTo>
                  <a:lnTo>
                    <a:pt x="578613" y="23268"/>
                  </a:lnTo>
                  <a:lnTo>
                    <a:pt x="570445" y="11158"/>
                  </a:lnTo>
                  <a:lnTo>
                    <a:pt x="558334" y="2993"/>
                  </a:lnTo>
                  <a:lnTo>
                    <a:pt x="543509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602669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581596"/>
                  </a:moveTo>
                  <a:lnTo>
                    <a:pt x="38100" y="581596"/>
                  </a:lnTo>
                  <a:lnTo>
                    <a:pt x="23274" y="578602"/>
                  </a:lnTo>
                  <a:lnTo>
                    <a:pt x="11163" y="570437"/>
                  </a:lnTo>
                  <a:lnTo>
                    <a:pt x="2995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5" y="23268"/>
                  </a:lnTo>
                  <a:lnTo>
                    <a:pt x="11163" y="11158"/>
                  </a:lnTo>
                  <a:lnTo>
                    <a:pt x="23274" y="2993"/>
                  </a:lnTo>
                  <a:lnTo>
                    <a:pt x="38100" y="0"/>
                  </a:lnTo>
                  <a:lnTo>
                    <a:pt x="543509" y="0"/>
                  </a:lnTo>
                  <a:lnTo>
                    <a:pt x="558334" y="2993"/>
                  </a:lnTo>
                  <a:lnTo>
                    <a:pt x="570445" y="11158"/>
                  </a:lnTo>
                  <a:lnTo>
                    <a:pt x="578613" y="23268"/>
                  </a:lnTo>
                  <a:lnTo>
                    <a:pt x="581609" y="38100"/>
                  </a:lnTo>
                  <a:lnTo>
                    <a:pt x="581609" y="543496"/>
                  </a:lnTo>
                  <a:lnTo>
                    <a:pt x="578613" y="558327"/>
                  </a:lnTo>
                  <a:lnTo>
                    <a:pt x="570445" y="570437"/>
                  </a:lnTo>
                  <a:lnTo>
                    <a:pt x="558334" y="578602"/>
                  </a:lnTo>
                  <a:lnTo>
                    <a:pt x="543509" y="581596"/>
                  </a:lnTo>
                  <a:close/>
                </a:path>
              </a:pathLst>
            </a:custGeom>
            <a:ln w="12699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>
            <a:spLocks noGrp="1"/>
          </p:cNvSpPr>
          <p:nvPr>
            <p:ph type="title"/>
          </p:nvPr>
        </p:nvSpPr>
        <p:spPr>
          <a:xfrm>
            <a:off x="751258" y="735571"/>
            <a:ext cx="6115529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40715" algn="l"/>
              </a:tabLst>
            </a:pPr>
            <a:r>
              <a:rPr lang="en-US" sz="1200" b="1" dirty="0" smtClean="0">
                <a:solidFill>
                  <a:srgbClr val="FFFFFF"/>
                </a:solidFill>
                <a:latin typeface="Grammarsaurus" pitchFamily="2" charset="0"/>
                <a:cs typeface="Arial"/>
              </a:rPr>
              <a:t> </a:t>
            </a:r>
            <a:r>
              <a:rPr b="1" dirty="0" smtClean="0">
                <a:solidFill>
                  <a:srgbClr val="FFFFFF"/>
                </a:solidFill>
                <a:latin typeface="Grammarsaurus" pitchFamily="2" charset="0"/>
                <a:cs typeface="Arial"/>
              </a:rPr>
              <a:t>11</a:t>
            </a:r>
            <a:r>
              <a:rPr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	</a:t>
            </a: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Here are some shapes drawn on a square grid.</a:t>
            </a:r>
          </a:p>
        </p:txBody>
      </p:sp>
      <p:grpSp>
        <p:nvGrpSpPr>
          <p:cNvPr id="22" name="object 22"/>
          <p:cNvGrpSpPr/>
          <p:nvPr/>
        </p:nvGrpSpPr>
        <p:grpSpPr>
          <a:xfrm>
            <a:off x="2420099" y="1354759"/>
            <a:ext cx="7352030" cy="3910329"/>
            <a:chOff x="2420099" y="1354759"/>
            <a:chExt cx="7352030" cy="3910329"/>
          </a:xfrm>
        </p:grpSpPr>
        <p:sp>
          <p:nvSpPr>
            <p:cNvPr id="23" name="object 23"/>
            <p:cNvSpPr/>
            <p:nvPr/>
          </p:nvSpPr>
          <p:spPr>
            <a:xfrm>
              <a:off x="2510688" y="4676749"/>
              <a:ext cx="7171055" cy="581660"/>
            </a:xfrm>
            <a:custGeom>
              <a:avLst/>
              <a:gdLst/>
              <a:ahLst/>
              <a:cxnLst/>
              <a:rect l="l" t="t" r="r" b="b"/>
              <a:pathLst>
                <a:path w="7171055" h="581660">
                  <a:moveTo>
                    <a:pt x="7135114" y="0"/>
                  </a:moveTo>
                  <a:lnTo>
                    <a:pt x="35509" y="0"/>
                  </a:lnTo>
                  <a:lnTo>
                    <a:pt x="21688" y="2788"/>
                  </a:lnTo>
                  <a:lnTo>
                    <a:pt x="10401" y="10394"/>
                  </a:lnTo>
                  <a:lnTo>
                    <a:pt x="2790" y="21677"/>
                  </a:lnTo>
                  <a:lnTo>
                    <a:pt x="0" y="35496"/>
                  </a:lnTo>
                  <a:lnTo>
                    <a:pt x="0" y="546087"/>
                  </a:lnTo>
                  <a:lnTo>
                    <a:pt x="2790" y="559908"/>
                  </a:lnTo>
                  <a:lnTo>
                    <a:pt x="10401" y="571195"/>
                  </a:lnTo>
                  <a:lnTo>
                    <a:pt x="21688" y="578805"/>
                  </a:lnTo>
                  <a:lnTo>
                    <a:pt x="35509" y="581596"/>
                  </a:lnTo>
                  <a:lnTo>
                    <a:pt x="7135114" y="581596"/>
                  </a:lnTo>
                  <a:lnTo>
                    <a:pt x="7148934" y="578805"/>
                  </a:lnTo>
                  <a:lnTo>
                    <a:pt x="7160221" y="571195"/>
                  </a:lnTo>
                  <a:lnTo>
                    <a:pt x="7167832" y="559908"/>
                  </a:lnTo>
                  <a:lnTo>
                    <a:pt x="7170623" y="546087"/>
                  </a:lnTo>
                  <a:lnTo>
                    <a:pt x="7170623" y="35496"/>
                  </a:lnTo>
                  <a:lnTo>
                    <a:pt x="7167832" y="21677"/>
                  </a:lnTo>
                  <a:lnTo>
                    <a:pt x="7160221" y="10394"/>
                  </a:lnTo>
                  <a:lnTo>
                    <a:pt x="7148934" y="2788"/>
                  </a:lnTo>
                  <a:lnTo>
                    <a:pt x="7135114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2510688" y="4676749"/>
              <a:ext cx="7171055" cy="581660"/>
            </a:xfrm>
            <a:custGeom>
              <a:avLst/>
              <a:gdLst/>
              <a:ahLst/>
              <a:cxnLst/>
              <a:rect l="l" t="t" r="r" b="b"/>
              <a:pathLst>
                <a:path w="7171055" h="581660">
                  <a:moveTo>
                    <a:pt x="7135114" y="581596"/>
                  </a:moveTo>
                  <a:lnTo>
                    <a:pt x="35509" y="581596"/>
                  </a:lnTo>
                  <a:lnTo>
                    <a:pt x="21688" y="578805"/>
                  </a:lnTo>
                  <a:lnTo>
                    <a:pt x="10401" y="571195"/>
                  </a:lnTo>
                  <a:lnTo>
                    <a:pt x="2790" y="559908"/>
                  </a:lnTo>
                  <a:lnTo>
                    <a:pt x="0" y="546087"/>
                  </a:lnTo>
                  <a:lnTo>
                    <a:pt x="0" y="35496"/>
                  </a:lnTo>
                  <a:lnTo>
                    <a:pt x="2790" y="21677"/>
                  </a:lnTo>
                  <a:lnTo>
                    <a:pt x="10401" y="10394"/>
                  </a:lnTo>
                  <a:lnTo>
                    <a:pt x="21688" y="2788"/>
                  </a:lnTo>
                  <a:lnTo>
                    <a:pt x="35509" y="0"/>
                  </a:lnTo>
                  <a:lnTo>
                    <a:pt x="7135114" y="0"/>
                  </a:lnTo>
                  <a:lnTo>
                    <a:pt x="7148934" y="2788"/>
                  </a:lnTo>
                  <a:lnTo>
                    <a:pt x="7160221" y="10394"/>
                  </a:lnTo>
                  <a:lnTo>
                    <a:pt x="7167832" y="21677"/>
                  </a:lnTo>
                  <a:lnTo>
                    <a:pt x="7170623" y="35496"/>
                  </a:lnTo>
                  <a:lnTo>
                    <a:pt x="7170623" y="546087"/>
                  </a:lnTo>
                  <a:lnTo>
                    <a:pt x="7167832" y="559908"/>
                  </a:lnTo>
                  <a:lnTo>
                    <a:pt x="7160221" y="571195"/>
                  </a:lnTo>
                  <a:lnTo>
                    <a:pt x="7148934" y="578805"/>
                  </a:lnTo>
                  <a:lnTo>
                    <a:pt x="7135114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2424861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2424861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2696794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2696794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2968726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2968726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3240659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3240659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3512604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3512604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3784549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3784549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056481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056481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328414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328414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600346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600346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872291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872291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5144223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5144223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5416156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5416156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5688088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5688088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5960033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5960033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6231966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6231966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6503911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6503911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6775843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6775843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7047776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7047776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7319721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7319721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7591653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7591653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7863586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7863586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8135518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8135518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8407463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8407463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8679395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8679395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8951341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8951341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9223273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9223273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9495205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9495205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2424861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2424861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2696794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2696794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2968726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2968726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3240659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3240659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3512604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3512604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9"/>
            <p:cNvSpPr/>
            <p:nvPr/>
          </p:nvSpPr>
          <p:spPr>
            <a:xfrm>
              <a:off x="3784549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90"/>
            <p:cNvSpPr/>
            <p:nvPr/>
          </p:nvSpPr>
          <p:spPr>
            <a:xfrm>
              <a:off x="3784549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91"/>
            <p:cNvSpPr/>
            <p:nvPr/>
          </p:nvSpPr>
          <p:spPr>
            <a:xfrm>
              <a:off x="4056481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92"/>
            <p:cNvSpPr/>
            <p:nvPr/>
          </p:nvSpPr>
          <p:spPr>
            <a:xfrm>
              <a:off x="4056481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" name="object 93"/>
            <p:cNvSpPr/>
            <p:nvPr/>
          </p:nvSpPr>
          <p:spPr>
            <a:xfrm>
              <a:off x="4328414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" name="object 94"/>
            <p:cNvSpPr/>
            <p:nvPr/>
          </p:nvSpPr>
          <p:spPr>
            <a:xfrm>
              <a:off x="4328414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" name="object 95"/>
            <p:cNvSpPr/>
            <p:nvPr/>
          </p:nvSpPr>
          <p:spPr>
            <a:xfrm>
              <a:off x="4600346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" name="object 96"/>
            <p:cNvSpPr/>
            <p:nvPr/>
          </p:nvSpPr>
          <p:spPr>
            <a:xfrm>
              <a:off x="4600346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" name="object 97"/>
            <p:cNvSpPr/>
            <p:nvPr/>
          </p:nvSpPr>
          <p:spPr>
            <a:xfrm>
              <a:off x="4872291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" name="object 98"/>
            <p:cNvSpPr/>
            <p:nvPr/>
          </p:nvSpPr>
          <p:spPr>
            <a:xfrm>
              <a:off x="4872291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9" name="object 99"/>
            <p:cNvSpPr/>
            <p:nvPr/>
          </p:nvSpPr>
          <p:spPr>
            <a:xfrm>
              <a:off x="5144223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0" name="object 100"/>
            <p:cNvSpPr/>
            <p:nvPr/>
          </p:nvSpPr>
          <p:spPr>
            <a:xfrm>
              <a:off x="5144223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1" name="object 101"/>
            <p:cNvSpPr/>
            <p:nvPr/>
          </p:nvSpPr>
          <p:spPr>
            <a:xfrm>
              <a:off x="5416156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" name="object 102"/>
            <p:cNvSpPr/>
            <p:nvPr/>
          </p:nvSpPr>
          <p:spPr>
            <a:xfrm>
              <a:off x="5416156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3" name="object 103"/>
            <p:cNvSpPr/>
            <p:nvPr/>
          </p:nvSpPr>
          <p:spPr>
            <a:xfrm>
              <a:off x="5688088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4" name="object 104"/>
            <p:cNvSpPr/>
            <p:nvPr/>
          </p:nvSpPr>
          <p:spPr>
            <a:xfrm>
              <a:off x="5688088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5" name="object 105"/>
            <p:cNvSpPr/>
            <p:nvPr/>
          </p:nvSpPr>
          <p:spPr>
            <a:xfrm>
              <a:off x="5960033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6" name="object 106"/>
            <p:cNvSpPr/>
            <p:nvPr/>
          </p:nvSpPr>
          <p:spPr>
            <a:xfrm>
              <a:off x="5960033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7" name="object 107"/>
            <p:cNvSpPr/>
            <p:nvPr/>
          </p:nvSpPr>
          <p:spPr>
            <a:xfrm>
              <a:off x="6231966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8" name="object 108"/>
            <p:cNvSpPr/>
            <p:nvPr/>
          </p:nvSpPr>
          <p:spPr>
            <a:xfrm>
              <a:off x="6231966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9" name="object 109"/>
            <p:cNvSpPr/>
            <p:nvPr/>
          </p:nvSpPr>
          <p:spPr>
            <a:xfrm>
              <a:off x="6503911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0" name="object 110"/>
            <p:cNvSpPr/>
            <p:nvPr/>
          </p:nvSpPr>
          <p:spPr>
            <a:xfrm>
              <a:off x="6503911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1" name="object 111"/>
            <p:cNvSpPr/>
            <p:nvPr/>
          </p:nvSpPr>
          <p:spPr>
            <a:xfrm>
              <a:off x="6775843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2" name="object 112"/>
            <p:cNvSpPr/>
            <p:nvPr/>
          </p:nvSpPr>
          <p:spPr>
            <a:xfrm>
              <a:off x="6775843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3" name="object 113"/>
            <p:cNvSpPr/>
            <p:nvPr/>
          </p:nvSpPr>
          <p:spPr>
            <a:xfrm>
              <a:off x="7047776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4" name="object 114"/>
            <p:cNvSpPr/>
            <p:nvPr/>
          </p:nvSpPr>
          <p:spPr>
            <a:xfrm>
              <a:off x="7047776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5" name="object 115"/>
            <p:cNvSpPr/>
            <p:nvPr/>
          </p:nvSpPr>
          <p:spPr>
            <a:xfrm>
              <a:off x="7319721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6" name="object 116"/>
            <p:cNvSpPr/>
            <p:nvPr/>
          </p:nvSpPr>
          <p:spPr>
            <a:xfrm>
              <a:off x="7319721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7" name="object 117"/>
            <p:cNvSpPr/>
            <p:nvPr/>
          </p:nvSpPr>
          <p:spPr>
            <a:xfrm>
              <a:off x="7591653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8" name="object 118"/>
            <p:cNvSpPr/>
            <p:nvPr/>
          </p:nvSpPr>
          <p:spPr>
            <a:xfrm>
              <a:off x="7591653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9" name="object 119"/>
            <p:cNvSpPr/>
            <p:nvPr/>
          </p:nvSpPr>
          <p:spPr>
            <a:xfrm>
              <a:off x="7863586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0" name="object 120"/>
            <p:cNvSpPr/>
            <p:nvPr/>
          </p:nvSpPr>
          <p:spPr>
            <a:xfrm>
              <a:off x="7863586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1" name="object 121"/>
            <p:cNvSpPr/>
            <p:nvPr/>
          </p:nvSpPr>
          <p:spPr>
            <a:xfrm>
              <a:off x="8135518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2" name="object 122"/>
            <p:cNvSpPr/>
            <p:nvPr/>
          </p:nvSpPr>
          <p:spPr>
            <a:xfrm>
              <a:off x="8135518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3" name="object 123"/>
            <p:cNvSpPr/>
            <p:nvPr/>
          </p:nvSpPr>
          <p:spPr>
            <a:xfrm>
              <a:off x="8407463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4" name="object 124"/>
            <p:cNvSpPr/>
            <p:nvPr/>
          </p:nvSpPr>
          <p:spPr>
            <a:xfrm>
              <a:off x="8407463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5" name="object 125"/>
            <p:cNvSpPr/>
            <p:nvPr/>
          </p:nvSpPr>
          <p:spPr>
            <a:xfrm>
              <a:off x="8679395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6" name="object 126"/>
            <p:cNvSpPr/>
            <p:nvPr/>
          </p:nvSpPr>
          <p:spPr>
            <a:xfrm>
              <a:off x="8679395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7" name="object 127"/>
            <p:cNvSpPr/>
            <p:nvPr/>
          </p:nvSpPr>
          <p:spPr>
            <a:xfrm>
              <a:off x="8951341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8" name="object 128"/>
            <p:cNvSpPr/>
            <p:nvPr/>
          </p:nvSpPr>
          <p:spPr>
            <a:xfrm>
              <a:off x="8951341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9" name="object 129"/>
            <p:cNvSpPr/>
            <p:nvPr/>
          </p:nvSpPr>
          <p:spPr>
            <a:xfrm>
              <a:off x="9223273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0" name="object 130"/>
            <p:cNvSpPr/>
            <p:nvPr/>
          </p:nvSpPr>
          <p:spPr>
            <a:xfrm>
              <a:off x="9223273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1" name="object 131"/>
            <p:cNvSpPr/>
            <p:nvPr/>
          </p:nvSpPr>
          <p:spPr>
            <a:xfrm>
              <a:off x="9495205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2" name="object 132"/>
            <p:cNvSpPr/>
            <p:nvPr/>
          </p:nvSpPr>
          <p:spPr>
            <a:xfrm>
              <a:off x="9495205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3" name="object 133"/>
            <p:cNvSpPr/>
            <p:nvPr/>
          </p:nvSpPr>
          <p:spPr>
            <a:xfrm>
              <a:off x="2424861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4" name="object 134"/>
            <p:cNvSpPr/>
            <p:nvPr/>
          </p:nvSpPr>
          <p:spPr>
            <a:xfrm>
              <a:off x="2424861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5" name="object 135"/>
            <p:cNvSpPr/>
            <p:nvPr/>
          </p:nvSpPr>
          <p:spPr>
            <a:xfrm>
              <a:off x="2696794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6" name="object 136"/>
            <p:cNvSpPr/>
            <p:nvPr/>
          </p:nvSpPr>
          <p:spPr>
            <a:xfrm>
              <a:off x="2696794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7" name="object 137"/>
            <p:cNvSpPr/>
            <p:nvPr/>
          </p:nvSpPr>
          <p:spPr>
            <a:xfrm>
              <a:off x="2968726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8" name="object 138"/>
            <p:cNvSpPr/>
            <p:nvPr/>
          </p:nvSpPr>
          <p:spPr>
            <a:xfrm>
              <a:off x="2968726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9" name="object 139"/>
            <p:cNvSpPr/>
            <p:nvPr/>
          </p:nvSpPr>
          <p:spPr>
            <a:xfrm>
              <a:off x="3240659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45" y="271945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0" name="object 140"/>
            <p:cNvSpPr/>
            <p:nvPr/>
          </p:nvSpPr>
          <p:spPr>
            <a:xfrm>
              <a:off x="3240659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1" name="object 141"/>
            <p:cNvSpPr/>
            <p:nvPr/>
          </p:nvSpPr>
          <p:spPr>
            <a:xfrm>
              <a:off x="3512604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2" name="object 142"/>
            <p:cNvSpPr/>
            <p:nvPr/>
          </p:nvSpPr>
          <p:spPr>
            <a:xfrm>
              <a:off x="3512604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3" name="object 143"/>
            <p:cNvSpPr/>
            <p:nvPr/>
          </p:nvSpPr>
          <p:spPr>
            <a:xfrm>
              <a:off x="3784549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4" name="object 144"/>
            <p:cNvSpPr/>
            <p:nvPr/>
          </p:nvSpPr>
          <p:spPr>
            <a:xfrm>
              <a:off x="3784549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5" name="object 145"/>
            <p:cNvSpPr/>
            <p:nvPr/>
          </p:nvSpPr>
          <p:spPr>
            <a:xfrm>
              <a:off x="4056481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6" name="object 146"/>
            <p:cNvSpPr/>
            <p:nvPr/>
          </p:nvSpPr>
          <p:spPr>
            <a:xfrm>
              <a:off x="4056481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7" name="object 147"/>
            <p:cNvSpPr/>
            <p:nvPr/>
          </p:nvSpPr>
          <p:spPr>
            <a:xfrm>
              <a:off x="4328414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8" name="object 148"/>
            <p:cNvSpPr/>
            <p:nvPr/>
          </p:nvSpPr>
          <p:spPr>
            <a:xfrm>
              <a:off x="4328414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9" name="object 149"/>
            <p:cNvSpPr/>
            <p:nvPr/>
          </p:nvSpPr>
          <p:spPr>
            <a:xfrm>
              <a:off x="4600346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45" y="271945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0" name="object 150"/>
            <p:cNvSpPr/>
            <p:nvPr/>
          </p:nvSpPr>
          <p:spPr>
            <a:xfrm>
              <a:off x="4600346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1" name="object 151"/>
            <p:cNvSpPr/>
            <p:nvPr/>
          </p:nvSpPr>
          <p:spPr>
            <a:xfrm>
              <a:off x="4872291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2" name="object 152"/>
            <p:cNvSpPr/>
            <p:nvPr/>
          </p:nvSpPr>
          <p:spPr>
            <a:xfrm>
              <a:off x="4872291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3" name="object 153"/>
            <p:cNvSpPr/>
            <p:nvPr/>
          </p:nvSpPr>
          <p:spPr>
            <a:xfrm>
              <a:off x="5144223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4" name="object 154"/>
            <p:cNvSpPr/>
            <p:nvPr/>
          </p:nvSpPr>
          <p:spPr>
            <a:xfrm>
              <a:off x="5144223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5" name="object 155"/>
            <p:cNvSpPr/>
            <p:nvPr/>
          </p:nvSpPr>
          <p:spPr>
            <a:xfrm>
              <a:off x="5416156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6" name="object 156"/>
            <p:cNvSpPr/>
            <p:nvPr/>
          </p:nvSpPr>
          <p:spPr>
            <a:xfrm>
              <a:off x="5416156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7" name="object 157"/>
            <p:cNvSpPr/>
            <p:nvPr/>
          </p:nvSpPr>
          <p:spPr>
            <a:xfrm>
              <a:off x="5688088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45" y="271945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8" name="object 158"/>
            <p:cNvSpPr/>
            <p:nvPr/>
          </p:nvSpPr>
          <p:spPr>
            <a:xfrm>
              <a:off x="5688088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9" name="object 159"/>
            <p:cNvSpPr/>
            <p:nvPr/>
          </p:nvSpPr>
          <p:spPr>
            <a:xfrm>
              <a:off x="5960033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0" name="object 160"/>
            <p:cNvSpPr/>
            <p:nvPr/>
          </p:nvSpPr>
          <p:spPr>
            <a:xfrm>
              <a:off x="5960033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1" name="object 161"/>
            <p:cNvSpPr/>
            <p:nvPr/>
          </p:nvSpPr>
          <p:spPr>
            <a:xfrm>
              <a:off x="6231966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2" name="object 162"/>
            <p:cNvSpPr/>
            <p:nvPr/>
          </p:nvSpPr>
          <p:spPr>
            <a:xfrm>
              <a:off x="6231966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3" name="object 163"/>
            <p:cNvSpPr/>
            <p:nvPr/>
          </p:nvSpPr>
          <p:spPr>
            <a:xfrm>
              <a:off x="6503911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4" name="object 164"/>
            <p:cNvSpPr/>
            <p:nvPr/>
          </p:nvSpPr>
          <p:spPr>
            <a:xfrm>
              <a:off x="6503911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5" name="object 165"/>
            <p:cNvSpPr/>
            <p:nvPr/>
          </p:nvSpPr>
          <p:spPr>
            <a:xfrm>
              <a:off x="6775843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6" name="object 166"/>
            <p:cNvSpPr/>
            <p:nvPr/>
          </p:nvSpPr>
          <p:spPr>
            <a:xfrm>
              <a:off x="6775843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7" name="object 167"/>
            <p:cNvSpPr/>
            <p:nvPr/>
          </p:nvSpPr>
          <p:spPr>
            <a:xfrm>
              <a:off x="7047776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45" y="271945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8" name="object 168"/>
            <p:cNvSpPr/>
            <p:nvPr/>
          </p:nvSpPr>
          <p:spPr>
            <a:xfrm>
              <a:off x="7047776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9" name="object 169"/>
            <p:cNvSpPr/>
            <p:nvPr/>
          </p:nvSpPr>
          <p:spPr>
            <a:xfrm>
              <a:off x="7319721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0" name="object 170"/>
            <p:cNvSpPr/>
            <p:nvPr/>
          </p:nvSpPr>
          <p:spPr>
            <a:xfrm>
              <a:off x="7319721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1" name="object 171"/>
            <p:cNvSpPr/>
            <p:nvPr/>
          </p:nvSpPr>
          <p:spPr>
            <a:xfrm>
              <a:off x="7591653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2" name="object 172"/>
            <p:cNvSpPr/>
            <p:nvPr/>
          </p:nvSpPr>
          <p:spPr>
            <a:xfrm>
              <a:off x="7591653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3" name="object 173"/>
            <p:cNvSpPr/>
            <p:nvPr/>
          </p:nvSpPr>
          <p:spPr>
            <a:xfrm>
              <a:off x="7863586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4" name="object 174"/>
            <p:cNvSpPr/>
            <p:nvPr/>
          </p:nvSpPr>
          <p:spPr>
            <a:xfrm>
              <a:off x="7863586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5" name="object 175"/>
            <p:cNvSpPr/>
            <p:nvPr/>
          </p:nvSpPr>
          <p:spPr>
            <a:xfrm>
              <a:off x="8135518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45" y="271945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6" name="object 176"/>
            <p:cNvSpPr/>
            <p:nvPr/>
          </p:nvSpPr>
          <p:spPr>
            <a:xfrm>
              <a:off x="8135518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7" name="object 177"/>
            <p:cNvSpPr/>
            <p:nvPr/>
          </p:nvSpPr>
          <p:spPr>
            <a:xfrm>
              <a:off x="8407463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8" name="object 178"/>
            <p:cNvSpPr/>
            <p:nvPr/>
          </p:nvSpPr>
          <p:spPr>
            <a:xfrm>
              <a:off x="8407463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9" name="object 179"/>
            <p:cNvSpPr/>
            <p:nvPr/>
          </p:nvSpPr>
          <p:spPr>
            <a:xfrm>
              <a:off x="8679395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0" name="object 180"/>
            <p:cNvSpPr/>
            <p:nvPr/>
          </p:nvSpPr>
          <p:spPr>
            <a:xfrm>
              <a:off x="8679395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1" name="object 181"/>
            <p:cNvSpPr/>
            <p:nvPr/>
          </p:nvSpPr>
          <p:spPr>
            <a:xfrm>
              <a:off x="8951341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2" name="object 182"/>
            <p:cNvSpPr/>
            <p:nvPr/>
          </p:nvSpPr>
          <p:spPr>
            <a:xfrm>
              <a:off x="8951341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3" name="object 183"/>
            <p:cNvSpPr/>
            <p:nvPr/>
          </p:nvSpPr>
          <p:spPr>
            <a:xfrm>
              <a:off x="9223273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4" name="object 184"/>
            <p:cNvSpPr/>
            <p:nvPr/>
          </p:nvSpPr>
          <p:spPr>
            <a:xfrm>
              <a:off x="9223273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5" name="object 185"/>
            <p:cNvSpPr/>
            <p:nvPr/>
          </p:nvSpPr>
          <p:spPr>
            <a:xfrm>
              <a:off x="9495205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45" y="271945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6" name="object 186"/>
            <p:cNvSpPr/>
            <p:nvPr/>
          </p:nvSpPr>
          <p:spPr>
            <a:xfrm>
              <a:off x="9495205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7" name="object 187"/>
            <p:cNvSpPr/>
            <p:nvPr/>
          </p:nvSpPr>
          <p:spPr>
            <a:xfrm>
              <a:off x="2424861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8" name="object 188"/>
            <p:cNvSpPr/>
            <p:nvPr/>
          </p:nvSpPr>
          <p:spPr>
            <a:xfrm>
              <a:off x="2424861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9" name="object 189"/>
            <p:cNvSpPr/>
            <p:nvPr/>
          </p:nvSpPr>
          <p:spPr>
            <a:xfrm>
              <a:off x="2696794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0" name="object 190"/>
            <p:cNvSpPr/>
            <p:nvPr/>
          </p:nvSpPr>
          <p:spPr>
            <a:xfrm>
              <a:off x="2696794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1" name="object 191"/>
            <p:cNvSpPr/>
            <p:nvPr/>
          </p:nvSpPr>
          <p:spPr>
            <a:xfrm>
              <a:off x="2968726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2" name="object 192"/>
            <p:cNvSpPr/>
            <p:nvPr/>
          </p:nvSpPr>
          <p:spPr>
            <a:xfrm>
              <a:off x="2968726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3" name="object 193"/>
            <p:cNvSpPr/>
            <p:nvPr/>
          </p:nvSpPr>
          <p:spPr>
            <a:xfrm>
              <a:off x="3240659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4" name="object 194"/>
            <p:cNvSpPr/>
            <p:nvPr/>
          </p:nvSpPr>
          <p:spPr>
            <a:xfrm>
              <a:off x="3240659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5" name="object 195"/>
            <p:cNvSpPr/>
            <p:nvPr/>
          </p:nvSpPr>
          <p:spPr>
            <a:xfrm>
              <a:off x="3512604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6" name="object 196"/>
            <p:cNvSpPr/>
            <p:nvPr/>
          </p:nvSpPr>
          <p:spPr>
            <a:xfrm>
              <a:off x="3512604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7" name="object 197"/>
            <p:cNvSpPr/>
            <p:nvPr/>
          </p:nvSpPr>
          <p:spPr>
            <a:xfrm>
              <a:off x="3784549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8" name="object 198"/>
            <p:cNvSpPr/>
            <p:nvPr/>
          </p:nvSpPr>
          <p:spPr>
            <a:xfrm>
              <a:off x="3784549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9" name="object 199"/>
            <p:cNvSpPr/>
            <p:nvPr/>
          </p:nvSpPr>
          <p:spPr>
            <a:xfrm>
              <a:off x="4056481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0" name="object 200"/>
            <p:cNvSpPr/>
            <p:nvPr/>
          </p:nvSpPr>
          <p:spPr>
            <a:xfrm>
              <a:off x="4056481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1" name="object 201"/>
            <p:cNvSpPr/>
            <p:nvPr/>
          </p:nvSpPr>
          <p:spPr>
            <a:xfrm>
              <a:off x="4328414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2" name="object 202"/>
            <p:cNvSpPr/>
            <p:nvPr/>
          </p:nvSpPr>
          <p:spPr>
            <a:xfrm>
              <a:off x="4328414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3" name="object 203"/>
            <p:cNvSpPr/>
            <p:nvPr/>
          </p:nvSpPr>
          <p:spPr>
            <a:xfrm>
              <a:off x="4600346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4" name="object 204"/>
            <p:cNvSpPr/>
            <p:nvPr/>
          </p:nvSpPr>
          <p:spPr>
            <a:xfrm>
              <a:off x="4600346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5" name="object 205"/>
            <p:cNvSpPr/>
            <p:nvPr/>
          </p:nvSpPr>
          <p:spPr>
            <a:xfrm>
              <a:off x="4872291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6" name="object 206"/>
            <p:cNvSpPr/>
            <p:nvPr/>
          </p:nvSpPr>
          <p:spPr>
            <a:xfrm>
              <a:off x="4872291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7" name="object 207"/>
            <p:cNvSpPr/>
            <p:nvPr/>
          </p:nvSpPr>
          <p:spPr>
            <a:xfrm>
              <a:off x="5144223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8" name="object 208"/>
            <p:cNvSpPr/>
            <p:nvPr/>
          </p:nvSpPr>
          <p:spPr>
            <a:xfrm>
              <a:off x="5144223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9" name="object 209"/>
            <p:cNvSpPr/>
            <p:nvPr/>
          </p:nvSpPr>
          <p:spPr>
            <a:xfrm>
              <a:off x="5416156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0" name="object 210"/>
            <p:cNvSpPr/>
            <p:nvPr/>
          </p:nvSpPr>
          <p:spPr>
            <a:xfrm>
              <a:off x="5416156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1" name="object 211"/>
            <p:cNvSpPr/>
            <p:nvPr/>
          </p:nvSpPr>
          <p:spPr>
            <a:xfrm>
              <a:off x="5688088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2" name="object 212"/>
            <p:cNvSpPr/>
            <p:nvPr/>
          </p:nvSpPr>
          <p:spPr>
            <a:xfrm>
              <a:off x="5688088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3" name="object 213"/>
            <p:cNvSpPr/>
            <p:nvPr/>
          </p:nvSpPr>
          <p:spPr>
            <a:xfrm>
              <a:off x="5960033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4" name="object 214"/>
            <p:cNvSpPr/>
            <p:nvPr/>
          </p:nvSpPr>
          <p:spPr>
            <a:xfrm>
              <a:off x="5960033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5" name="object 215"/>
            <p:cNvSpPr/>
            <p:nvPr/>
          </p:nvSpPr>
          <p:spPr>
            <a:xfrm>
              <a:off x="6231966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6" name="object 216"/>
            <p:cNvSpPr/>
            <p:nvPr/>
          </p:nvSpPr>
          <p:spPr>
            <a:xfrm>
              <a:off x="6231966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7" name="object 217"/>
            <p:cNvSpPr/>
            <p:nvPr/>
          </p:nvSpPr>
          <p:spPr>
            <a:xfrm>
              <a:off x="6503911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8" name="object 218"/>
            <p:cNvSpPr/>
            <p:nvPr/>
          </p:nvSpPr>
          <p:spPr>
            <a:xfrm>
              <a:off x="6503911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9" name="object 219"/>
            <p:cNvSpPr/>
            <p:nvPr/>
          </p:nvSpPr>
          <p:spPr>
            <a:xfrm>
              <a:off x="6775843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0" name="object 220"/>
            <p:cNvSpPr/>
            <p:nvPr/>
          </p:nvSpPr>
          <p:spPr>
            <a:xfrm>
              <a:off x="6775843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1" name="object 221"/>
            <p:cNvSpPr/>
            <p:nvPr/>
          </p:nvSpPr>
          <p:spPr>
            <a:xfrm>
              <a:off x="7047776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2" name="object 222"/>
            <p:cNvSpPr/>
            <p:nvPr/>
          </p:nvSpPr>
          <p:spPr>
            <a:xfrm>
              <a:off x="7047776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3" name="object 223"/>
            <p:cNvSpPr/>
            <p:nvPr/>
          </p:nvSpPr>
          <p:spPr>
            <a:xfrm>
              <a:off x="7319721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4" name="object 224"/>
            <p:cNvSpPr/>
            <p:nvPr/>
          </p:nvSpPr>
          <p:spPr>
            <a:xfrm>
              <a:off x="7319721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5" name="object 225"/>
            <p:cNvSpPr/>
            <p:nvPr/>
          </p:nvSpPr>
          <p:spPr>
            <a:xfrm>
              <a:off x="7591653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6" name="object 226"/>
            <p:cNvSpPr/>
            <p:nvPr/>
          </p:nvSpPr>
          <p:spPr>
            <a:xfrm>
              <a:off x="7591653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7" name="object 227"/>
            <p:cNvSpPr/>
            <p:nvPr/>
          </p:nvSpPr>
          <p:spPr>
            <a:xfrm>
              <a:off x="7863586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8" name="object 228"/>
            <p:cNvSpPr/>
            <p:nvPr/>
          </p:nvSpPr>
          <p:spPr>
            <a:xfrm>
              <a:off x="7863586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9" name="object 229"/>
            <p:cNvSpPr/>
            <p:nvPr/>
          </p:nvSpPr>
          <p:spPr>
            <a:xfrm>
              <a:off x="8135518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0" name="object 230"/>
            <p:cNvSpPr/>
            <p:nvPr/>
          </p:nvSpPr>
          <p:spPr>
            <a:xfrm>
              <a:off x="8135518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1" name="object 231"/>
            <p:cNvSpPr/>
            <p:nvPr/>
          </p:nvSpPr>
          <p:spPr>
            <a:xfrm>
              <a:off x="8407463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2" name="object 232"/>
            <p:cNvSpPr/>
            <p:nvPr/>
          </p:nvSpPr>
          <p:spPr>
            <a:xfrm>
              <a:off x="8407463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3" name="object 233"/>
            <p:cNvSpPr/>
            <p:nvPr/>
          </p:nvSpPr>
          <p:spPr>
            <a:xfrm>
              <a:off x="8679395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4" name="object 234"/>
            <p:cNvSpPr/>
            <p:nvPr/>
          </p:nvSpPr>
          <p:spPr>
            <a:xfrm>
              <a:off x="8679395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5" name="object 235"/>
            <p:cNvSpPr/>
            <p:nvPr/>
          </p:nvSpPr>
          <p:spPr>
            <a:xfrm>
              <a:off x="8951341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6" name="object 236"/>
            <p:cNvSpPr/>
            <p:nvPr/>
          </p:nvSpPr>
          <p:spPr>
            <a:xfrm>
              <a:off x="8951341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7" name="object 237"/>
            <p:cNvSpPr/>
            <p:nvPr/>
          </p:nvSpPr>
          <p:spPr>
            <a:xfrm>
              <a:off x="9223273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8" name="object 238"/>
            <p:cNvSpPr/>
            <p:nvPr/>
          </p:nvSpPr>
          <p:spPr>
            <a:xfrm>
              <a:off x="9223273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9" name="object 239"/>
            <p:cNvSpPr/>
            <p:nvPr/>
          </p:nvSpPr>
          <p:spPr>
            <a:xfrm>
              <a:off x="9495205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0" name="object 240"/>
            <p:cNvSpPr/>
            <p:nvPr/>
          </p:nvSpPr>
          <p:spPr>
            <a:xfrm>
              <a:off x="9495205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1" name="object 241"/>
            <p:cNvSpPr/>
            <p:nvPr/>
          </p:nvSpPr>
          <p:spPr>
            <a:xfrm>
              <a:off x="2424861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2" name="object 242"/>
            <p:cNvSpPr/>
            <p:nvPr/>
          </p:nvSpPr>
          <p:spPr>
            <a:xfrm>
              <a:off x="2424861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3" name="object 243"/>
            <p:cNvSpPr/>
            <p:nvPr/>
          </p:nvSpPr>
          <p:spPr>
            <a:xfrm>
              <a:off x="2696794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4" name="object 244"/>
            <p:cNvSpPr/>
            <p:nvPr/>
          </p:nvSpPr>
          <p:spPr>
            <a:xfrm>
              <a:off x="2696794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5" name="object 245"/>
            <p:cNvSpPr/>
            <p:nvPr/>
          </p:nvSpPr>
          <p:spPr>
            <a:xfrm>
              <a:off x="2968726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6" name="object 246"/>
            <p:cNvSpPr/>
            <p:nvPr/>
          </p:nvSpPr>
          <p:spPr>
            <a:xfrm>
              <a:off x="2968726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7" name="object 247"/>
            <p:cNvSpPr/>
            <p:nvPr/>
          </p:nvSpPr>
          <p:spPr>
            <a:xfrm>
              <a:off x="3240659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8" name="object 248"/>
            <p:cNvSpPr/>
            <p:nvPr/>
          </p:nvSpPr>
          <p:spPr>
            <a:xfrm>
              <a:off x="3240659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9" name="object 249"/>
            <p:cNvSpPr/>
            <p:nvPr/>
          </p:nvSpPr>
          <p:spPr>
            <a:xfrm>
              <a:off x="3512604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0" name="object 250"/>
            <p:cNvSpPr/>
            <p:nvPr/>
          </p:nvSpPr>
          <p:spPr>
            <a:xfrm>
              <a:off x="3512604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1" name="object 251"/>
            <p:cNvSpPr/>
            <p:nvPr/>
          </p:nvSpPr>
          <p:spPr>
            <a:xfrm>
              <a:off x="3784549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2" name="object 252"/>
            <p:cNvSpPr/>
            <p:nvPr/>
          </p:nvSpPr>
          <p:spPr>
            <a:xfrm>
              <a:off x="3784549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3" name="object 253"/>
            <p:cNvSpPr/>
            <p:nvPr/>
          </p:nvSpPr>
          <p:spPr>
            <a:xfrm>
              <a:off x="4056481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4" name="object 254"/>
            <p:cNvSpPr/>
            <p:nvPr/>
          </p:nvSpPr>
          <p:spPr>
            <a:xfrm>
              <a:off x="4056481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5" name="object 255"/>
            <p:cNvSpPr/>
            <p:nvPr/>
          </p:nvSpPr>
          <p:spPr>
            <a:xfrm>
              <a:off x="4328414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6" name="object 256"/>
            <p:cNvSpPr/>
            <p:nvPr/>
          </p:nvSpPr>
          <p:spPr>
            <a:xfrm>
              <a:off x="4328414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7" name="object 257"/>
            <p:cNvSpPr/>
            <p:nvPr/>
          </p:nvSpPr>
          <p:spPr>
            <a:xfrm>
              <a:off x="4600346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8" name="object 258"/>
            <p:cNvSpPr/>
            <p:nvPr/>
          </p:nvSpPr>
          <p:spPr>
            <a:xfrm>
              <a:off x="4600346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9" name="object 259"/>
            <p:cNvSpPr/>
            <p:nvPr/>
          </p:nvSpPr>
          <p:spPr>
            <a:xfrm>
              <a:off x="4872291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0" name="object 260"/>
            <p:cNvSpPr/>
            <p:nvPr/>
          </p:nvSpPr>
          <p:spPr>
            <a:xfrm>
              <a:off x="4872291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1" name="object 261"/>
            <p:cNvSpPr/>
            <p:nvPr/>
          </p:nvSpPr>
          <p:spPr>
            <a:xfrm>
              <a:off x="5144223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2" name="object 262"/>
            <p:cNvSpPr/>
            <p:nvPr/>
          </p:nvSpPr>
          <p:spPr>
            <a:xfrm>
              <a:off x="5144223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3" name="object 263"/>
            <p:cNvSpPr/>
            <p:nvPr/>
          </p:nvSpPr>
          <p:spPr>
            <a:xfrm>
              <a:off x="5416156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4" name="object 264"/>
            <p:cNvSpPr/>
            <p:nvPr/>
          </p:nvSpPr>
          <p:spPr>
            <a:xfrm>
              <a:off x="5416156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5" name="object 265"/>
            <p:cNvSpPr/>
            <p:nvPr/>
          </p:nvSpPr>
          <p:spPr>
            <a:xfrm>
              <a:off x="5688088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6" name="object 266"/>
            <p:cNvSpPr/>
            <p:nvPr/>
          </p:nvSpPr>
          <p:spPr>
            <a:xfrm>
              <a:off x="5688088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7" name="object 267"/>
            <p:cNvSpPr/>
            <p:nvPr/>
          </p:nvSpPr>
          <p:spPr>
            <a:xfrm>
              <a:off x="5960033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8" name="object 268"/>
            <p:cNvSpPr/>
            <p:nvPr/>
          </p:nvSpPr>
          <p:spPr>
            <a:xfrm>
              <a:off x="5960033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9" name="object 269"/>
            <p:cNvSpPr/>
            <p:nvPr/>
          </p:nvSpPr>
          <p:spPr>
            <a:xfrm>
              <a:off x="6231966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0" name="object 270"/>
            <p:cNvSpPr/>
            <p:nvPr/>
          </p:nvSpPr>
          <p:spPr>
            <a:xfrm>
              <a:off x="6231966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1" name="object 271"/>
            <p:cNvSpPr/>
            <p:nvPr/>
          </p:nvSpPr>
          <p:spPr>
            <a:xfrm>
              <a:off x="6503911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2" name="object 272"/>
            <p:cNvSpPr/>
            <p:nvPr/>
          </p:nvSpPr>
          <p:spPr>
            <a:xfrm>
              <a:off x="6503911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3" name="object 273"/>
            <p:cNvSpPr/>
            <p:nvPr/>
          </p:nvSpPr>
          <p:spPr>
            <a:xfrm>
              <a:off x="6775843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4" name="object 274"/>
            <p:cNvSpPr/>
            <p:nvPr/>
          </p:nvSpPr>
          <p:spPr>
            <a:xfrm>
              <a:off x="6775843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5" name="object 275"/>
            <p:cNvSpPr/>
            <p:nvPr/>
          </p:nvSpPr>
          <p:spPr>
            <a:xfrm>
              <a:off x="7047776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6" name="object 276"/>
            <p:cNvSpPr/>
            <p:nvPr/>
          </p:nvSpPr>
          <p:spPr>
            <a:xfrm>
              <a:off x="7047776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7" name="object 277"/>
            <p:cNvSpPr/>
            <p:nvPr/>
          </p:nvSpPr>
          <p:spPr>
            <a:xfrm>
              <a:off x="7319721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8" name="object 278"/>
            <p:cNvSpPr/>
            <p:nvPr/>
          </p:nvSpPr>
          <p:spPr>
            <a:xfrm>
              <a:off x="7319721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9" name="object 279"/>
            <p:cNvSpPr/>
            <p:nvPr/>
          </p:nvSpPr>
          <p:spPr>
            <a:xfrm>
              <a:off x="7591653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0" name="object 280"/>
            <p:cNvSpPr/>
            <p:nvPr/>
          </p:nvSpPr>
          <p:spPr>
            <a:xfrm>
              <a:off x="7591653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1" name="object 281"/>
            <p:cNvSpPr/>
            <p:nvPr/>
          </p:nvSpPr>
          <p:spPr>
            <a:xfrm>
              <a:off x="7863586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2" name="object 282"/>
            <p:cNvSpPr/>
            <p:nvPr/>
          </p:nvSpPr>
          <p:spPr>
            <a:xfrm>
              <a:off x="7863586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3" name="object 283"/>
            <p:cNvSpPr/>
            <p:nvPr/>
          </p:nvSpPr>
          <p:spPr>
            <a:xfrm>
              <a:off x="8135518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4" name="object 284"/>
            <p:cNvSpPr/>
            <p:nvPr/>
          </p:nvSpPr>
          <p:spPr>
            <a:xfrm>
              <a:off x="8135518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5" name="object 285"/>
            <p:cNvSpPr/>
            <p:nvPr/>
          </p:nvSpPr>
          <p:spPr>
            <a:xfrm>
              <a:off x="8407463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6" name="object 286"/>
            <p:cNvSpPr/>
            <p:nvPr/>
          </p:nvSpPr>
          <p:spPr>
            <a:xfrm>
              <a:off x="8407463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7" name="object 287"/>
            <p:cNvSpPr/>
            <p:nvPr/>
          </p:nvSpPr>
          <p:spPr>
            <a:xfrm>
              <a:off x="8679395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8" name="object 288"/>
            <p:cNvSpPr/>
            <p:nvPr/>
          </p:nvSpPr>
          <p:spPr>
            <a:xfrm>
              <a:off x="8679395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9" name="object 289"/>
            <p:cNvSpPr/>
            <p:nvPr/>
          </p:nvSpPr>
          <p:spPr>
            <a:xfrm>
              <a:off x="8951341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0" name="object 290"/>
            <p:cNvSpPr/>
            <p:nvPr/>
          </p:nvSpPr>
          <p:spPr>
            <a:xfrm>
              <a:off x="8951341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1" name="object 291"/>
            <p:cNvSpPr/>
            <p:nvPr/>
          </p:nvSpPr>
          <p:spPr>
            <a:xfrm>
              <a:off x="9223273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2" name="object 292"/>
            <p:cNvSpPr/>
            <p:nvPr/>
          </p:nvSpPr>
          <p:spPr>
            <a:xfrm>
              <a:off x="9223273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3" name="object 293"/>
            <p:cNvSpPr/>
            <p:nvPr/>
          </p:nvSpPr>
          <p:spPr>
            <a:xfrm>
              <a:off x="9495205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4" name="object 294"/>
            <p:cNvSpPr/>
            <p:nvPr/>
          </p:nvSpPr>
          <p:spPr>
            <a:xfrm>
              <a:off x="9495205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5" name="object 295"/>
            <p:cNvSpPr/>
            <p:nvPr/>
          </p:nvSpPr>
          <p:spPr>
            <a:xfrm>
              <a:off x="2424861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6" name="object 296"/>
            <p:cNvSpPr/>
            <p:nvPr/>
          </p:nvSpPr>
          <p:spPr>
            <a:xfrm>
              <a:off x="2424861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7" name="object 297"/>
            <p:cNvSpPr/>
            <p:nvPr/>
          </p:nvSpPr>
          <p:spPr>
            <a:xfrm>
              <a:off x="2696794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8" name="object 298"/>
            <p:cNvSpPr/>
            <p:nvPr/>
          </p:nvSpPr>
          <p:spPr>
            <a:xfrm>
              <a:off x="2696794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9" name="object 299"/>
            <p:cNvSpPr/>
            <p:nvPr/>
          </p:nvSpPr>
          <p:spPr>
            <a:xfrm>
              <a:off x="2968726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0" name="object 300"/>
            <p:cNvSpPr/>
            <p:nvPr/>
          </p:nvSpPr>
          <p:spPr>
            <a:xfrm>
              <a:off x="2968726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1" name="object 301"/>
            <p:cNvSpPr/>
            <p:nvPr/>
          </p:nvSpPr>
          <p:spPr>
            <a:xfrm>
              <a:off x="3240659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45" y="271945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2" name="object 302"/>
            <p:cNvSpPr/>
            <p:nvPr/>
          </p:nvSpPr>
          <p:spPr>
            <a:xfrm>
              <a:off x="3240659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3" name="object 303"/>
            <p:cNvSpPr/>
            <p:nvPr/>
          </p:nvSpPr>
          <p:spPr>
            <a:xfrm>
              <a:off x="3512604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4" name="object 304"/>
            <p:cNvSpPr/>
            <p:nvPr/>
          </p:nvSpPr>
          <p:spPr>
            <a:xfrm>
              <a:off x="3512604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5" name="object 305"/>
            <p:cNvSpPr/>
            <p:nvPr/>
          </p:nvSpPr>
          <p:spPr>
            <a:xfrm>
              <a:off x="3784549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6" name="object 306"/>
            <p:cNvSpPr/>
            <p:nvPr/>
          </p:nvSpPr>
          <p:spPr>
            <a:xfrm>
              <a:off x="3784549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7" name="object 307"/>
            <p:cNvSpPr/>
            <p:nvPr/>
          </p:nvSpPr>
          <p:spPr>
            <a:xfrm>
              <a:off x="4056481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8" name="object 308"/>
            <p:cNvSpPr/>
            <p:nvPr/>
          </p:nvSpPr>
          <p:spPr>
            <a:xfrm>
              <a:off x="4056481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9" name="object 309"/>
            <p:cNvSpPr/>
            <p:nvPr/>
          </p:nvSpPr>
          <p:spPr>
            <a:xfrm>
              <a:off x="4328414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0" name="object 310"/>
            <p:cNvSpPr/>
            <p:nvPr/>
          </p:nvSpPr>
          <p:spPr>
            <a:xfrm>
              <a:off x="4328414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1" name="object 311"/>
            <p:cNvSpPr/>
            <p:nvPr/>
          </p:nvSpPr>
          <p:spPr>
            <a:xfrm>
              <a:off x="4600346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45" y="271945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2" name="object 312"/>
            <p:cNvSpPr/>
            <p:nvPr/>
          </p:nvSpPr>
          <p:spPr>
            <a:xfrm>
              <a:off x="4600346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3" name="object 313"/>
            <p:cNvSpPr/>
            <p:nvPr/>
          </p:nvSpPr>
          <p:spPr>
            <a:xfrm>
              <a:off x="4872291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4" name="object 314"/>
            <p:cNvSpPr/>
            <p:nvPr/>
          </p:nvSpPr>
          <p:spPr>
            <a:xfrm>
              <a:off x="4872291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5" name="object 315"/>
            <p:cNvSpPr/>
            <p:nvPr/>
          </p:nvSpPr>
          <p:spPr>
            <a:xfrm>
              <a:off x="5144223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6" name="object 316"/>
            <p:cNvSpPr/>
            <p:nvPr/>
          </p:nvSpPr>
          <p:spPr>
            <a:xfrm>
              <a:off x="5144223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7" name="object 317"/>
            <p:cNvSpPr/>
            <p:nvPr/>
          </p:nvSpPr>
          <p:spPr>
            <a:xfrm>
              <a:off x="5416156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8" name="object 318"/>
            <p:cNvSpPr/>
            <p:nvPr/>
          </p:nvSpPr>
          <p:spPr>
            <a:xfrm>
              <a:off x="5416156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9" name="object 319"/>
            <p:cNvSpPr/>
            <p:nvPr/>
          </p:nvSpPr>
          <p:spPr>
            <a:xfrm>
              <a:off x="5688088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45" y="271945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0" name="object 320"/>
            <p:cNvSpPr/>
            <p:nvPr/>
          </p:nvSpPr>
          <p:spPr>
            <a:xfrm>
              <a:off x="5688088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1" name="object 321"/>
            <p:cNvSpPr/>
            <p:nvPr/>
          </p:nvSpPr>
          <p:spPr>
            <a:xfrm>
              <a:off x="5960033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2" name="object 322"/>
            <p:cNvSpPr/>
            <p:nvPr/>
          </p:nvSpPr>
          <p:spPr>
            <a:xfrm>
              <a:off x="5960033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3" name="object 323"/>
            <p:cNvSpPr/>
            <p:nvPr/>
          </p:nvSpPr>
          <p:spPr>
            <a:xfrm>
              <a:off x="6231966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4" name="object 324"/>
            <p:cNvSpPr/>
            <p:nvPr/>
          </p:nvSpPr>
          <p:spPr>
            <a:xfrm>
              <a:off x="6231966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5" name="object 325"/>
            <p:cNvSpPr/>
            <p:nvPr/>
          </p:nvSpPr>
          <p:spPr>
            <a:xfrm>
              <a:off x="6503911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6" name="object 326"/>
            <p:cNvSpPr/>
            <p:nvPr/>
          </p:nvSpPr>
          <p:spPr>
            <a:xfrm>
              <a:off x="6503911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7" name="object 327"/>
            <p:cNvSpPr/>
            <p:nvPr/>
          </p:nvSpPr>
          <p:spPr>
            <a:xfrm>
              <a:off x="6775843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8" name="object 328"/>
            <p:cNvSpPr/>
            <p:nvPr/>
          </p:nvSpPr>
          <p:spPr>
            <a:xfrm>
              <a:off x="6775843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9" name="object 329"/>
            <p:cNvSpPr/>
            <p:nvPr/>
          </p:nvSpPr>
          <p:spPr>
            <a:xfrm>
              <a:off x="7047776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45" y="271945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0" name="object 330"/>
            <p:cNvSpPr/>
            <p:nvPr/>
          </p:nvSpPr>
          <p:spPr>
            <a:xfrm>
              <a:off x="7047776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1" name="object 331"/>
            <p:cNvSpPr/>
            <p:nvPr/>
          </p:nvSpPr>
          <p:spPr>
            <a:xfrm>
              <a:off x="7319721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2" name="object 332"/>
            <p:cNvSpPr/>
            <p:nvPr/>
          </p:nvSpPr>
          <p:spPr>
            <a:xfrm>
              <a:off x="7319721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3" name="object 333"/>
            <p:cNvSpPr/>
            <p:nvPr/>
          </p:nvSpPr>
          <p:spPr>
            <a:xfrm>
              <a:off x="7591653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4" name="object 334"/>
            <p:cNvSpPr/>
            <p:nvPr/>
          </p:nvSpPr>
          <p:spPr>
            <a:xfrm>
              <a:off x="7591653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5" name="object 335"/>
            <p:cNvSpPr/>
            <p:nvPr/>
          </p:nvSpPr>
          <p:spPr>
            <a:xfrm>
              <a:off x="7863586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6" name="object 336"/>
            <p:cNvSpPr/>
            <p:nvPr/>
          </p:nvSpPr>
          <p:spPr>
            <a:xfrm>
              <a:off x="7863586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7" name="object 337"/>
            <p:cNvSpPr/>
            <p:nvPr/>
          </p:nvSpPr>
          <p:spPr>
            <a:xfrm>
              <a:off x="8135518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45" y="271945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8" name="object 338"/>
            <p:cNvSpPr/>
            <p:nvPr/>
          </p:nvSpPr>
          <p:spPr>
            <a:xfrm>
              <a:off x="8135518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9" name="object 339"/>
            <p:cNvSpPr/>
            <p:nvPr/>
          </p:nvSpPr>
          <p:spPr>
            <a:xfrm>
              <a:off x="8407463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0" name="object 340"/>
            <p:cNvSpPr/>
            <p:nvPr/>
          </p:nvSpPr>
          <p:spPr>
            <a:xfrm>
              <a:off x="8407463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1" name="object 341"/>
            <p:cNvSpPr/>
            <p:nvPr/>
          </p:nvSpPr>
          <p:spPr>
            <a:xfrm>
              <a:off x="8679395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2" name="object 342"/>
            <p:cNvSpPr/>
            <p:nvPr/>
          </p:nvSpPr>
          <p:spPr>
            <a:xfrm>
              <a:off x="8679395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3" name="object 343"/>
            <p:cNvSpPr/>
            <p:nvPr/>
          </p:nvSpPr>
          <p:spPr>
            <a:xfrm>
              <a:off x="8951341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4" name="object 344"/>
            <p:cNvSpPr/>
            <p:nvPr/>
          </p:nvSpPr>
          <p:spPr>
            <a:xfrm>
              <a:off x="8951341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5" name="object 345"/>
            <p:cNvSpPr/>
            <p:nvPr/>
          </p:nvSpPr>
          <p:spPr>
            <a:xfrm>
              <a:off x="9223273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6" name="object 346"/>
            <p:cNvSpPr/>
            <p:nvPr/>
          </p:nvSpPr>
          <p:spPr>
            <a:xfrm>
              <a:off x="9223273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7" name="object 347"/>
            <p:cNvSpPr/>
            <p:nvPr/>
          </p:nvSpPr>
          <p:spPr>
            <a:xfrm>
              <a:off x="9495205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45" y="271945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8" name="object 348"/>
            <p:cNvSpPr/>
            <p:nvPr/>
          </p:nvSpPr>
          <p:spPr>
            <a:xfrm>
              <a:off x="9495205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9" name="object 349"/>
            <p:cNvSpPr/>
            <p:nvPr/>
          </p:nvSpPr>
          <p:spPr>
            <a:xfrm>
              <a:off x="2424861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0" name="object 350"/>
            <p:cNvSpPr/>
            <p:nvPr/>
          </p:nvSpPr>
          <p:spPr>
            <a:xfrm>
              <a:off x="2424861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1" name="object 351"/>
            <p:cNvSpPr/>
            <p:nvPr/>
          </p:nvSpPr>
          <p:spPr>
            <a:xfrm>
              <a:off x="2696794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2" name="object 352"/>
            <p:cNvSpPr/>
            <p:nvPr/>
          </p:nvSpPr>
          <p:spPr>
            <a:xfrm>
              <a:off x="2696794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3" name="object 353"/>
            <p:cNvSpPr/>
            <p:nvPr/>
          </p:nvSpPr>
          <p:spPr>
            <a:xfrm>
              <a:off x="2968726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4" name="object 354"/>
            <p:cNvSpPr/>
            <p:nvPr/>
          </p:nvSpPr>
          <p:spPr>
            <a:xfrm>
              <a:off x="2968726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5" name="object 355"/>
            <p:cNvSpPr/>
            <p:nvPr/>
          </p:nvSpPr>
          <p:spPr>
            <a:xfrm>
              <a:off x="3240659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6" name="object 356"/>
            <p:cNvSpPr/>
            <p:nvPr/>
          </p:nvSpPr>
          <p:spPr>
            <a:xfrm>
              <a:off x="3240659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7" name="object 357"/>
            <p:cNvSpPr/>
            <p:nvPr/>
          </p:nvSpPr>
          <p:spPr>
            <a:xfrm>
              <a:off x="3512604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8" name="object 358"/>
            <p:cNvSpPr/>
            <p:nvPr/>
          </p:nvSpPr>
          <p:spPr>
            <a:xfrm>
              <a:off x="3512604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9" name="object 359"/>
            <p:cNvSpPr/>
            <p:nvPr/>
          </p:nvSpPr>
          <p:spPr>
            <a:xfrm>
              <a:off x="3784549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0" name="object 360"/>
            <p:cNvSpPr/>
            <p:nvPr/>
          </p:nvSpPr>
          <p:spPr>
            <a:xfrm>
              <a:off x="3784549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1" name="object 361"/>
            <p:cNvSpPr/>
            <p:nvPr/>
          </p:nvSpPr>
          <p:spPr>
            <a:xfrm>
              <a:off x="4056481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2" name="object 362"/>
            <p:cNvSpPr/>
            <p:nvPr/>
          </p:nvSpPr>
          <p:spPr>
            <a:xfrm>
              <a:off x="4056481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3" name="object 363"/>
            <p:cNvSpPr/>
            <p:nvPr/>
          </p:nvSpPr>
          <p:spPr>
            <a:xfrm>
              <a:off x="4328414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4" name="object 364"/>
            <p:cNvSpPr/>
            <p:nvPr/>
          </p:nvSpPr>
          <p:spPr>
            <a:xfrm>
              <a:off x="4328414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5" name="object 365"/>
            <p:cNvSpPr/>
            <p:nvPr/>
          </p:nvSpPr>
          <p:spPr>
            <a:xfrm>
              <a:off x="4600346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6" name="object 366"/>
            <p:cNvSpPr/>
            <p:nvPr/>
          </p:nvSpPr>
          <p:spPr>
            <a:xfrm>
              <a:off x="4600346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7" name="object 367"/>
            <p:cNvSpPr/>
            <p:nvPr/>
          </p:nvSpPr>
          <p:spPr>
            <a:xfrm>
              <a:off x="4872291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8" name="object 368"/>
            <p:cNvSpPr/>
            <p:nvPr/>
          </p:nvSpPr>
          <p:spPr>
            <a:xfrm>
              <a:off x="4872291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9" name="object 369"/>
            <p:cNvSpPr/>
            <p:nvPr/>
          </p:nvSpPr>
          <p:spPr>
            <a:xfrm>
              <a:off x="5144223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0" name="object 370"/>
            <p:cNvSpPr/>
            <p:nvPr/>
          </p:nvSpPr>
          <p:spPr>
            <a:xfrm>
              <a:off x="5144223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1" name="object 371"/>
            <p:cNvSpPr/>
            <p:nvPr/>
          </p:nvSpPr>
          <p:spPr>
            <a:xfrm>
              <a:off x="5416156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2" name="object 372"/>
            <p:cNvSpPr/>
            <p:nvPr/>
          </p:nvSpPr>
          <p:spPr>
            <a:xfrm>
              <a:off x="5416156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3" name="object 373"/>
            <p:cNvSpPr/>
            <p:nvPr/>
          </p:nvSpPr>
          <p:spPr>
            <a:xfrm>
              <a:off x="5688088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4" name="object 374"/>
            <p:cNvSpPr/>
            <p:nvPr/>
          </p:nvSpPr>
          <p:spPr>
            <a:xfrm>
              <a:off x="5688088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5" name="object 375"/>
            <p:cNvSpPr/>
            <p:nvPr/>
          </p:nvSpPr>
          <p:spPr>
            <a:xfrm>
              <a:off x="5960033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6" name="object 376"/>
            <p:cNvSpPr/>
            <p:nvPr/>
          </p:nvSpPr>
          <p:spPr>
            <a:xfrm>
              <a:off x="5960033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7" name="object 377"/>
            <p:cNvSpPr/>
            <p:nvPr/>
          </p:nvSpPr>
          <p:spPr>
            <a:xfrm>
              <a:off x="6231966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8" name="object 378"/>
            <p:cNvSpPr/>
            <p:nvPr/>
          </p:nvSpPr>
          <p:spPr>
            <a:xfrm>
              <a:off x="6231966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9" name="object 379"/>
            <p:cNvSpPr/>
            <p:nvPr/>
          </p:nvSpPr>
          <p:spPr>
            <a:xfrm>
              <a:off x="6503911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0" name="object 380"/>
            <p:cNvSpPr/>
            <p:nvPr/>
          </p:nvSpPr>
          <p:spPr>
            <a:xfrm>
              <a:off x="6503911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1" name="object 381"/>
            <p:cNvSpPr/>
            <p:nvPr/>
          </p:nvSpPr>
          <p:spPr>
            <a:xfrm>
              <a:off x="6775843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2" name="object 382"/>
            <p:cNvSpPr/>
            <p:nvPr/>
          </p:nvSpPr>
          <p:spPr>
            <a:xfrm>
              <a:off x="6775843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3" name="object 383"/>
            <p:cNvSpPr/>
            <p:nvPr/>
          </p:nvSpPr>
          <p:spPr>
            <a:xfrm>
              <a:off x="7047776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4" name="object 384"/>
            <p:cNvSpPr/>
            <p:nvPr/>
          </p:nvSpPr>
          <p:spPr>
            <a:xfrm>
              <a:off x="7047776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5" name="object 385"/>
            <p:cNvSpPr/>
            <p:nvPr/>
          </p:nvSpPr>
          <p:spPr>
            <a:xfrm>
              <a:off x="7319721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6" name="object 386"/>
            <p:cNvSpPr/>
            <p:nvPr/>
          </p:nvSpPr>
          <p:spPr>
            <a:xfrm>
              <a:off x="7319721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7" name="object 387"/>
            <p:cNvSpPr/>
            <p:nvPr/>
          </p:nvSpPr>
          <p:spPr>
            <a:xfrm>
              <a:off x="7591653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8" name="object 388"/>
            <p:cNvSpPr/>
            <p:nvPr/>
          </p:nvSpPr>
          <p:spPr>
            <a:xfrm>
              <a:off x="7591653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9" name="object 389"/>
            <p:cNvSpPr/>
            <p:nvPr/>
          </p:nvSpPr>
          <p:spPr>
            <a:xfrm>
              <a:off x="7863586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0" name="object 390"/>
            <p:cNvSpPr/>
            <p:nvPr/>
          </p:nvSpPr>
          <p:spPr>
            <a:xfrm>
              <a:off x="7863586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1" name="object 391"/>
            <p:cNvSpPr/>
            <p:nvPr/>
          </p:nvSpPr>
          <p:spPr>
            <a:xfrm>
              <a:off x="8135518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2" name="object 392"/>
            <p:cNvSpPr/>
            <p:nvPr/>
          </p:nvSpPr>
          <p:spPr>
            <a:xfrm>
              <a:off x="8135518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3" name="object 393"/>
            <p:cNvSpPr/>
            <p:nvPr/>
          </p:nvSpPr>
          <p:spPr>
            <a:xfrm>
              <a:off x="8407463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4" name="object 394"/>
            <p:cNvSpPr/>
            <p:nvPr/>
          </p:nvSpPr>
          <p:spPr>
            <a:xfrm>
              <a:off x="8407463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5" name="object 395"/>
            <p:cNvSpPr/>
            <p:nvPr/>
          </p:nvSpPr>
          <p:spPr>
            <a:xfrm>
              <a:off x="8679395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6" name="object 396"/>
            <p:cNvSpPr/>
            <p:nvPr/>
          </p:nvSpPr>
          <p:spPr>
            <a:xfrm>
              <a:off x="8679395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7" name="object 397"/>
            <p:cNvSpPr/>
            <p:nvPr/>
          </p:nvSpPr>
          <p:spPr>
            <a:xfrm>
              <a:off x="8951341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8" name="object 398"/>
            <p:cNvSpPr/>
            <p:nvPr/>
          </p:nvSpPr>
          <p:spPr>
            <a:xfrm>
              <a:off x="8951341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9" name="object 399"/>
            <p:cNvSpPr/>
            <p:nvPr/>
          </p:nvSpPr>
          <p:spPr>
            <a:xfrm>
              <a:off x="9223273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0" name="object 400"/>
            <p:cNvSpPr/>
            <p:nvPr/>
          </p:nvSpPr>
          <p:spPr>
            <a:xfrm>
              <a:off x="9223273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1" name="object 401"/>
            <p:cNvSpPr/>
            <p:nvPr/>
          </p:nvSpPr>
          <p:spPr>
            <a:xfrm>
              <a:off x="9495205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2" name="object 402"/>
            <p:cNvSpPr/>
            <p:nvPr/>
          </p:nvSpPr>
          <p:spPr>
            <a:xfrm>
              <a:off x="9495205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3" name="object 403"/>
            <p:cNvSpPr/>
            <p:nvPr/>
          </p:nvSpPr>
          <p:spPr>
            <a:xfrm>
              <a:off x="2424861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4" name="object 404"/>
            <p:cNvSpPr/>
            <p:nvPr/>
          </p:nvSpPr>
          <p:spPr>
            <a:xfrm>
              <a:off x="2424861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5" name="object 405"/>
            <p:cNvSpPr/>
            <p:nvPr/>
          </p:nvSpPr>
          <p:spPr>
            <a:xfrm>
              <a:off x="2696794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6" name="object 406"/>
            <p:cNvSpPr/>
            <p:nvPr/>
          </p:nvSpPr>
          <p:spPr>
            <a:xfrm>
              <a:off x="2696794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7" name="object 407"/>
            <p:cNvSpPr/>
            <p:nvPr/>
          </p:nvSpPr>
          <p:spPr>
            <a:xfrm>
              <a:off x="2968726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8" name="object 408"/>
            <p:cNvSpPr/>
            <p:nvPr/>
          </p:nvSpPr>
          <p:spPr>
            <a:xfrm>
              <a:off x="2968726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9" name="object 409"/>
            <p:cNvSpPr/>
            <p:nvPr/>
          </p:nvSpPr>
          <p:spPr>
            <a:xfrm>
              <a:off x="3240659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0" name="object 410"/>
            <p:cNvSpPr/>
            <p:nvPr/>
          </p:nvSpPr>
          <p:spPr>
            <a:xfrm>
              <a:off x="3240659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1" name="object 411"/>
            <p:cNvSpPr/>
            <p:nvPr/>
          </p:nvSpPr>
          <p:spPr>
            <a:xfrm>
              <a:off x="3512604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2" name="object 412"/>
            <p:cNvSpPr/>
            <p:nvPr/>
          </p:nvSpPr>
          <p:spPr>
            <a:xfrm>
              <a:off x="3512604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3" name="object 413"/>
            <p:cNvSpPr/>
            <p:nvPr/>
          </p:nvSpPr>
          <p:spPr>
            <a:xfrm>
              <a:off x="3784549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4" name="object 414"/>
            <p:cNvSpPr/>
            <p:nvPr/>
          </p:nvSpPr>
          <p:spPr>
            <a:xfrm>
              <a:off x="3784549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5" name="object 415"/>
            <p:cNvSpPr/>
            <p:nvPr/>
          </p:nvSpPr>
          <p:spPr>
            <a:xfrm>
              <a:off x="4056481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6" name="object 416"/>
            <p:cNvSpPr/>
            <p:nvPr/>
          </p:nvSpPr>
          <p:spPr>
            <a:xfrm>
              <a:off x="4056481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7" name="object 417"/>
            <p:cNvSpPr/>
            <p:nvPr/>
          </p:nvSpPr>
          <p:spPr>
            <a:xfrm>
              <a:off x="4328414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8" name="object 418"/>
            <p:cNvSpPr/>
            <p:nvPr/>
          </p:nvSpPr>
          <p:spPr>
            <a:xfrm>
              <a:off x="4328414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9" name="object 419"/>
            <p:cNvSpPr/>
            <p:nvPr/>
          </p:nvSpPr>
          <p:spPr>
            <a:xfrm>
              <a:off x="4600346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0" name="object 420"/>
            <p:cNvSpPr/>
            <p:nvPr/>
          </p:nvSpPr>
          <p:spPr>
            <a:xfrm>
              <a:off x="4600346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1" name="object 421"/>
            <p:cNvSpPr/>
            <p:nvPr/>
          </p:nvSpPr>
          <p:spPr>
            <a:xfrm>
              <a:off x="4872291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2" name="object 422"/>
            <p:cNvSpPr/>
            <p:nvPr/>
          </p:nvSpPr>
          <p:spPr>
            <a:xfrm>
              <a:off x="4872291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3" name="object 423"/>
            <p:cNvSpPr/>
            <p:nvPr/>
          </p:nvSpPr>
          <p:spPr>
            <a:xfrm>
              <a:off x="5144223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4" name="object 424"/>
            <p:cNvSpPr/>
            <p:nvPr/>
          </p:nvSpPr>
          <p:spPr>
            <a:xfrm>
              <a:off x="5144223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5" name="object 425"/>
            <p:cNvSpPr/>
            <p:nvPr/>
          </p:nvSpPr>
          <p:spPr>
            <a:xfrm>
              <a:off x="5416156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6" name="object 426"/>
            <p:cNvSpPr/>
            <p:nvPr/>
          </p:nvSpPr>
          <p:spPr>
            <a:xfrm>
              <a:off x="5416156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7" name="object 427"/>
            <p:cNvSpPr/>
            <p:nvPr/>
          </p:nvSpPr>
          <p:spPr>
            <a:xfrm>
              <a:off x="5688088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8" name="object 428"/>
            <p:cNvSpPr/>
            <p:nvPr/>
          </p:nvSpPr>
          <p:spPr>
            <a:xfrm>
              <a:off x="5688088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9" name="object 429"/>
            <p:cNvSpPr/>
            <p:nvPr/>
          </p:nvSpPr>
          <p:spPr>
            <a:xfrm>
              <a:off x="5960033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0" name="object 430"/>
            <p:cNvSpPr/>
            <p:nvPr/>
          </p:nvSpPr>
          <p:spPr>
            <a:xfrm>
              <a:off x="5960033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1" name="object 431"/>
            <p:cNvSpPr/>
            <p:nvPr/>
          </p:nvSpPr>
          <p:spPr>
            <a:xfrm>
              <a:off x="6231966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2" name="object 432"/>
            <p:cNvSpPr/>
            <p:nvPr/>
          </p:nvSpPr>
          <p:spPr>
            <a:xfrm>
              <a:off x="6231966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3" name="object 433"/>
            <p:cNvSpPr/>
            <p:nvPr/>
          </p:nvSpPr>
          <p:spPr>
            <a:xfrm>
              <a:off x="6503911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4" name="object 434"/>
            <p:cNvSpPr/>
            <p:nvPr/>
          </p:nvSpPr>
          <p:spPr>
            <a:xfrm>
              <a:off x="6503911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5" name="object 435"/>
            <p:cNvSpPr/>
            <p:nvPr/>
          </p:nvSpPr>
          <p:spPr>
            <a:xfrm>
              <a:off x="6775843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6" name="object 436"/>
            <p:cNvSpPr/>
            <p:nvPr/>
          </p:nvSpPr>
          <p:spPr>
            <a:xfrm>
              <a:off x="6775843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7" name="object 437"/>
            <p:cNvSpPr/>
            <p:nvPr/>
          </p:nvSpPr>
          <p:spPr>
            <a:xfrm>
              <a:off x="7047776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8" name="object 438"/>
            <p:cNvSpPr/>
            <p:nvPr/>
          </p:nvSpPr>
          <p:spPr>
            <a:xfrm>
              <a:off x="7047776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9" name="object 439"/>
            <p:cNvSpPr/>
            <p:nvPr/>
          </p:nvSpPr>
          <p:spPr>
            <a:xfrm>
              <a:off x="7319721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0" name="object 440"/>
            <p:cNvSpPr/>
            <p:nvPr/>
          </p:nvSpPr>
          <p:spPr>
            <a:xfrm>
              <a:off x="7319721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1" name="object 441"/>
            <p:cNvSpPr/>
            <p:nvPr/>
          </p:nvSpPr>
          <p:spPr>
            <a:xfrm>
              <a:off x="7591653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2" name="object 442"/>
            <p:cNvSpPr/>
            <p:nvPr/>
          </p:nvSpPr>
          <p:spPr>
            <a:xfrm>
              <a:off x="7591653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3" name="object 443"/>
            <p:cNvSpPr/>
            <p:nvPr/>
          </p:nvSpPr>
          <p:spPr>
            <a:xfrm>
              <a:off x="7863586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4" name="object 444"/>
            <p:cNvSpPr/>
            <p:nvPr/>
          </p:nvSpPr>
          <p:spPr>
            <a:xfrm>
              <a:off x="7863586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5" name="object 445"/>
            <p:cNvSpPr/>
            <p:nvPr/>
          </p:nvSpPr>
          <p:spPr>
            <a:xfrm>
              <a:off x="8135518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6" name="object 446"/>
            <p:cNvSpPr/>
            <p:nvPr/>
          </p:nvSpPr>
          <p:spPr>
            <a:xfrm>
              <a:off x="8135518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7" name="object 447"/>
            <p:cNvSpPr/>
            <p:nvPr/>
          </p:nvSpPr>
          <p:spPr>
            <a:xfrm>
              <a:off x="8407463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8" name="object 448"/>
            <p:cNvSpPr/>
            <p:nvPr/>
          </p:nvSpPr>
          <p:spPr>
            <a:xfrm>
              <a:off x="8407463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9" name="object 449"/>
            <p:cNvSpPr/>
            <p:nvPr/>
          </p:nvSpPr>
          <p:spPr>
            <a:xfrm>
              <a:off x="8679395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0" name="object 450"/>
            <p:cNvSpPr/>
            <p:nvPr/>
          </p:nvSpPr>
          <p:spPr>
            <a:xfrm>
              <a:off x="8679395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1" name="object 451"/>
            <p:cNvSpPr/>
            <p:nvPr/>
          </p:nvSpPr>
          <p:spPr>
            <a:xfrm>
              <a:off x="8951341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2" name="object 452"/>
            <p:cNvSpPr/>
            <p:nvPr/>
          </p:nvSpPr>
          <p:spPr>
            <a:xfrm>
              <a:off x="8951341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3" name="object 453"/>
            <p:cNvSpPr/>
            <p:nvPr/>
          </p:nvSpPr>
          <p:spPr>
            <a:xfrm>
              <a:off x="9223273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4" name="object 454"/>
            <p:cNvSpPr/>
            <p:nvPr/>
          </p:nvSpPr>
          <p:spPr>
            <a:xfrm>
              <a:off x="9223273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5" name="object 455"/>
            <p:cNvSpPr/>
            <p:nvPr/>
          </p:nvSpPr>
          <p:spPr>
            <a:xfrm>
              <a:off x="9495205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6" name="object 456"/>
            <p:cNvSpPr/>
            <p:nvPr/>
          </p:nvSpPr>
          <p:spPr>
            <a:xfrm>
              <a:off x="9495205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7" name="object 457"/>
            <p:cNvSpPr/>
            <p:nvPr/>
          </p:nvSpPr>
          <p:spPr>
            <a:xfrm>
              <a:off x="2424861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8" name="object 458"/>
            <p:cNvSpPr/>
            <p:nvPr/>
          </p:nvSpPr>
          <p:spPr>
            <a:xfrm>
              <a:off x="2424861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9" name="object 459"/>
            <p:cNvSpPr/>
            <p:nvPr/>
          </p:nvSpPr>
          <p:spPr>
            <a:xfrm>
              <a:off x="2696794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0" name="object 460"/>
            <p:cNvSpPr/>
            <p:nvPr/>
          </p:nvSpPr>
          <p:spPr>
            <a:xfrm>
              <a:off x="2696794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1" name="object 461"/>
            <p:cNvSpPr/>
            <p:nvPr/>
          </p:nvSpPr>
          <p:spPr>
            <a:xfrm>
              <a:off x="2968726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2" name="object 462"/>
            <p:cNvSpPr/>
            <p:nvPr/>
          </p:nvSpPr>
          <p:spPr>
            <a:xfrm>
              <a:off x="2968726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3" name="object 463"/>
            <p:cNvSpPr/>
            <p:nvPr/>
          </p:nvSpPr>
          <p:spPr>
            <a:xfrm>
              <a:off x="3240659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45" y="271945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4" name="object 464"/>
            <p:cNvSpPr/>
            <p:nvPr/>
          </p:nvSpPr>
          <p:spPr>
            <a:xfrm>
              <a:off x="3240659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5" name="object 465"/>
            <p:cNvSpPr/>
            <p:nvPr/>
          </p:nvSpPr>
          <p:spPr>
            <a:xfrm>
              <a:off x="3512604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6" name="object 466"/>
            <p:cNvSpPr/>
            <p:nvPr/>
          </p:nvSpPr>
          <p:spPr>
            <a:xfrm>
              <a:off x="3512604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7" name="object 467"/>
            <p:cNvSpPr/>
            <p:nvPr/>
          </p:nvSpPr>
          <p:spPr>
            <a:xfrm>
              <a:off x="3784549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8" name="object 468"/>
            <p:cNvSpPr/>
            <p:nvPr/>
          </p:nvSpPr>
          <p:spPr>
            <a:xfrm>
              <a:off x="3784549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9" name="object 469"/>
            <p:cNvSpPr/>
            <p:nvPr/>
          </p:nvSpPr>
          <p:spPr>
            <a:xfrm>
              <a:off x="4056481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0" name="object 470"/>
            <p:cNvSpPr/>
            <p:nvPr/>
          </p:nvSpPr>
          <p:spPr>
            <a:xfrm>
              <a:off x="4056481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1" name="object 471"/>
            <p:cNvSpPr/>
            <p:nvPr/>
          </p:nvSpPr>
          <p:spPr>
            <a:xfrm>
              <a:off x="4328414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2" name="object 472"/>
            <p:cNvSpPr/>
            <p:nvPr/>
          </p:nvSpPr>
          <p:spPr>
            <a:xfrm>
              <a:off x="4328414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3" name="object 473"/>
            <p:cNvSpPr/>
            <p:nvPr/>
          </p:nvSpPr>
          <p:spPr>
            <a:xfrm>
              <a:off x="4600346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45" y="271945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4" name="object 474"/>
            <p:cNvSpPr/>
            <p:nvPr/>
          </p:nvSpPr>
          <p:spPr>
            <a:xfrm>
              <a:off x="4600346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5" name="object 475"/>
            <p:cNvSpPr/>
            <p:nvPr/>
          </p:nvSpPr>
          <p:spPr>
            <a:xfrm>
              <a:off x="4872291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6" name="object 476"/>
            <p:cNvSpPr/>
            <p:nvPr/>
          </p:nvSpPr>
          <p:spPr>
            <a:xfrm>
              <a:off x="4872291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7" name="object 477"/>
            <p:cNvSpPr/>
            <p:nvPr/>
          </p:nvSpPr>
          <p:spPr>
            <a:xfrm>
              <a:off x="5144223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8" name="object 478"/>
            <p:cNvSpPr/>
            <p:nvPr/>
          </p:nvSpPr>
          <p:spPr>
            <a:xfrm>
              <a:off x="5144223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9" name="object 479"/>
            <p:cNvSpPr/>
            <p:nvPr/>
          </p:nvSpPr>
          <p:spPr>
            <a:xfrm>
              <a:off x="5416156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0" name="object 480"/>
            <p:cNvSpPr/>
            <p:nvPr/>
          </p:nvSpPr>
          <p:spPr>
            <a:xfrm>
              <a:off x="5416156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1" name="object 481"/>
            <p:cNvSpPr/>
            <p:nvPr/>
          </p:nvSpPr>
          <p:spPr>
            <a:xfrm>
              <a:off x="5688088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45" y="271945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2" name="object 482"/>
            <p:cNvSpPr/>
            <p:nvPr/>
          </p:nvSpPr>
          <p:spPr>
            <a:xfrm>
              <a:off x="5688088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3" name="object 483"/>
            <p:cNvSpPr/>
            <p:nvPr/>
          </p:nvSpPr>
          <p:spPr>
            <a:xfrm>
              <a:off x="5960033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4" name="object 484"/>
            <p:cNvSpPr/>
            <p:nvPr/>
          </p:nvSpPr>
          <p:spPr>
            <a:xfrm>
              <a:off x="5960033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5" name="object 485"/>
            <p:cNvSpPr/>
            <p:nvPr/>
          </p:nvSpPr>
          <p:spPr>
            <a:xfrm>
              <a:off x="6231966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6" name="object 486"/>
            <p:cNvSpPr/>
            <p:nvPr/>
          </p:nvSpPr>
          <p:spPr>
            <a:xfrm>
              <a:off x="6231966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7" name="object 487"/>
            <p:cNvSpPr/>
            <p:nvPr/>
          </p:nvSpPr>
          <p:spPr>
            <a:xfrm>
              <a:off x="6503911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8" name="object 488"/>
            <p:cNvSpPr/>
            <p:nvPr/>
          </p:nvSpPr>
          <p:spPr>
            <a:xfrm>
              <a:off x="6503911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9" name="object 489"/>
            <p:cNvSpPr/>
            <p:nvPr/>
          </p:nvSpPr>
          <p:spPr>
            <a:xfrm>
              <a:off x="6775843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0" name="object 490"/>
            <p:cNvSpPr/>
            <p:nvPr/>
          </p:nvSpPr>
          <p:spPr>
            <a:xfrm>
              <a:off x="6775843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1" name="object 491"/>
            <p:cNvSpPr/>
            <p:nvPr/>
          </p:nvSpPr>
          <p:spPr>
            <a:xfrm>
              <a:off x="7047776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45" y="271945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2" name="object 492"/>
            <p:cNvSpPr/>
            <p:nvPr/>
          </p:nvSpPr>
          <p:spPr>
            <a:xfrm>
              <a:off x="7047776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3" name="object 493"/>
            <p:cNvSpPr/>
            <p:nvPr/>
          </p:nvSpPr>
          <p:spPr>
            <a:xfrm>
              <a:off x="7319721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4" name="object 494"/>
            <p:cNvSpPr/>
            <p:nvPr/>
          </p:nvSpPr>
          <p:spPr>
            <a:xfrm>
              <a:off x="7319721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5" name="object 495"/>
            <p:cNvSpPr/>
            <p:nvPr/>
          </p:nvSpPr>
          <p:spPr>
            <a:xfrm>
              <a:off x="7591653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6" name="object 496"/>
            <p:cNvSpPr/>
            <p:nvPr/>
          </p:nvSpPr>
          <p:spPr>
            <a:xfrm>
              <a:off x="7591653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7" name="object 497"/>
            <p:cNvSpPr/>
            <p:nvPr/>
          </p:nvSpPr>
          <p:spPr>
            <a:xfrm>
              <a:off x="7863586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8" name="object 498"/>
            <p:cNvSpPr/>
            <p:nvPr/>
          </p:nvSpPr>
          <p:spPr>
            <a:xfrm>
              <a:off x="7863586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9" name="object 499"/>
            <p:cNvSpPr/>
            <p:nvPr/>
          </p:nvSpPr>
          <p:spPr>
            <a:xfrm>
              <a:off x="8135518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45" y="271945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0" name="object 500"/>
            <p:cNvSpPr/>
            <p:nvPr/>
          </p:nvSpPr>
          <p:spPr>
            <a:xfrm>
              <a:off x="8135518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1" name="object 501"/>
            <p:cNvSpPr/>
            <p:nvPr/>
          </p:nvSpPr>
          <p:spPr>
            <a:xfrm>
              <a:off x="8407463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2" name="object 502"/>
            <p:cNvSpPr/>
            <p:nvPr/>
          </p:nvSpPr>
          <p:spPr>
            <a:xfrm>
              <a:off x="8407463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3" name="object 503"/>
            <p:cNvSpPr/>
            <p:nvPr/>
          </p:nvSpPr>
          <p:spPr>
            <a:xfrm>
              <a:off x="8679395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4" name="object 504"/>
            <p:cNvSpPr/>
            <p:nvPr/>
          </p:nvSpPr>
          <p:spPr>
            <a:xfrm>
              <a:off x="8679395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5" name="object 505"/>
            <p:cNvSpPr/>
            <p:nvPr/>
          </p:nvSpPr>
          <p:spPr>
            <a:xfrm>
              <a:off x="8951341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6" name="object 506"/>
            <p:cNvSpPr/>
            <p:nvPr/>
          </p:nvSpPr>
          <p:spPr>
            <a:xfrm>
              <a:off x="8951341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7" name="object 507"/>
            <p:cNvSpPr/>
            <p:nvPr/>
          </p:nvSpPr>
          <p:spPr>
            <a:xfrm>
              <a:off x="9223273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8" name="object 508"/>
            <p:cNvSpPr/>
            <p:nvPr/>
          </p:nvSpPr>
          <p:spPr>
            <a:xfrm>
              <a:off x="9223273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9" name="object 509"/>
            <p:cNvSpPr/>
            <p:nvPr/>
          </p:nvSpPr>
          <p:spPr>
            <a:xfrm>
              <a:off x="9495205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45" y="271945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0" name="object 510"/>
            <p:cNvSpPr/>
            <p:nvPr/>
          </p:nvSpPr>
          <p:spPr>
            <a:xfrm>
              <a:off x="9495205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45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1" name="object 511"/>
            <p:cNvSpPr/>
            <p:nvPr/>
          </p:nvSpPr>
          <p:spPr>
            <a:xfrm>
              <a:off x="2424861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2" name="object 512"/>
            <p:cNvSpPr/>
            <p:nvPr/>
          </p:nvSpPr>
          <p:spPr>
            <a:xfrm>
              <a:off x="2424861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3" name="object 513"/>
            <p:cNvSpPr/>
            <p:nvPr/>
          </p:nvSpPr>
          <p:spPr>
            <a:xfrm>
              <a:off x="2696794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4" name="object 514"/>
            <p:cNvSpPr/>
            <p:nvPr/>
          </p:nvSpPr>
          <p:spPr>
            <a:xfrm>
              <a:off x="2696794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5" name="object 515"/>
            <p:cNvSpPr/>
            <p:nvPr/>
          </p:nvSpPr>
          <p:spPr>
            <a:xfrm>
              <a:off x="2968726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6" name="object 516"/>
            <p:cNvSpPr/>
            <p:nvPr/>
          </p:nvSpPr>
          <p:spPr>
            <a:xfrm>
              <a:off x="2968726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7" name="object 517"/>
            <p:cNvSpPr/>
            <p:nvPr/>
          </p:nvSpPr>
          <p:spPr>
            <a:xfrm>
              <a:off x="3240659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8" name="object 518"/>
            <p:cNvSpPr/>
            <p:nvPr/>
          </p:nvSpPr>
          <p:spPr>
            <a:xfrm>
              <a:off x="3240659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9" name="object 519"/>
            <p:cNvSpPr/>
            <p:nvPr/>
          </p:nvSpPr>
          <p:spPr>
            <a:xfrm>
              <a:off x="3512604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0" name="object 520"/>
            <p:cNvSpPr/>
            <p:nvPr/>
          </p:nvSpPr>
          <p:spPr>
            <a:xfrm>
              <a:off x="3512604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1" name="object 521"/>
            <p:cNvSpPr/>
            <p:nvPr/>
          </p:nvSpPr>
          <p:spPr>
            <a:xfrm>
              <a:off x="3784549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2" name="object 522"/>
            <p:cNvSpPr/>
            <p:nvPr/>
          </p:nvSpPr>
          <p:spPr>
            <a:xfrm>
              <a:off x="3784549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3" name="object 523"/>
            <p:cNvSpPr/>
            <p:nvPr/>
          </p:nvSpPr>
          <p:spPr>
            <a:xfrm>
              <a:off x="4056481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4" name="object 524"/>
            <p:cNvSpPr/>
            <p:nvPr/>
          </p:nvSpPr>
          <p:spPr>
            <a:xfrm>
              <a:off x="4056481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5" name="object 525"/>
            <p:cNvSpPr/>
            <p:nvPr/>
          </p:nvSpPr>
          <p:spPr>
            <a:xfrm>
              <a:off x="4328414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6" name="object 526"/>
            <p:cNvSpPr/>
            <p:nvPr/>
          </p:nvSpPr>
          <p:spPr>
            <a:xfrm>
              <a:off x="4328414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7" name="object 527"/>
            <p:cNvSpPr/>
            <p:nvPr/>
          </p:nvSpPr>
          <p:spPr>
            <a:xfrm>
              <a:off x="4600346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8" name="object 528"/>
            <p:cNvSpPr/>
            <p:nvPr/>
          </p:nvSpPr>
          <p:spPr>
            <a:xfrm>
              <a:off x="4600346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9" name="object 529"/>
            <p:cNvSpPr/>
            <p:nvPr/>
          </p:nvSpPr>
          <p:spPr>
            <a:xfrm>
              <a:off x="4872291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0" name="object 530"/>
            <p:cNvSpPr/>
            <p:nvPr/>
          </p:nvSpPr>
          <p:spPr>
            <a:xfrm>
              <a:off x="4872291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1" name="object 531"/>
            <p:cNvSpPr/>
            <p:nvPr/>
          </p:nvSpPr>
          <p:spPr>
            <a:xfrm>
              <a:off x="5144223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2" name="object 532"/>
            <p:cNvSpPr/>
            <p:nvPr/>
          </p:nvSpPr>
          <p:spPr>
            <a:xfrm>
              <a:off x="5144223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3" name="object 533"/>
            <p:cNvSpPr/>
            <p:nvPr/>
          </p:nvSpPr>
          <p:spPr>
            <a:xfrm>
              <a:off x="5416156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4" name="object 534"/>
            <p:cNvSpPr/>
            <p:nvPr/>
          </p:nvSpPr>
          <p:spPr>
            <a:xfrm>
              <a:off x="5416156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5" name="object 535"/>
            <p:cNvSpPr/>
            <p:nvPr/>
          </p:nvSpPr>
          <p:spPr>
            <a:xfrm>
              <a:off x="5688088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6" name="object 536"/>
            <p:cNvSpPr/>
            <p:nvPr/>
          </p:nvSpPr>
          <p:spPr>
            <a:xfrm>
              <a:off x="5688088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7" name="object 537"/>
            <p:cNvSpPr/>
            <p:nvPr/>
          </p:nvSpPr>
          <p:spPr>
            <a:xfrm>
              <a:off x="5960033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8" name="object 538"/>
            <p:cNvSpPr/>
            <p:nvPr/>
          </p:nvSpPr>
          <p:spPr>
            <a:xfrm>
              <a:off x="5960033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9" name="object 539"/>
            <p:cNvSpPr/>
            <p:nvPr/>
          </p:nvSpPr>
          <p:spPr>
            <a:xfrm>
              <a:off x="6231966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0" name="object 540"/>
            <p:cNvSpPr/>
            <p:nvPr/>
          </p:nvSpPr>
          <p:spPr>
            <a:xfrm>
              <a:off x="6231966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1" name="object 541"/>
            <p:cNvSpPr/>
            <p:nvPr/>
          </p:nvSpPr>
          <p:spPr>
            <a:xfrm>
              <a:off x="6503911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2" name="object 542"/>
            <p:cNvSpPr/>
            <p:nvPr/>
          </p:nvSpPr>
          <p:spPr>
            <a:xfrm>
              <a:off x="6503911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3" name="object 543"/>
            <p:cNvSpPr/>
            <p:nvPr/>
          </p:nvSpPr>
          <p:spPr>
            <a:xfrm>
              <a:off x="6775843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4" name="object 544"/>
            <p:cNvSpPr/>
            <p:nvPr/>
          </p:nvSpPr>
          <p:spPr>
            <a:xfrm>
              <a:off x="6775843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5" name="object 545"/>
            <p:cNvSpPr/>
            <p:nvPr/>
          </p:nvSpPr>
          <p:spPr>
            <a:xfrm>
              <a:off x="7047776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6" name="object 546"/>
            <p:cNvSpPr/>
            <p:nvPr/>
          </p:nvSpPr>
          <p:spPr>
            <a:xfrm>
              <a:off x="7047776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7" name="object 547"/>
            <p:cNvSpPr/>
            <p:nvPr/>
          </p:nvSpPr>
          <p:spPr>
            <a:xfrm>
              <a:off x="7319721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8" name="object 548"/>
            <p:cNvSpPr/>
            <p:nvPr/>
          </p:nvSpPr>
          <p:spPr>
            <a:xfrm>
              <a:off x="7319721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9" name="object 549"/>
            <p:cNvSpPr/>
            <p:nvPr/>
          </p:nvSpPr>
          <p:spPr>
            <a:xfrm>
              <a:off x="7591653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0" name="object 550"/>
            <p:cNvSpPr/>
            <p:nvPr/>
          </p:nvSpPr>
          <p:spPr>
            <a:xfrm>
              <a:off x="7591653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1" name="object 551"/>
            <p:cNvSpPr/>
            <p:nvPr/>
          </p:nvSpPr>
          <p:spPr>
            <a:xfrm>
              <a:off x="7863586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2" name="object 552"/>
            <p:cNvSpPr/>
            <p:nvPr/>
          </p:nvSpPr>
          <p:spPr>
            <a:xfrm>
              <a:off x="7863586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3" name="object 553"/>
            <p:cNvSpPr/>
            <p:nvPr/>
          </p:nvSpPr>
          <p:spPr>
            <a:xfrm>
              <a:off x="8135518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4" name="object 554"/>
            <p:cNvSpPr/>
            <p:nvPr/>
          </p:nvSpPr>
          <p:spPr>
            <a:xfrm>
              <a:off x="8135518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5" name="object 555"/>
            <p:cNvSpPr/>
            <p:nvPr/>
          </p:nvSpPr>
          <p:spPr>
            <a:xfrm>
              <a:off x="8407463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6" name="object 556"/>
            <p:cNvSpPr/>
            <p:nvPr/>
          </p:nvSpPr>
          <p:spPr>
            <a:xfrm>
              <a:off x="8407463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7" name="object 557"/>
            <p:cNvSpPr/>
            <p:nvPr/>
          </p:nvSpPr>
          <p:spPr>
            <a:xfrm>
              <a:off x="8679395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8" name="object 558"/>
            <p:cNvSpPr/>
            <p:nvPr/>
          </p:nvSpPr>
          <p:spPr>
            <a:xfrm>
              <a:off x="8679395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9" name="object 559"/>
            <p:cNvSpPr/>
            <p:nvPr/>
          </p:nvSpPr>
          <p:spPr>
            <a:xfrm>
              <a:off x="8951341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0" name="object 560"/>
            <p:cNvSpPr/>
            <p:nvPr/>
          </p:nvSpPr>
          <p:spPr>
            <a:xfrm>
              <a:off x="8951341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1" name="object 561"/>
            <p:cNvSpPr/>
            <p:nvPr/>
          </p:nvSpPr>
          <p:spPr>
            <a:xfrm>
              <a:off x="9223273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2" name="object 562"/>
            <p:cNvSpPr/>
            <p:nvPr/>
          </p:nvSpPr>
          <p:spPr>
            <a:xfrm>
              <a:off x="9223273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3" name="object 563"/>
            <p:cNvSpPr/>
            <p:nvPr/>
          </p:nvSpPr>
          <p:spPr>
            <a:xfrm>
              <a:off x="9495205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4" name="object 564"/>
            <p:cNvSpPr/>
            <p:nvPr/>
          </p:nvSpPr>
          <p:spPr>
            <a:xfrm>
              <a:off x="9495205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5" name="object 565"/>
            <p:cNvSpPr/>
            <p:nvPr/>
          </p:nvSpPr>
          <p:spPr>
            <a:xfrm>
              <a:off x="2424861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6" name="object 566"/>
            <p:cNvSpPr/>
            <p:nvPr/>
          </p:nvSpPr>
          <p:spPr>
            <a:xfrm>
              <a:off x="2424861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7" name="object 567"/>
            <p:cNvSpPr/>
            <p:nvPr/>
          </p:nvSpPr>
          <p:spPr>
            <a:xfrm>
              <a:off x="2696794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8" name="object 568"/>
            <p:cNvSpPr/>
            <p:nvPr/>
          </p:nvSpPr>
          <p:spPr>
            <a:xfrm>
              <a:off x="2696794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9" name="object 569"/>
            <p:cNvSpPr/>
            <p:nvPr/>
          </p:nvSpPr>
          <p:spPr>
            <a:xfrm>
              <a:off x="2968726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0" name="object 570"/>
            <p:cNvSpPr/>
            <p:nvPr/>
          </p:nvSpPr>
          <p:spPr>
            <a:xfrm>
              <a:off x="2968726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1" name="object 571"/>
            <p:cNvSpPr/>
            <p:nvPr/>
          </p:nvSpPr>
          <p:spPr>
            <a:xfrm>
              <a:off x="3240659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2" name="object 572"/>
            <p:cNvSpPr/>
            <p:nvPr/>
          </p:nvSpPr>
          <p:spPr>
            <a:xfrm>
              <a:off x="3240659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3" name="object 573"/>
            <p:cNvSpPr/>
            <p:nvPr/>
          </p:nvSpPr>
          <p:spPr>
            <a:xfrm>
              <a:off x="3512604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4" name="object 574"/>
            <p:cNvSpPr/>
            <p:nvPr/>
          </p:nvSpPr>
          <p:spPr>
            <a:xfrm>
              <a:off x="3512604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5" name="object 575"/>
            <p:cNvSpPr/>
            <p:nvPr/>
          </p:nvSpPr>
          <p:spPr>
            <a:xfrm>
              <a:off x="3784549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6" name="object 576"/>
            <p:cNvSpPr/>
            <p:nvPr/>
          </p:nvSpPr>
          <p:spPr>
            <a:xfrm>
              <a:off x="3784549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7" name="object 577"/>
            <p:cNvSpPr/>
            <p:nvPr/>
          </p:nvSpPr>
          <p:spPr>
            <a:xfrm>
              <a:off x="4056481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8" name="object 578"/>
            <p:cNvSpPr/>
            <p:nvPr/>
          </p:nvSpPr>
          <p:spPr>
            <a:xfrm>
              <a:off x="4056481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9" name="object 579"/>
            <p:cNvSpPr/>
            <p:nvPr/>
          </p:nvSpPr>
          <p:spPr>
            <a:xfrm>
              <a:off x="4328414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0" name="object 580"/>
            <p:cNvSpPr/>
            <p:nvPr/>
          </p:nvSpPr>
          <p:spPr>
            <a:xfrm>
              <a:off x="4328414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1" name="object 581"/>
            <p:cNvSpPr/>
            <p:nvPr/>
          </p:nvSpPr>
          <p:spPr>
            <a:xfrm>
              <a:off x="4600346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2" name="object 582"/>
            <p:cNvSpPr/>
            <p:nvPr/>
          </p:nvSpPr>
          <p:spPr>
            <a:xfrm>
              <a:off x="4600346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3" name="object 583"/>
            <p:cNvSpPr/>
            <p:nvPr/>
          </p:nvSpPr>
          <p:spPr>
            <a:xfrm>
              <a:off x="4872291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4" name="object 584"/>
            <p:cNvSpPr/>
            <p:nvPr/>
          </p:nvSpPr>
          <p:spPr>
            <a:xfrm>
              <a:off x="4872291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5" name="object 585"/>
            <p:cNvSpPr/>
            <p:nvPr/>
          </p:nvSpPr>
          <p:spPr>
            <a:xfrm>
              <a:off x="5144223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6" name="object 586"/>
            <p:cNvSpPr/>
            <p:nvPr/>
          </p:nvSpPr>
          <p:spPr>
            <a:xfrm>
              <a:off x="5144223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7" name="object 587"/>
            <p:cNvSpPr/>
            <p:nvPr/>
          </p:nvSpPr>
          <p:spPr>
            <a:xfrm>
              <a:off x="5416156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8" name="object 588"/>
            <p:cNvSpPr/>
            <p:nvPr/>
          </p:nvSpPr>
          <p:spPr>
            <a:xfrm>
              <a:off x="5416156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9" name="object 589"/>
            <p:cNvSpPr/>
            <p:nvPr/>
          </p:nvSpPr>
          <p:spPr>
            <a:xfrm>
              <a:off x="5688088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0" name="object 590"/>
            <p:cNvSpPr/>
            <p:nvPr/>
          </p:nvSpPr>
          <p:spPr>
            <a:xfrm>
              <a:off x="5688088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1" name="object 591"/>
            <p:cNvSpPr/>
            <p:nvPr/>
          </p:nvSpPr>
          <p:spPr>
            <a:xfrm>
              <a:off x="5960033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2" name="object 592"/>
            <p:cNvSpPr/>
            <p:nvPr/>
          </p:nvSpPr>
          <p:spPr>
            <a:xfrm>
              <a:off x="5960033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3" name="object 593"/>
            <p:cNvSpPr/>
            <p:nvPr/>
          </p:nvSpPr>
          <p:spPr>
            <a:xfrm>
              <a:off x="6231966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4" name="object 594"/>
            <p:cNvSpPr/>
            <p:nvPr/>
          </p:nvSpPr>
          <p:spPr>
            <a:xfrm>
              <a:off x="6231966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5" name="object 595"/>
            <p:cNvSpPr/>
            <p:nvPr/>
          </p:nvSpPr>
          <p:spPr>
            <a:xfrm>
              <a:off x="6503911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6" name="object 596"/>
            <p:cNvSpPr/>
            <p:nvPr/>
          </p:nvSpPr>
          <p:spPr>
            <a:xfrm>
              <a:off x="6503911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7" name="object 597"/>
            <p:cNvSpPr/>
            <p:nvPr/>
          </p:nvSpPr>
          <p:spPr>
            <a:xfrm>
              <a:off x="6775843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8" name="object 598"/>
            <p:cNvSpPr/>
            <p:nvPr/>
          </p:nvSpPr>
          <p:spPr>
            <a:xfrm>
              <a:off x="6775843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9" name="object 599"/>
            <p:cNvSpPr/>
            <p:nvPr/>
          </p:nvSpPr>
          <p:spPr>
            <a:xfrm>
              <a:off x="7047776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0" name="object 600"/>
            <p:cNvSpPr/>
            <p:nvPr/>
          </p:nvSpPr>
          <p:spPr>
            <a:xfrm>
              <a:off x="7047776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1" name="object 601"/>
            <p:cNvSpPr/>
            <p:nvPr/>
          </p:nvSpPr>
          <p:spPr>
            <a:xfrm>
              <a:off x="7319721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2" name="object 602"/>
            <p:cNvSpPr/>
            <p:nvPr/>
          </p:nvSpPr>
          <p:spPr>
            <a:xfrm>
              <a:off x="7319721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3" name="object 603"/>
            <p:cNvSpPr/>
            <p:nvPr/>
          </p:nvSpPr>
          <p:spPr>
            <a:xfrm>
              <a:off x="7591653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4" name="object 604"/>
            <p:cNvSpPr/>
            <p:nvPr/>
          </p:nvSpPr>
          <p:spPr>
            <a:xfrm>
              <a:off x="7591653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5" name="object 605"/>
            <p:cNvSpPr/>
            <p:nvPr/>
          </p:nvSpPr>
          <p:spPr>
            <a:xfrm>
              <a:off x="7863586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6" name="object 606"/>
            <p:cNvSpPr/>
            <p:nvPr/>
          </p:nvSpPr>
          <p:spPr>
            <a:xfrm>
              <a:off x="7863586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7" name="object 607"/>
            <p:cNvSpPr/>
            <p:nvPr/>
          </p:nvSpPr>
          <p:spPr>
            <a:xfrm>
              <a:off x="8135518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8" name="object 608"/>
            <p:cNvSpPr/>
            <p:nvPr/>
          </p:nvSpPr>
          <p:spPr>
            <a:xfrm>
              <a:off x="8135518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9" name="object 609"/>
            <p:cNvSpPr/>
            <p:nvPr/>
          </p:nvSpPr>
          <p:spPr>
            <a:xfrm>
              <a:off x="8407463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0" name="object 610"/>
            <p:cNvSpPr/>
            <p:nvPr/>
          </p:nvSpPr>
          <p:spPr>
            <a:xfrm>
              <a:off x="8407463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1" name="object 611"/>
            <p:cNvSpPr/>
            <p:nvPr/>
          </p:nvSpPr>
          <p:spPr>
            <a:xfrm>
              <a:off x="8679395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2" name="object 612"/>
            <p:cNvSpPr/>
            <p:nvPr/>
          </p:nvSpPr>
          <p:spPr>
            <a:xfrm>
              <a:off x="8679395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3" name="object 613"/>
            <p:cNvSpPr/>
            <p:nvPr/>
          </p:nvSpPr>
          <p:spPr>
            <a:xfrm>
              <a:off x="8951341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4" name="object 614"/>
            <p:cNvSpPr/>
            <p:nvPr/>
          </p:nvSpPr>
          <p:spPr>
            <a:xfrm>
              <a:off x="8951341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5" name="object 615"/>
            <p:cNvSpPr/>
            <p:nvPr/>
          </p:nvSpPr>
          <p:spPr>
            <a:xfrm>
              <a:off x="9223273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6" name="object 616"/>
            <p:cNvSpPr/>
            <p:nvPr/>
          </p:nvSpPr>
          <p:spPr>
            <a:xfrm>
              <a:off x="9223273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7" name="object 617"/>
            <p:cNvSpPr/>
            <p:nvPr/>
          </p:nvSpPr>
          <p:spPr>
            <a:xfrm>
              <a:off x="9495205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8" name="object 618"/>
            <p:cNvSpPr/>
            <p:nvPr/>
          </p:nvSpPr>
          <p:spPr>
            <a:xfrm>
              <a:off x="9495205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DB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9" name="object 619"/>
            <p:cNvSpPr/>
            <p:nvPr/>
          </p:nvSpPr>
          <p:spPr>
            <a:xfrm>
              <a:off x="2968726" y="1631518"/>
              <a:ext cx="1087755" cy="1088390"/>
            </a:xfrm>
            <a:custGeom>
              <a:avLst/>
              <a:gdLst/>
              <a:ahLst/>
              <a:cxnLst/>
              <a:rect l="l" t="t" r="r" b="b"/>
              <a:pathLst>
                <a:path w="1087754" h="1088389">
                  <a:moveTo>
                    <a:pt x="815809" y="0"/>
                  </a:moveTo>
                  <a:lnTo>
                    <a:pt x="271932" y="0"/>
                  </a:lnTo>
                  <a:lnTo>
                    <a:pt x="0" y="1087970"/>
                  </a:lnTo>
                  <a:lnTo>
                    <a:pt x="1087742" y="1087970"/>
                  </a:lnTo>
                  <a:lnTo>
                    <a:pt x="815809" y="0"/>
                  </a:lnTo>
                  <a:close/>
                </a:path>
              </a:pathLst>
            </a:custGeom>
            <a:solidFill>
              <a:srgbClr val="ADDCCE">
                <a:alpha val="34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0" name="object 620"/>
            <p:cNvSpPr/>
            <p:nvPr/>
          </p:nvSpPr>
          <p:spPr>
            <a:xfrm>
              <a:off x="2968726" y="1631518"/>
              <a:ext cx="1087755" cy="1088390"/>
            </a:xfrm>
            <a:custGeom>
              <a:avLst/>
              <a:gdLst/>
              <a:ahLst/>
              <a:cxnLst/>
              <a:rect l="l" t="t" r="r" b="b"/>
              <a:pathLst>
                <a:path w="1087754" h="1088389">
                  <a:moveTo>
                    <a:pt x="271932" y="0"/>
                  </a:moveTo>
                  <a:lnTo>
                    <a:pt x="0" y="1087970"/>
                  </a:lnTo>
                  <a:lnTo>
                    <a:pt x="1087742" y="1087970"/>
                  </a:lnTo>
                  <a:lnTo>
                    <a:pt x="815809" y="0"/>
                  </a:lnTo>
                  <a:lnTo>
                    <a:pt x="271932" y="0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1" name="object 621"/>
            <p:cNvSpPr/>
            <p:nvPr/>
          </p:nvSpPr>
          <p:spPr>
            <a:xfrm>
              <a:off x="5144223" y="1631518"/>
              <a:ext cx="1360170" cy="1088390"/>
            </a:xfrm>
            <a:custGeom>
              <a:avLst/>
              <a:gdLst/>
              <a:ahLst/>
              <a:cxnLst/>
              <a:rect l="l" t="t" r="r" b="b"/>
              <a:pathLst>
                <a:path w="1360170" h="1088389">
                  <a:moveTo>
                    <a:pt x="1359674" y="0"/>
                  </a:moveTo>
                  <a:lnTo>
                    <a:pt x="0" y="0"/>
                  </a:lnTo>
                  <a:lnTo>
                    <a:pt x="1359674" y="1087970"/>
                  </a:lnTo>
                  <a:lnTo>
                    <a:pt x="1359674" y="0"/>
                  </a:lnTo>
                  <a:close/>
                </a:path>
              </a:pathLst>
            </a:custGeom>
            <a:solidFill>
              <a:srgbClr val="ADDCCE">
                <a:alpha val="34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2" name="object 622"/>
            <p:cNvSpPr/>
            <p:nvPr/>
          </p:nvSpPr>
          <p:spPr>
            <a:xfrm>
              <a:off x="5144223" y="1631518"/>
              <a:ext cx="1360170" cy="1088390"/>
            </a:xfrm>
            <a:custGeom>
              <a:avLst/>
              <a:gdLst/>
              <a:ahLst/>
              <a:cxnLst/>
              <a:rect l="l" t="t" r="r" b="b"/>
              <a:pathLst>
                <a:path w="1360170" h="1088389">
                  <a:moveTo>
                    <a:pt x="0" y="0"/>
                  </a:moveTo>
                  <a:lnTo>
                    <a:pt x="1359674" y="0"/>
                  </a:lnTo>
                  <a:lnTo>
                    <a:pt x="1359674" y="108797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3" name="object 623"/>
            <p:cNvSpPr/>
            <p:nvPr/>
          </p:nvSpPr>
          <p:spPr>
            <a:xfrm>
              <a:off x="7863586" y="1631518"/>
              <a:ext cx="1360170" cy="1088390"/>
            </a:xfrm>
            <a:custGeom>
              <a:avLst/>
              <a:gdLst/>
              <a:ahLst/>
              <a:cxnLst/>
              <a:rect l="l" t="t" r="r" b="b"/>
              <a:pathLst>
                <a:path w="1360170" h="1088389">
                  <a:moveTo>
                    <a:pt x="0" y="0"/>
                  </a:moveTo>
                  <a:lnTo>
                    <a:pt x="0" y="1087970"/>
                  </a:lnTo>
                  <a:lnTo>
                    <a:pt x="1359687" y="2719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ADDCCE">
                <a:alpha val="34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4" name="object 624"/>
            <p:cNvSpPr/>
            <p:nvPr/>
          </p:nvSpPr>
          <p:spPr>
            <a:xfrm>
              <a:off x="7863586" y="1631518"/>
              <a:ext cx="1360170" cy="1088390"/>
            </a:xfrm>
            <a:custGeom>
              <a:avLst/>
              <a:gdLst/>
              <a:ahLst/>
              <a:cxnLst/>
              <a:rect l="l" t="t" r="r" b="b"/>
              <a:pathLst>
                <a:path w="1360170" h="1088389">
                  <a:moveTo>
                    <a:pt x="0" y="0"/>
                  </a:moveTo>
                  <a:lnTo>
                    <a:pt x="0" y="1087970"/>
                  </a:lnTo>
                  <a:lnTo>
                    <a:pt x="1359687" y="271995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5" name="object 625"/>
            <p:cNvSpPr/>
            <p:nvPr/>
          </p:nvSpPr>
          <p:spPr>
            <a:xfrm>
              <a:off x="2968739" y="2991472"/>
              <a:ext cx="1087755" cy="1088390"/>
            </a:xfrm>
            <a:custGeom>
              <a:avLst/>
              <a:gdLst/>
              <a:ahLst/>
              <a:cxnLst/>
              <a:rect l="l" t="t" r="r" b="b"/>
              <a:pathLst>
                <a:path w="1087754" h="1088389">
                  <a:moveTo>
                    <a:pt x="815809" y="0"/>
                  </a:moveTo>
                  <a:lnTo>
                    <a:pt x="0" y="543979"/>
                  </a:lnTo>
                  <a:lnTo>
                    <a:pt x="815809" y="1087970"/>
                  </a:lnTo>
                  <a:lnTo>
                    <a:pt x="1087742" y="543979"/>
                  </a:lnTo>
                  <a:lnTo>
                    <a:pt x="815809" y="0"/>
                  </a:lnTo>
                  <a:close/>
                </a:path>
              </a:pathLst>
            </a:custGeom>
            <a:solidFill>
              <a:srgbClr val="ADDCCE">
                <a:alpha val="34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6" name="object 626"/>
            <p:cNvSpPr/>
            <p:nvPr/>
          </p:nvSpPr>
          <p:spPr>
            <a:xfrm>
              <a:off x="2968739" y="2991472"/>
              <a:ext cx="1087755" cy="1088390"/>
            </a:xfrm>
            <a:custGeom>
              <a:avLst/>
              <a:gdLst/>
              <a:ahLst/>
              <a:cxnLst/>
              <a:rect l="l" t="t" r="r" b="b"/>
              <a:pathLst>
                <a:path w="1087754" h="1088389">
                  <a:moveTo>
                    <a:pt x="1087742" y="543979"/>
                  </a:moveTo>
                  <a:lnTo>
                    <a:pt x="815809" y="0"/>
                  </a:lnTo>
                  <a:lnTo>
                    <a:pt x="0" y="543979"/>
                  </a:lnTo>
                  <a:lnTo>
                    <a:pt x="815809" y="1087970"/>
                  </a:lnTo>
                  <a:lnTo>
                    <a:pt x="1087742" y="543979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7" name="object 627"/>
            <p:cNvSpPr/>
            <p:nvPr/>
          </p:nvSpPr>
          <p:spPr>
            <a:xfrm>
              <a:off x="5416156" y="2991472"/>
              <a:ext cx="1087755" cy="1088390"/>
            </a:xfrm>
            <a:custGeom>
              <a:avLst/>
              <a:gdLst/>
              <a:ahLst/>
              <a:cxnLst/>
              <a:rect l="l" t="t" r="r" b="b"/>
              <a:pathLst>
                <a:path w="1087754" h="1088389">
                  <a:moveTo>
                    <a:pt x="271932" y="0"/>
                  </a:moveTo>
                  <a:lnTo>
                    <a:pt x="0" y="543979"/>
                  </a:lnTo>
                  <a:lnTo>
                    <a:pt x="0" y="1087970"/>
                  </a:lnTo>
                  <a:lnTo>
                    <a:pt x="1087742" y="1087970"/>
                  </a:lnTo>
                  <a:lnTo>
                    <a:pt x="1087742" y="543979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ADDCCE">
                <a:alpha val="34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8" name="object 628"/>
            <p:cNvSpPr/>
            <p:nvPr/>
          </p:nvSpPr>
          <p:spPr>
            <a:xfrm>
              <a:off x="5416156" y="2991472"/>
              <a:ext cx="1087755" cy="1088390"/>
            </a:xfrm>
            <a:custGeom>
              <a:avLst/>
              <a:gdLst/>
              <a:ahLst/>
              <a:cxnLst/>
              <a:rect l="l" t="t" r="r" b="b"/>
              <a:pathLst>
                <a:path w="1087754" h="1088389">
                  <a:moveTo>
                    <a:pt x="0" y="543979"/>
                  </a:moveTo>
                  <a:lnTo>
                    <a:pt x="0" y="1087970"/>
                  </a:lnTo>
                  <a:lnTo>
                    <a:pt x="1087742" y="1087970"/>
                  </a:lnTo>
                  <a:lnTo>
                    <a:pt x="1087742" y="543979"/>
                  </a:lnTo>
                  <a:lnTo>
                    <a:pt x="271932" y="0"/>
                  </a:lnTo>
                  <a:lnTo>
                    <a:pt x="0" y="543979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9" name="object 629"/>
            <p:cNvSpPr/>
            <p:nvPr/>
          </p:nvSpPr>
          <p:spPr>
            <a:xfrm>
              <a:off x="8135518" y="2719476"/>
              <a:ext cx="1087755" cy="1360170"/>
            </a:xfrm>
            <a:custGeom>
              <a:avLst/>
              <a:gdLst/>
              <a:ahLst/>
              <a:cxnLst/>
              <a:rect l="l" t="t" r="r" b="b"/>
              <a:pathLst>
                <a:path w="1087754" h="1360170">
                  <a:moveTo>
                    <a:pt x="1087742" y="0"/>
                  </a:moveTo>
                  <a:lnTo>
                    <a:pt x="271945" y="0"/>
                  </a:lnTo>
                  <a:lnTo>
                    <a:pt x="0" y="1359966"/>
                  </a:lnTo>
                  <a:lnTo>
                    <a:pt x="1087742" y="0"/>
                  </a:lnTo>
                  <a:close/>
                </a:path>
              </a:pathLst>
            </a:custGeom>
            <a:solidFill>
              <a:srgbClr val="ADDCCE">
                <a:alpha val="34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0" name="object 630"/>
            <p:cNvSpPr/>
            <p:nvPr/>
          </p:nvSpPr>
          <p:spPr>
            <a:xfrm>
              <a:off x="8135518" y="2719476"/>
              <a:ext cx="1087755" cy="1360170"/>
            </a:xfrm>
            <a:custGeom>
              <a:avLst/>
              <a:gdLst/>
              <a:ahLst/>
              <a:cxnLst/>
              <a:rect l="l" t="t" r="r" b="b"/>
              <a:pathLst>
                <a:path w="1087754" h="1360170">
                  <a:moveTo>
                    <a:pt x="0" y="1359966"/>
                  </a:moveTo>
                  <a:lnTo>
                    <a:pt x="271945" y="0"/>
                  </a:lnTo>
                  <a:lnTo>
                    <a:pt x="1087742" y="0"/>
                  </a:lnTo>
                  <a:lnTo>
                    <a:pt x="0" y="135996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1" name="object 631"/>
            <p:cNvSpPr/>
            <p:nvPr/>
          </p:nvSpPr>
          <p:spPr>
            <a:xfrm>
              <a:off x="2968726" y="1631518"/>
              <a:ext cx="1087755" cy="1088390"/>
            </a:xfrm>
            <a:custGeom>
              <a:avLst/>
              <a:gdLst/>
              <a:ahLst/>
              <a:cxnLst/>
              <a:rect l="l" t="t" r="r" b="b"/>
              <a:pathLst>
                <a:path w="1087754" h="1088389">
                  <a:moveTo>
                    <a:pt x="271932" y="0"/>
                  </a:moveTo>
                  <a:lnTo>
                    <a:pt x="0" y="1087970"/>
                  </a:lnTo>
                  <a:lnTo>
                    <a:pt x="1087742" y="1087970"/>
                  </a:lnTo>
                  <a:lnTo>
                    <a:pt x="815809" y="0"/>
                  </a:lnTo>
                  <a:lnTo>
                    <a:pt x="271932" y="0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2" name="object 632"/>
            <p:cNvSpPr/>
            <p:nvPr/>
          </p:nvSpPr>
          <p:spPr>
            <a:xfrm>
              <a:off x="5144223" y="1631518"/>
              <a:ext cx="1360170" cy="1088390"/>
            </a:xfrm>
            <a:custGeom>
              <a:avLst/>
              <a:gdLst/>
              <a:ahLst/>
              <a:cxnLst/>
              <a:rect l="l" t="t" r="r" b="b"/>
              <a:pathLst>
                <a:path w="1360170" h="1088389">
                  <a:moveTo>
                    <a:pt x="0" y="0"/>
                  </a:moveTo>
                  <a:lnTo>
                    <a:pt x="1359674" y="0"/>
                  </a:lnTo>
                  <a:lnTo>
                    <a:pt x="1359674" y="108797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3" name="object 633"/>
            <p:cNvSpPr/>
            <p:nvPr/>
          </p:nvSpPr>
          <p:spPr>
            <a:xfrm>
              <a:off x="7863586" y="1631518"/>
              <a:ext cx="1360170" cy="1088390"/>
            </a:xfrm>
            <a:custGeom>
              <a:avLst/>
              <a:gdLst/>
              <a:ahLst/>
              <a:cxnLst/>
              <a:rect l="l" t="t" r="r" b="b"/>
              <a:pathLst>
                <a:path w="1360170" h="1088389">
                  <a:moveTo>
                    <a:pt x="0" y="0"/>
                  </a:moveTo>
                  <a:lnTo>
                    <a:pt x="0" y="1087970"/>
                  </a:lnTo>
                  <a:lnTo>
                    <a:pt x="1359687" y="271995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4" name="object 634"/>
            <p:cNvSpPr/>
            <p:nvPr/>
          </p:nvSpPr>
          <p:spPr>
            <a:xfrm>
              <a:off x="2968739" y="2991472"/>
              <a:ext cx="1087755" cy="1088390"/>
            </a:xfrm>
            <a:custGeom>
              <a:avLst/>
              <a:gdLst/>
              <a:ahLst/>
              <a:cxnLst/>
              <a:rect l="l" t="t" r="r" b="b"/>
              <a:pathLst>
                <a:path w="1087754" h="1088389">
                  <a:moveTo>
                    <a:pt x="1087742" y="543979"/>
                  </a:moveTo>
                  <a:lnTo>
                    <a:pt x="815809" y="0"/>
                  </a:lnTo>
                  <a:lnTo>
                    <a:pt x="0" y="543979"/>
                  </a:lnTo>
                  <a:lnTo>
                    <a:pt x="815809" y="1087970"/>
                  </a:lnTo>
                  <a:lnTo>
                    <a:pt x="1087742" y="543979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5" name="object 635"/>
            <p:cNvSpPr/>
            <p:nvPr/>
          </p:nvSpPr>
          <p:spPr>
            <a:xfrm>
              <a:off x="5416156" y="2991472"/>
              <a:ext cx="1087755" cy="1088390"/>
            </a:xfrm>
            <a:custGeom>
              <a:avLst/>
              <a:gdLst/>
              <a:ahLst/>
              <a:cxnLst/>
              <a:rect l="l" t="t" r="r" b="b"/>
              <a:pathLst>
                <a:path w="1087754" h="1088389">
                  <a:moveTo>
                    <a:pt x="0" y="543979"/>
                  </a:moveTo>
                  <a:lnTo>
                    <a:pt x="0" y="1087970"/>
                  </a:lnTo>
                  <a:lnTo>
                    <a:pt x="1087742" y="1087970"/>
                  </a:lnTo>
                  <a:lnTo>
                    <a:pt x="1087742" y="543979"/>
                  </a:lnTo>
                  <a:lnTo>
                    <a:pt x="271932" y="0"/>
                  </a:lnTo>
                  <a:lnTo>
                    <a:pt x="0" y="543979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6" name="object 636"/>
            <p:cNvSpPr/>
            <p:nvPr/>
          </p:nvSpPr>
          <p:spPr>
            <a:xfrm>
              <a:off x="8135518" y="2719476"/>
              <a:ext cx="1087755" cy="1360170"/>
            </a:xfrm>
            <a:custGeom>
              <a:avLst/>
              <a:gdLst/>
              <a:ahLst/>
              <a:cxnLst/>
              <a:rect l="l" t="t" r="r" b="b"/>
              <a:pathLst>
                <a:path w="1087754" h="1360170">
                  <a:moveTo>
                    <a:pt x="0" y="1359966"/>
                  </a:moveTo>
                  <a:lnTo>
                    <a:pt x="271945" y="0"/>
                  </a:lnTo>
                  <a:lnTo>
                    <a:pt x="1087742" y="0"/>
                  </a:lnTo>
                  <a:lnTo>
                    <a:pt x="0" y="135996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37" name="object 637"/>
          <p:cNvSpPr txBox="1"/>
          <p:nvPr/>
        </p:nvSpPr>
        <p:spPr>
          <a:xfrm>
            <a:off x="3395510" y="2021713"/>
            <a:ext cx="20701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0" dirty="0">
                <a:solidFill>
                  <a:srgbClr val="404041"/>
                </a:solidFill>
                <a:latin typeface="Grammarsaurus" pitchFamily="2" charset="0"/>
                <a:cs typeface="Arial"/>
              </a:rPr>
              <a:t>A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638" name="object 638"/>
          <p:cNvSpPr txBox="1"/>
          <p:nvPr/>
        </p:nvSpPr>
        <p:spPr>
          <a:xfrm>
            <a:off x="3504222" y="3348608"/>
            <a:ext cx="21844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5" dirty="0">
                <a:solidFill>
                  <a:srgbClr val="404041"/>
                </a:solidFill>
                <a:latin typeface="Grammarsaurus" pitchFamily="2" charset="0"/>
                <a:cs typeface="Arial"/>
              </a:rPr>
              <a:t>D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639" name="object 639"/>
          <p:cNvSpPr txBox="1"/>
          <p:nvPr/>
        </p:nvSpPr>
        <p:spPr>
          <a:xfrm>
            <a:off x="5864898" y="3513708"/>
            <a:ext cx="16319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305" dirty="0">
                <a:solidFill>
                  <a:srgbClr val="404041"/>
                </a:solidFill>
                <a:latin typeface="Grammarsaurus" pitchFamily="2" charset="0"/>
                <a:cs typeface="Arial"/>
              </a:rPr>
              <a:t>E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640" name="object 640"/>
          <p:cNvSpPr txBox="1"/>
          <p:nvPr/>
        </p:nvSpPr>
        <p:spPr>
          <a:xfrm>
            <a:off x="8550440" y="2874390"/>
            <a:ext cx="16002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114" dirty="0">
                <a:solidFill>
                  <a:srgbClr val="404041"/>
                </a:solidFill>
                <a:latin typeface="Grammarsaurus" pitchFamily="2" charset="0"/>
                <a:cs typeface="Arial"/>
              </a:rPr>
              <a:t>F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641" name="object 641"/>
          <p:cNvSpPr txBox="1"/>
          <p:nvPr/>
        </p:nvSpPr>
        <p:spPr>
          <a:xfrm>
            <a:off x="5998755" y="1776095"/>
            <a:ext cx="19558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60" dirty="0">
                <a:solidFill>
                  <a:srgbClr val="404041"/>
                </a:solidFill>
                <a:latin typeface="Grammarsaurus" pitchFamily="2" charset="0"/>
                <a:cs typeface="Arial"/>
              </a:rPr>
              <a:t>B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642" name="object 642"/>
          <p:cNvSpPr txBox="1"/>
          <p:nvPr/>
        </p:nvSpPr>
        <p:spPr>
          <a:xfrm>
            <a:off x="8142516" y="1877948"/>
            <a:ext cx="1905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100" dirty="0">
                <a:solidFill>
                  <a:srgbClr val="404041"/>
                </a:solidFill>
                <a:latin typeface="Grammarsaurus" pitchFamily="2" charset="0"/>
                <a:cs typeface="Arial"/>
              </a:rPr>
              <a:t>C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643" name="object 643"/>
          <p:cNvSpPr txBox="1"/>
          <p:nvPr/>
        </p:nvSpPr>
        <p:spPr>
          <a:xfrm>
            <a:off x="2717190" y="4773079"/>
            <a:ext cx="6807810" cy="139781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000" spc="-5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Write the letters of two shapes which have a line of symmetry.</a:t>
            </a:r>
            <a:endParaRPr sz="2000" spc="-5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</a:pPr>
            <a:endParaRPr sz="2000" spc="-5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  <a:spcBef>
                <a:spcPts val="1240"/>
              </a:spcBef>
            </a:pPr>
            <a:endParaRPr sz="2000" spc="-50" dirty="0">
              <a:latin typeface="Grammarsaurus" pitchFamily="2" charset="0"/>
              <a:cs typeface="Gill Sans MT"/>
            </a:endParaRPr>
          </a:p>
          <a:p>
            <a:pPr algn="ctr">
              <a:lnSpc>
                <a:spcPct val="100000"/>
              </a:lnSpc>
              <a:tabLst>
                <a:tab pos="2032000" algn="l"/>
                <a:tab pos="4659630" algn="l"/>
              </a:tabLst>
            </a:pPr>
            <a:r>
              <a:rPr sz="2000" b="1" u="heavy" spc="-50" dirty="0">
                <a:solidFill>
                  <a:srgbClr val="404041"/>
                </a:solidFill>
                <a:uFill>
                  <a:solidFill>
                    <a:srgbClr val="3F3F40"/>
                  </a:solidFill>
                </a:u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404041"/>
                </a:solidFill>
                <a:latin typeface="Grammarsaurus" pitchFamily="2" charset="0"/>
                <a:cs typeface="Arial"/>
              </a:rPr>
              <a:t> and </a:t>
            </a:r>
            <a:r>
              <a:rPr sz="2000" b="1" u="heavy" spc="-50" dirty="0">
                <a:solidFill>
                  <a:srgbClr val="404041"/>
                </a:solidFill>
                <a:uFill>
                  <a:solidFill>
                    <a:srgbClr val="3F3F40"/>
                  </a:solidFill>
                </a:uFill>
                <a:latin typeface="Grammarsaurus" pitchFamily="2" charset="0"/>
                <a:cs typeface="Arial"/>
              </a:rPr>
              <a:t>	</a:t>
            </a:r>
            <a:endParaRPr sz="2000" spc="-50" dirty="0">
              <a:latin typeface="Grammarsaurus" pitchFamily="2" charset="0"/>
              <a:cs typeface="Arial"/>
            </a:endParaRPr>
          </a:p>
        </p:txBody>
      </p:sp>
      <p:sp>
        <p:nvSpPr>
          <p:cNvPr id="644" name="object 5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0942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0533"/>
              <a:ext cx="4910658" cy="343746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962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39929" y="3649129"/>
              <a:ext cx="1562100" cy="156210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47633"/>
              <a:ext cx="778929" cy="1562096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232" y="1998141"/>
              <a:ext cx="1562096" cy="156208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3029" y="5681133"/>
              <a:ext cx="1468958" cy="117686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2029" y="4881033"/>
              <a:ext cx="2235199" cy="1976967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1129" y="575729"/>
              <a:ext cx="1430870" cy="2235200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4"/>
            <a:ext cx="11699240" cy="6352540"/>
            <a:chOff x="246570" y="309794"/>
            <a:chExt cx="11699240" cy="6352540"/>
          </a:xfrm>
        </p:grpSpPr>
        <p:sp>
          <p:nvSpPr>
            <p:cNvPr id="14" name="object 14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5" y="8016"/>
                  </a:lnTo>
                  <a:lnTo>
                    <a:pt x="29849" y="29845"/>
                  </a:lnTo>
                  <a:lnTo>
                    <a:pt x="8018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8" y="6163554"/>
                  </a:lnTo>
                  <a:lnTo>
                    <a:pt x="29849" y="6195860"/>
                  </a:lnTo>
                  <a:lnTo>
                    <a:pt x="62155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8" y="6217688"/>
                  </a:lnTo>
                  <a:lnTo>
                    <a:pt x="11656314" y="6195860"/>
                  </a:lnTo>
                  <a:lnTo>
                    <a:pt x="11678142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2" y="62150"/>
                  </a:lnTo>
                  <a:lnTo>
                    <a:pt x="11656314" y="29845"/>
                  </a:lnTo>
                  <a:lnTo>
                    <a:pt x="11624008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5" y="6217688"/>
                  </a:lnTo>
                  <a:lnTo>
                    <a:pt x="29849" y="6195860"/>
                  </a:lnTo>
                  <a:lnTo>
                    <a:pt x="8018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8" y="62150"/>
                  </a:lnTo>
                  <a:lnTo>
                    <a:pt x="29849" y="29845"/>
                  </a:lnTo>
                  <a:lnTo>
                    <a:pt x="62155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8" y="8016"/>
                  </a:lnTo>
                  <a:lnTo>
                    <a:pt x="11656314" y="29845"/>
                  </a:lnTo>
                  <a:lnTo>
                    <a:pt x="11678142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2" y="6163554"/>
                  </a:lnTo>
                  <a:lnTo>
                    <a:pt x="11656314" y="6195860"/>
                  </a:lnTo>
                  <a:lnTo>
                    <a:pt x="11624008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2" y="204711"/>
                  </a:lnTo>
                  <a:lnTo>
                    <a:pt x="73391" y="230487"/>
                  </a:lnTo>
                  <a:lnTo>
                    <a:pt x="119976" y="239953"/>
                  </a:lnTo>
                  <a:lnTo>
                    <a:pt x="1673161" y="239953"/>
                  </a:lnTo>
                  <a:lnTo>
                    <a:pt x="1719739" y="230487"/>
                  </a:lnTo>
                  <a:lnTo>
                    <a:pt x="1757884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4" y="35242"/>
                  </a:lnTo>
                  <a:lnTo>
                    <a:pt x="1719739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76" y="239953"/>
                  </a:lnTo>
                  <a:lnTo>
                    <a:pt x="73391" y="230487"/>
                  </a:lnTo>
                  <a:lnTo>
                    <a:pt x="35242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1673161" y="0"/>
                  </a:lnTo>
                  <a:lnTo>
                    <a:pt x="1719739" y="9466"/>
                  </a:lnTo>
                  <a:lnTo>
                    <a:pt x="1757884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4" y="204711"/>
                  </a:lnTo>
                  <a:lnTo>
                    <a:pt x="1719739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602674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3" y="558327"/>
                  </a:lnTo>
                  <a:lnTo>
                    <a:pt x="11158" y="570437"/>
                  </a:lnTo>
                  <a:lnTo>
                    <a:pt x="23268" y="578602"/>
                  </a:lnTo>
                  <a:lnTo>
                    <a:pt x="38100" y="581596"/>
                  </a:lnTo>
                  <a:lnTo>
                    <a:pt x="543496" y="581596"/>
                  </a:lnTo>
                  <a:lnTo>
                    <a:pt x="558327" y="578602"/>
                  </a:lnTo>
                  <a:lnTo>
                    <a:pt x="570437" y="570437"/>
                  </a:lnTo>
                  <a:lnTo>
                    <a:pt x="578602" y="558327"/>
                  </a:lnTo>
                  <a:lnTo>
                    <a:pt x="581596" y="543496"/>
                  </a:lnTo>
                  <a:lnTo>
                    <a:pt x="581596" y="38100"/>
                  </a:lnTo>
                  <a:lnTo>
                    <a:pt x="578602" y="23268"/>
                  </a:lnTo>
                  <a:lnTo>
                    <a:pt x="570437" y="11158"/>
                  </a:lnTo>
                  <a:lnTo>
                    <a:pt x="558327" y="2993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474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602674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596"/>
                  </a:moveTo>
                  <a:lnTo>
                    <a:pt x="38100" y="581596"/>
                  </a:lnTo>
                  <a:lnTo>
                    <a:pt x="23268" y="578602"/>
                  </a:lnTo>
                  <a:lnTo>
                    <a:pt x="11158" y="570437"/>
                  </a:lnTo>
                  <a:lnTo>
                    <a:pt x="2993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3"/>
                  </a:lnTo>
                  <a:lnTo>
                    <a:pt x="570437" y="11158"/>
                  </a:lnTo>
                  <a:lnTo>
                    <a:pt x="578602" y="23268"/>
                  </a:lnTo>
                  <a:lnTo>
                    <a:pt x="581596" y="38100"/>
                  </a:lnTo>
                  <a:lnTo>
                    <a:pt x="581596" y="543496"/>
                  </a:lnTo>
                  <a:lnTo>
                    <a:pt x="578602" y="558327"/>
                  </a:lnTo>
                  <a:lnTo>
                    <a:pt x="570437" y="570437"/>
                  </a:lnTo>
                  <a:lnTo>
                    <a:pt x="558327" y="578602"/>
                  </a:lnTo>
                  <a:lnTo>
                    <a:pt x="543496" y="581596"/>
                  </a:lnTo>
                  <a:close/>
                </a:path>
              </a:pathLst>
            </a:custGeom>
            <a:ln w="12700">
              <a:solidFill>
                <a:srgbClr val="15151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2" name="object 22"/>
          <p:cNvGrpSpPr/>
          <p:nvPr/>
        </p:nvGrpSpPr>
        <p:grpSpPr>
          <a:xfrm>
            <a:off x="2420086" y="1354759"/>
            <a:ext cx="7352030" cy="3910329"/>
            <a:chOff x="2420086" y="1354759"/>
            <a:chExt cx="7352030" cy="3910329"/>
          </a:xfrm>
        </p:grpSpPr>
        <p:sp>
          <p:nvSpPr>
            <p:cNvPr id="23" name="object 23"/>
            <p:cNvSpPr/>
            <p:nvPr/>
          </p:nvSpPr>
          <p:spPr>
            <a:xfrm>
              <a:off x="2510688" y="4676749"/>
              <a:ext cx="7171055" cy="581660"/>
            </a:xfrm>
            <a:custGeom>
              <a:avLst/>
              <a:gdLst/>
              <a:ahLst/>
              <a:cxnLst/>
              <a:rect l="l" t="t" r="r" b="b"/>
              <a:pathLst>
                <a:path w="7171055" h="581660">
                  <a:moveTo>
                    <a:pt x="7135114" y="0"/>
                  </a:moveTo>
                  <a:lnTo>
                    <a:pt x="35509" y="0"/>
                  </a:lnTo>
                  <a:lnTo>
                    <a:pt x="21688" y="2788"/>
                  </a:lnTo>
                  <a:lnTo>
                    <a:pt x="10401" y="10394"/>
                  </a:lnTo>
                  <a:lnTo>
                    <a:pt x="2790" y="21677"/>
                  </a:lnTo>
                  <a:lnTo>
                    <a:pt x="0" y="35496"/>
                  </a:lnTo>
                  <a:lnTo>
                    <a:pt x="0" y="546087"/>
                  </a:lnTo>
                  <a:lnTo>
                    <a:pt x="2790" y="559908"/>
                  </a:lnTo>
                  <a:lnTo>
                    <a:pt x="10401" y="571195"/>
                  </a:lnTo>
                  <a:lnTo>
                    <a:pt x="21688" y="578805"/>
                  </a:lnTo>
                  <a:lnTo>
                    <a:pt x="35509" y="581596"/>
                  </a:lnTo>
                  <a:lnTo>
                    <a:pt x="7135114" y="581596"/>
                  </a:lnTo>
                  <a:lnTo>
                    <a:pt x="7148934" y="578805"/>
                  </a:lnTo>
                  <a:lnTo>
                    <a:pt x="7160221" y="571195"/>
                  </a:lnTo>
                  <a:lnTo>
                    <a:pt x="7167832" y="559908"/>
                  </a:lnTo>
                  <a:lnTo>
                    <a:pt x="7170623" y="546087"/>
                  </a:lnTo>
                  <a:lnTo>
                    <a:pt x="7170623" y="35496"/>
                  </a:lnTo>
                  <a:lnTo>
                    <a:pt x="7167832" y="21677"/>
                  </a:lnTo>
                  <a:lnTo>
                    <a:pt x="7160221" y="10394"/>
                  </a:lnTo>
                  <a:lnTo>
                    <a:pt x="7148934" y="2788"/>
                  </a:lnTo>
                  <a:lnTo>
                    <a:pt x="7135114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2510688" y="4676749"/>
              <a:ext cx="7171055" cy="581660"/>
            </a:xfrm>
            <a:custGeom>
              <a:avLst/>
              <a:gdLst/>
              <a:ahLst/>
              <a:cxnLst/>
              <a:rect l="l" t="t" r="r" b="b"/>
              <a:pathLst>
                <a:path w="7171055" h="581660">
                  <a:moveTo>
                    <a:pt x="7135114" y="581596"/>
                  </a:moveTo>
                  <a:lnTo>
                    <a:pt x="35509" y="581596"/>
                  </a:lnTo>
                  <a:lnTo>
                    <a:pt x="21688" y="578805"/>
                  </a:lnTo>
                  <a:lnTo>
                    <a:pt x="10401" y="571195"/>
                  </a:lnTo>
                  <a:lnTo>
                    <a:pt x="2790" y="559908"/>
                  </a:lnTo>
                  <a:lnTo>
                    <a:pt x="0" y="546087"/>
                  </a:lnTo>
                  <a:lnTo>
                    <a:pt x="0" y="35496"/>
                  </a:lnTo>
                  <a:lnTo>
                    <a:pt x="2790" y="21677"/>
                  </a:lnTo>
                  <a:lnTo>
                    <a:pt x="10401" y="10394"/>
                  </a:lnTo>
                  <a:lnTo>
                    <a:pt x="21688" y="2788"/>
                  </a:lnTo>
                  <a:lnTo>
                    <a:pt x="35509" y="0"/>
                  </a:lnTo>
                  <a:lnTo>
                    <a:pt x="7135114" y="0"/>
                  </a:lnTo>
                  <a:lnTo>
                    <a:pt x="7148934" y="2788"/>
                  </a:lnTo>
                  <a:lnTo>
                    <a:pt x="7160221" y="10394"/>
                  </a:lnTo>
                  <a:lnTo>
                    <a:pt x="7167832" y="21677"/>
                  </a:lnTo>
                  <a:lnTo>
                    <a:pt x="7170623" y="35496"/>
                  </a:lnTo>
                  <a:lnTo>
                    <a:pt x="7170623" y="546087"/>
                  </a:lnTo>
                  <a:lnTo>
                    <a:pt x="7167832" y="559908"/>
                  </a:lnTo>
                  <a:lnTo>
                    <a:pt x="7160221" y="571195"/>
                  </a:lnTo>
                  <a:lnTo>
                    <a:pt x="7148934" y="578805"/>
                  </a:lnTo>
                  <a:lnTo>
                    <a:pt x="7135114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2424849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2424849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2696794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2696794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2968739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2968739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3240671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3240671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3512604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3512604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3784536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3784536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4056481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4056481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4328413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328413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600346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600346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872278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4872278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5144223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5144223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5416169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5416169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5688101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5688101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5960033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5960033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6231966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6231966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6503911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6503911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6775843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6775843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7047776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7047776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7319708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7319708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7591653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7591653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7863586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7863586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8135531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8135531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8407463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8407463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8679395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8679395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8951340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8951340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9223273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9223273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9495205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9495205" y="135952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2424849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2424849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2696794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2696794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2968739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2968739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3240671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3240671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3512604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8" name="object 88"/>
            <p:cNvSpPr/>
            <p:nvPr/>
          </p:nvSpPr>
          <p:spPr>
            <a:xfrm>
              <a:off x="3512604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9" name="object 89"/>
            <p:cNvSpPr/>
            <p:nvPr/>
          </p:nvSpPr>
          <p:spPr>
            <a:xfrm>
              <a:off x="3784536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0" name="object 90"/>
            <p:cNvSpPr/>
            <p:nvPr/>
          </p:nvSpPr>
          <p:spPr>
            <a:xfrm>
              <a:off x="3784536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1" name="object 91"/>
            <p:cNvSpPr/>
            <p:nvPr/>
          </p:nvSpPr>
          <p:spPr>
            <a:xfrm>
              <a:off x="4056481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2" name="object 92"/>
            <p:cNvSpPr/>
            <p:nvPr/>
          </p:nvSpPr>
          <p:spPr>
            <a:xfrm>
              <a:off x="4056481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3" name="object 93"/>
            <p:cNvSpPr/>
            <p:nvPr/>
          </p:nvSpPr>
          <p:spPr>
            <a:xfrm>
              <a:off x="4328413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4" name="object 94"/>
            <p:cNvSpPr/>
            <p:nvPr/>
          </p:nvSpPr>
          <p:spPr>
            <a:xfrm>
              <a:off x="4328413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5" name="object 95"/>
            <p:cNvSpPr/>
            <p:nvPr/>
          </p:nvSpPr>
          <p:spPr>
            <a:xfrm>
              <a:off x="4600346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6" name="object 96"/>
            <p:cNvSpPr/>
            <p:nvPr/>
          </p:nvSpPr>
          <p:spPr>
            <a:xfrm>
              <a:off x="4600346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7" name="object 97"/>
            <p:cNvSpPr/>
            <p:nvPr/>
          </p:nvSpPr>
          <p:spPr>
            <a:xfrm>
              <a:off x="4872278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8" name="object 98"/>
            <p:cNvSpPr/>
            <p:nvPr/>
          </p:nvSpPr>
          <p:spPr>
            <a:xfrm>
              <a:off x="4872278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9" name="object 99"/>
            <p:cNvSpPr/>
            <p:nvPr/>
          </p:nvSpPr>
          <p:spPr>
            <a:xfrm>
              <a:off x="5144223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0" name="object 100"/>
            <p:cNvSpPr/>
            <p:nvPr/>
          </p:nvSpPr>
          <p:spPr>
            <a:xfrm>
              <a:off x="5144223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1" name="object 101"/>
            <p:cNvSpPr/>
            <p:nvPr/>
          </p:nvSpPr>
          <p:spPr>
            <a:xfrm>
              <a:off x="5416169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2" name="object 102"/>
            <p:cNvSpPr/>
            <p:nvPr/>
          </p:nvSpPr>
          <p:spPr>
            <a:xfrm>
              <a:off x="5416169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3" name="object 103"/>
            <p:cNvSpPr/>
            <p:nvPr/>
          </p:nvSpPr>
          <p:spPr>
            <a:xfrm>
              <a:off x="5688101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4" name="object 104"/>
            <p:cNvSpPr/>
            <p:nvPr/>
          </p:nvSpPr>
          <p:spPr>
            <a:xfrm>
              <a:off x="5688101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5" name="object 105"/>
            <p:cNvSpPr/>
            <p:nvPr/>
          </p:nvSpPr>
          <p:spPr>
            <a:xfrm>
              <a:off x="5960033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6" name="object 106"/>
            <p:cNvSpPr/>
            <p:nvPr/>
          </p:nvSpPr>
          <p:spPr>
            <a:xfrm>
              <a:off x="5960033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7" name="object 107"/>
            <p:cNvSpPr/>
            <p:nvPr/>
          </p:nvSpPr>
          <p:spPr>
            <a:xfrm>
              <a:off x="6231966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8" name="object 108"/>
            <p:cNvSpPr/>
            <p:nvPr/>
          </p:nvSpPr>
          <p:spPr>
            <a:xfrm>
              <a:off x="6231966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9" name="object 109"/>
            <p:cNvSpPr/>
            <p:nvPr/>
          </p:nvSpPr>
          <p:spPr>
            <a:xfrm>
              <a:off x="6503911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0" name="object 110"/>
            <p:cNvSpPr/>
            <p:nvPr/>
          </p:nvSpPr>
          <p:spPr>
            <a:xfrm>
              <a:off x="6503911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1" name="object 111"/>
            <p:cNvSpPr/>
            <p:nvPr/>
          </p:nvSpPr>
          <p:spPr>
            <a:xfrm>
              <a:off x="6775843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2" name="object 112"/>
            <p:cNvSpPr/>
            <p:nvPr/>
          </p:nvSpPr>
          <p:spPr>
            <a:xfrm>
              <a:off x="6775843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3" name="object 113"/>
            <p:cNvSpPr/>
            <p:nvPr/>
          </p:nvSpPr>
          <p:spPr>
            <a:xfrm>
              <a:off x="7047776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4" name="object 114"/>
            <p:cNvSpPr/>
            <p:nvPr/>
          </p:nvSpPr>
          <p:spPr>
            <a:xfrm>
              <a:off x="7047776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5" name="object 115"/>
            <p:cNvSpPr/>
            <p:nvPr/>
          </p:nvSpPr>
          <p:spPr>
            <a:xfrm>
              <a:off x="7319708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6" name="object 116"/>
            <p:cNvSpPr/>
            <p:nvPr/>
          </p:nvSpPr>
          <p:spPr>
            <a:xfrm>
              <a:off x="7319708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7" name="object 117"/>
            <p:cNvSpPr/>
            <p:nvPr/>
          </p:nvSpPr>
          <p:spPr>
            <a:xfrm>
              <a:off x="7591653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8" name="object 118"/>
            <p:cNvSpPr/>
            <p:nvPr/>
          </p:nvSpPr>
          <p:spPr>
            <a:xfrm>
              <a:off x="7591653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9" name="object 119"/>
            <p:cNvSpPr/>
            <p:nvPr/>
          </p:nvSpPr>
          <p:spPr>
            <a:xfrm>
              <a:off x="7863586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0" name="object 120"/>
            <p:cNvSpPr/>
            <p:nvPr/>
          </p:nvSpPr>
          <p:spPr>
            <a:xfrm>
              <a:off x="7863586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1" name="object 121"/>
            <p:cNvSpPr/>
            <p:nvPr/>
          </p:nvSpPr>
          <p:spPr>
            <a:xfrm>
              <a:off x="8135531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2" name="object 122"/>
            <p:cNvSpPr/>
            <p:nvPr/>
          </p:nvSpPr>
          <p:spPr>
            <a:xfrm>
              <a:off x="8135531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3" name="object 123"/>
            <p:cNvSpPr/>
            <p:nvPr/>
          </p:nvSpPr>
          <p:spPr>
            <a:xfrm>
              <a:off x="8407463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4" name="object 124"/>
            <p:cNvSpPr/>
            <p:nvPr/>
          </p:nvSpPr>
          <p:spPr>
            <a:xfrm>
              <a:off x="8407463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5" name="object 125"/>
            <p:cNvSpPr/>
            <p:nvPr/>
          </p:nvSpPr>
          <p:spPr>
            <a:xfrm>
              <a:off x="8679395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6" name="object 126"/>
            <p:cNvSpPr/>
            <p:nvPr/>
          </p:nvSpPr>
          <p:spPr>
            <a:xfrm>
              <a:off x="8679395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7" name="object 127"/>
            <p:cNvSpPr/>
            <p:nvPr/>
          </p:nvSpPr>
          <p:spPr>
            <a:xfrm>
              <a:off x="8951340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8" name="object 128"/>
            <p:cNvSpPr/>
            <p:nvPr/>
          </p:nvSpPr>
          <p:spPr>
            <a:xfrm>
              <a:off x="8951340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9" name="object 129"/>
            <p:cNvSpPr/>
            <p:nvPr/>
          </p:nvSpPr>
          <p:spPr>
            <a:xfrm>
              <a:off x="9223273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0" name="object 130"/>
            <p:cNvSpPr/>
            <p:nvPr/>
          </p:nvSpPr>
          <p:spPr>
            <a:xfrm>
              <a:off x="9223273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1" name="object 131"/>
            <p:cNvSpPr/>
            <p:nvPr/>
          </p:nvSpPr>
          <p:spPr>
            <a:xfrm>
              <a:off x="9495205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2" name="object 132"/>
            <p:cNvSpPr/>
            <p:nvPr/>
          </p:nvSpPr>
          <p:spPr>
            <a:xfrm>
              <a:off x="9495205" y="163151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3" name="object 133"/>
            <p:cNvSpPr/>
            <p:nvPr/>
          </p:nvSpPr>
          <p:spPr>
            <a:xfrm>
              <a:off x="2424849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45" y="271945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4" name="object 134"/>
            <p:cNvSpPr/>
            <p:nvPr/>
          </p:nvSpPr>
          <p:spPr>
            <a:xfrm>
              <a:off x="2424849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5" name="object 135"/>
            <p:cNvSpPr/>
            <p:nvPr/>
          </p:nvSpPr>
          <p:spPr>
            <a:xfrm>
              <a:off x="2696794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6" name="object 136"/>
            <p:cNvSpPr/>
            <p:nvPr/>
          </p:nvSpPr>
          <p:spPr>
            <a:xfrm>
              <a:off x="2696794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7" name="object 137"/>
            <p:cNvSpPr/>
            <p:nvPr/>
          </p:nvSpPr>
          <p:spPr>
            <a:xfrm>
              <a:off x="2968739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8" name="object 138"/>
            <p:cNvSpPr/>
            <p:nvPr/>
          </p:nvSpPr>
          <p:spPr>
            <a:xfrm>
              <a:off x="2968739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9" name="object 139"/>
            <p:cNvSpPr/>
            <p:nvPr/>
          </p:nvSpPr>
          <p:spPr>
            <a:xfrm>
              <a:off x="3240671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0" name="object 140"/>
            <p:cNvSpPr/>
            <p:nvPr/>
          </p:nvSpPr>
          <p:spPr>
            <a:xfrm>
              <a:off x="3240671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1" name="object 141"/>
            <p:cNvSpPr/>
            <p:nvPr/>
          </p:nvSpPr>
          <p:spPr>
            <a:xfrm>
              <a:off x="3512604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2" name="object 142"/>
            <p:cNvSpPr/>
            <p:nvPr/>
          </p:nvSpPr>
          <p:spPr>
            <a:xfrm>
              <a:off x="3512604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3" name="object 143"/>
            <p:cNvSpPr/>
            <p:nvPr/>
          </p:nvSpPr>
          <p:spPr>
            <a:xfrm>
              <a:off x="3784536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45" y="271945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4" name="object 144"/>
            <p:cNvSpPr/>
            <p:nvPr/>
          </p:nvSpPr>
          <p:spPr>
            <a:xfrm>
              <a:off x="3784536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5" name="object 145"/>
            <p:cNvSpPr/>
            <p:nvPr/>
          </p:nvSpPr>
          <p:spPr>
            <a:xfrm>
              <a:off x="4056481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6" name="object 146"/>
            <p:cNvSpPr/>
            <p:nvPr/>
          </p:nvSpPr>
          <p:spPr>
            <a:xfrm>
              <a:off x="4056481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7" name="object 147"/>
            <p:cNvSpPr/>
            <p:nvPr/>
          </p:nvSpPr>
          <p:spPr>
            <a:xfrm>
              <a:off x="4328413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8" name="object 148"/>
            <p:cNvSpPr/>
            <p:nvPr/>
          </p:nvSpPr>
          <p:spPr>
            <a:xfrm>
              <a:off x="4328413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9" name="object 149"/>
            <p:cNvSpPr/>
            <p:nvPr/>
          </p:nvSpPr>
          <p:spPr>
            <a:xfrm>
              <a:off x="4600346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0" name="object 150"/>
            <p:cNvSpPr/>
            <p:nvPr/>
          </p:nvSpPr>
          <p:spPr>
            <a:xfrm>
              <a:off x="4600346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1" name="object 151"/>
            <p:cNvSpPr/>
            <p:nvPr/>
          </p:nvSpPr>
          <p:spPr>
            <a:xfrm>
              <a:off x="4872278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45" y="271945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2" name="object 152"/>
            <p:cNvSpPr/>
            <p:nvPr/>
          </p:nvSpPr>
          <p:spPr>
            <a:xfrm>
              <a:off x="4872278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3" name="object 153"/>
            <p:cNvSpPr/>
            <p:nvPr/>
          </p:nvSpPr>
          <p:spPr>
            <a:xfrm>
              <a:off x="5144223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4" name="object 154"/>
            <p:cNvSpPr/>
            <p:nvPr/>
          </p:nvSpPr>
          <p:spPr>
            <a:xfrm>
              <a:off x="5144223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5" name="object 155"/>
            <p:cNvSpPr/>
            <p:nvPr/>
          </p:nvSpPr>
          <p:spPr>
            <a:xfrm>
              <a:off x="5416169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6" name="object 156"/>
            <p:cNvSpPr/>
            <p:nvPr/>
          </p:nvSpPr>
          <p:spPr>
            <a:xfrm>
              <a:off x="5416169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7" name="object 157"/>
            <p:cNvSpPr/>
            <p:nvPr/>
          </p:nvSpPr>
          <p:spPr>
            <a:xfrm>
              <a:off x="5688101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8" name="object 158"/>
            <p:cNvSpPr/>
            <p:nvPr/>
          </p:nvSpPr>
          <p:spPr>
            <a:xfrm>
              <a:off x="5688101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9" name="object 159"/>
            <p:cNvSpPr/>
            <p:nvPr/>
          </p:nvSpPr>
          <p:spPr>
            <a:xfrm>
              <a:off x="5960033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0" name="object 160"/>
            <p:cNvSpPr/>
            <p:nvPr/>
          </p:nvSpPr>
          <p:spPr>
            <a:xfrm>
              <a:off x="5960033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1" name="object 161"/>
            <p:cNvSpPr/>
            <p:nvPr/>
          </p:nvSpPr>
          <p:spPr>
            <a:xfrm>
              <a:off x="6231966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45" y="271945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2" name="object 162"/>
            <p:cNvSpPr/>
            <p:nvPr/>
          </p:nvSpPr>
          <p:spPr>
            <a:xfrm>
              <a:off x="6231966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3" name="object 163"/>
            <p:cNvSpPr/>
            <p:nvPr/>
          </p:nvSpPr>
          <p:spPr>
            <a:xfrm>
              <a:off x="6503911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4" name="object 164"/>
            <p:cNvSpPr/>
            <p:nvPr/>
          </p:nvSpPr>
          <p:spPr>
            <a:xfrm>
              <a:off x="6503911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5" name="object 165"/>
            <p:cNvSpPr/>
            <p:nvPr/>
          </p:nvSpPr>
          <p:spPr>
            <a:xfrm>
              <a:off x="6775843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6" name="object 166"/>
            <p:cNvSpPr/>
            <p:nvPr/>
          </p:nvSpPr>
          <p:spPr>
            <a:xfrm>
              <a:off x="6775843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7" name="object 167"/>
            <p:cNvSpPr/>
            <p:nvPr/>
          </p:nvSpPr>
          <p:spPr>
            <a:xfrm>
              <a:off x="7047776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8" name="object 168"/>
            <p:cNvSpPr/>
            <p:nvPr/>
          </p:nvSpPr>
          <p:spPr>
            <a:xfrm>
              <a:off x="7047776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9" name="object 169"/>
            <p:cNvSpPr/>
            <p:nvPr/>
          </p:nvSpPr>
          <p:spPr>
            <a:xfrm>
              <a:off x="7319708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45" y="271945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0" name="object 170"/>
            <p:cNvSpPr/>
            <p:nvPr/>
          </p:nvSpPr>
          <p:spPr>
            <a:xfrm>
              <a:off x="7319708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1" name="object 171"/>
            <p:cNvSpPr/>
            <p:nvPr/>
          </p:nvSpPr>
          <p:spPr>
            <a:xfrm>
              <a:off x="7591653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2" name="object 172"/>
            <p:cNvSpPr/>
            <p:nvPr/>
          </p:nvSpPr>
          <p:spPr>
            <a:xfrm>
              <a:off x="7591653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3" name="object 173"/>
            <p:cNvSpPr/>
            <p:nvPr/>
          </p:nvSpPr>
          <p:spPr>
            <a:xfrm>
              <a:off x="7863586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4" name="object 174"/>
            <p:cNvSpPr/>
            <p:nvPr/>
          </p:nvSpPr>
          <p:spPr>
            <a:xfrm>
              <a:off x="7863586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5" name="object 175"/>
            <p:cNvSpPr/>
            <p:nvPr/>
          </p:nvSpPr>
          <p:spPr>
            <a:xfrm>
              <a:off x="8135531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6" name="object 176"/>
            <p:cNvSpPr/>
            <p:nvPr/>
          </p:nvSpPr>
          <p:spPr>
            <a:xfrm>
              <a:off x="8135531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7" name="object 177"/>
            <p:cNvSpPr/>
            <p:nvPr/>
          </p:nvSpPr>
          <p:spPr>
            <a:xfrm>
              <a:off x="8407463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8" name="object 178"/>
            <p:cNvSpPr/>
            <p:nvPr/>
          </p:nvSpPr>
          <p:spPr>
            <a:xfrm>
              <a:off x="8407463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9" name="object 179"/>
            <p:cNvSpPr/>
            <p:nvPr/>
          </p:nvSpPr>
          <p:spPr>
            <a:xfrm>
              <a:off x="8679395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45" y="271945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0" name="object 180"/>
            <p:cNvSpPr/>
            <p:nvPr/>
          </p:nvSpPr>
          <p:spPr>
            <a:xfrm>
              <a:off x="8679395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1" name="object 181"/>
            <p:cNvSpPr/>
            <p:nvPr/>
          </p:nvSpPr>
          <p:spPr>
            <a:xfrm>
              <a:off x="8951340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2" name="object 182"/>
            <p:cNvSpPr/>
            <p:nvPr/>
          </p:nvSpPr>
          <p:spPr>
            <a:xfrm>
              <a:off x="8951340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3" name="object 183"/>
            <p:cNvSpPr/>
            <p:nvPr/>
          </p:nvSpPr>
          <p:spPr>
            <a:xfrm>
              <a:off x="9223273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4" name="object 184"/>
            <p:cNvSpPr/>
            <p:nvPr/>
          </p:nvSpPr>
          <p:spPr>
            <a:xfrm>
              <a:off x="9223273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5" name="object 185"/>
            <p:cNvSpPr/>
            <p:nvPr/>
          </p:nvSpPr>
          <p:spPr>
            <a:xfrm>
              <a:off x="9495205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6" name="object 186"/>
            <p:cNvSpPr/>
            <p:nvPr/>
          </p:nvSpPr>
          <p:spPr>
            <a:xfrm>
              <a:off x="9495205" y="190350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7" name="object 187"/>
            <p:cNvSpPr/>
            <p:nvPr/>
          </p:nvSpPr>
          <p:spPr>
            <a:xfrm>
              <a:off x="2424849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8" name="object 188"/>
            <p:cNvSpPr/>
            <p:nvPr/>
          </p:nvSpPr>
          <p:spPr>
            <a:xfrm>
              <a:off x="2424849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9" name="object 189"/>
            <p:cNvSpPr/>
            <p:nvPr/>
          </p:nvSpPr>
          <p:spPr>
            <a:xfrm>
              <a:off x="2696794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0" name="object 190"/>
            <p:cNvSpPr/>
            <p:nvPr/>
          </p:nvSpPr>
          <p:spPr>
            <a:xfrm>
              <a:off x="2696794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1" name="object 191"/>
            <p:cNvSpPr/>
            <p:nvPr/>
          </p:nvSpPr>
          <p:spPr>
            <a:xfrm>
              <a:off x="2968739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2" name="object 192"/>
            <p:cNvSpPr/>
            <p:nvPr/>
          </p:nvSpPr>
          <p:spPr>
            <a:xfrm>
              <a:off x="2968739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3" name="object 193"/>
            <p:cNvSpPr/>
            <p:nvPr/>
          </p:nvSpPr>
          <p:spPr>
            <a:xfrm>
              <a:off x="3240671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4" name="object 194"/>
            <p:cNvSpPr/>
            <p:nvPr/>
          </p:nvSpPr>
          <p:spPr>
            <a:xfrm>
              <a:off x="3240671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5" name="object 195"/>
            <p:cNvSpPr/>
            <p:nvPr/>
          </p:nvSpPr>
          <p:spPr>
            <a:xfrm>
              <a:off x="3512604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6" name="object 196"/>
            <p:cNvSpPr/>
            <p:nvPr/>
          </p:nvSpPr>
          <p:spPr>
            <a:xfrm>
              <a:off x="3512604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7" name="object 197"/>
            <p:cNvSpPr/>
            <p:nvPr/>
          </p:nvSpPr>
          <p:spPr>
            <a:xfrm>
              <a:off x="3784536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8" name="object 198"/>
            <p:cNvSpPr/>
            <p:nvPr/>
          </p:nvSpPr>
          <p:spPr>
            <a:xfrm>
              <a:off x="3784536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9" name="object 199"/>
            <p:cNvSpPr/>
            <p:nvPr/>
          </p:nvSpPr>
          <p:spPr>
            <a:xfrm>
              <a:off x="4056481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0" name="object 200"/>
            <p:cNvSpPr/>
            <p:nvPr/>
          </p:nvSpPr>
          <p:spPr>
            <a:xfrm>
              <a:off x="4056481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1" name="object 201"/>
            <p:cNvSpPr/>
            <p:nvPr/>
          </p:nvSpPr>
          <p:spPr>
            <a:xfrm>
              <a:off x="4328413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2" name="object 202"/>
            <p:cNvSpPr/>
            <p:nvPr/>
          </p:nvSpPr>
          <p:spPr>
            <a:xfrm>
              <a:off x="4328413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3" name="object 203"/>
            <p:cNvSpPr/>
            <p:nvPr/>
          </p:nvSpPr>
          <p:spPr>
            <a:xfrm>
              <a:off x="4600346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4" name="object 204"/>
            <p:cNvSpPr/>
            <p:nvPr/>
          </p:nvSpPr>
          <p:spPr>
            <a:xfrm>
              <a:off x="4600346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5" name="object 205"/>
            <p:cNvSpPr/>
            <p:nvPr/>
          </p:nvSpPr>
          <p:spPr>
            <a:xfrm>
              <a:off x="4872278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6" name="object 206"/>
            <p:cNvSpPr/>
            <p:nvPr/>
          </p:nvSpPr>
          <p:spPr>
            <a:xfrm>
              <a:off x="4872278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7" name="object 207"/>
            <p:cNvSpPr/>
            <p:nvPr/>
          </p:nvSpPr>
          <p:spPr>
            <a:xfrm>
              <a:off x="5144223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8" name="object 208"/>
            <p:cNvSpPr/>
            <p:nvPr/>
          </p:nvSpPr>
          <p:spPr>
            <a:xfrm>
              <a:off x="5144223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9" name="object 209"/>
            <p:cNvSpPr/>
            <p:nvPr/>
          </p:nvSpPr>
          <p:spPr>
            <a:xfrm>
              <a:off x="5416169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0" name="object 210"/>
            <p:cNvSpPr/>
            <p:nvPr/>
          </p:nvSpPr>
          <p:spPr>
            <a:xfrm>
              <a:off x="5416169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1" name="object 211"/>
            <p:cNvSpPr/>
            <p:nvPr/>
          </p:nvSpPr>
          <p:spPr>
            <a:xfrm>
              <a:off x="5688101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2" name="object 212"/>
            <p:cNvSpPr/>
            <p:nvPr/>
          </p:nvSpPr>
          <p:spPr>
            <a:xfrm>
              <a:off x="5688101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3" name="object 213"/>
            <p:cNvSpPr/>
            <p:nvPr/>
          </p:nvSpPr>
          <p:spPr>
            <a:xfrm>
              <a:off x="5960033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4" name="object 214"/>
            <p:cNvSpPr/>
            <p:nvPr/>
          </p:nvSpPr>
          <p:spPr>
            <a:xfrm>
              <a:off x="5960033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5" name="object 215"/>
            <p:cNvSpPr/>
            <p:nvPr/>
          </p:nvSpPr>
          <p:spPr>
            <a:xfrm>
              <a:off x="6231966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6" name="object 216"/>
            <p:cNvSpPr/>
            <p:nvPr/>
          </p:nvSpPr>
          <p:spPr>
            <a:xfrm>
              <a:off x="6231966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7" name="object 217"/>
            <p:cNvSpPr/>
            <p:nvPr/>
          </p:nvSpPr>
          <p:spPr>
            <a:xfrm>
              <a:off x="6503911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8" name="object 218"/>
            <p:cNvSpPr/>
            <p:nvPr/>
          </p:nvSpPr>
          <p:spPr>
            <a:xfrm>
              <a:off x="6503911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9" name="object 219"/>
            <p:cNvSpPr/>
            <p:nvPr/>
          </p:nvSpPr>
          <p:spPr>
            <a:xfrm>
              <a:off x="6775843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0" name="object 220"/>
            <p:cNvSpPr/>
            <p:nvPr/>
          </p:nvSpPr>
          <p:spPr>
            <a:xfrm>
              <a:off x="6775843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1" name="object 221"/>
            <p:cNvSpPr/>
            <p:nvPr/>
          </p:nvSpPr>
          <p:spPr>
            <a:xfrm>
              <a:off x="7047776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2" name="object 222"/>
            <p:cNvSpPr/>
            <p:nvPr/>
          </p:nvSpPr>
          <p:spPr>
            <a:xfrm>
              <a:off x="7047776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3" name="object 223"/>
            <p:cNvSpPr/>
            <p:nvPr/>
          </p:nvSpPr>
          <p:spPr>
            <a:xfrm>
              <a:off x="7319708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4" name="object 224"/>
            <p:cNvSpPr/>
            <p:nvPr/>
          </p:nvSpPr>
          <p:spPr>
            <a:xfrm>
              <a:off x="7319708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5" name="object 225"/>
            <p:cNvSpPr/>
            <p:nvPr/>
          </p:nvSpPr>
          <p:spPr>
            <a:xfrm>
              <a:off x="7591653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6" name="object 226"/>
            <p:cNvSpPr/>
            <p:nvPr/>
          </p:nvSpPr>
          <p:spPr>
            <a:xfrm>
              <a:off x="7591653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7" name="object 227"/>
            <p:cNvSpPr/>
            <p:nvPr/>
          </p:nvSpPr>
          <p:spPr>
            <a:xfrm>
              <a:off x="7863586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8" name="object 228"/>
            <p:cNvSpPr/>
            <p:nvPr/>
          </p:nvSpPr>
          <p:spPr>
            <a:xfrm>
              <a:off x="7863586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9" name="object 229"/>
            <p:cNvSpPr/>
            <p:nvPr/>
          </p:nvSpPr>
          <p:spPr>
            <a:xfrm>
              <a:off x="8135531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0" name="object 230"/>
            <p:cNvSpPr/>
            <p:nvPr/>
          </p:nvSpPr>
          <p:spPr>
            <a:xfrm>
              <a:off x="8135531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1" name="object 231"/>
            <p:cNvSpPr/>
            <p:nvPr/>
          </p:nvSpPr>
          <p:spPr>
            <a:xfrm>
              <a:off x="8407463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2" name="object 232"/>
            <p:cNvSpPr/>
            <p:nvPr/>
          </p:nvSpPr>
          <p:spPr>
            <a:xfrm>
              <a:off x="8407463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3" name="object 233"/>
            <p:cNvSpPr/>
            <p:nvPr/>
          </p:nvSpPr>
          <p:spPr>
            <a:xfrm>
              <a:off x="8679395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4" name="object 234"/>
            <p:cNvSpPr/>
            <p:nvPr/>
          </p:nvSpPr>
          <p:spPr>
            <a:xfrm>
              <a:off x="8679395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5" name="object 235"/>
            <p:cNvSpPr/>
            <p:nvPr/>
          </p:nvSpPr>
          <p:spPr>
            <a:xfrm>
              <a:off x="8951340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6" name="object 236"/>
            <p:cNvSpPr/>
            <p:nvPr/>
          </p:nvSpPr>
          <p:spPr>
            <a:xfrm>
              <a:off x="8951340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7" name="object 237"/>
            <p:cNvSpPr/>
            <p:nvPr/>
          </p:nvSpPr>
          <p:spPr>
            <a:xfrm>
              <a:off x="9223273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8" name="object 238"/>
            <p:cNvSpPr/>
            <p:nvPr/>
          </p:nvSpPr>
          <p:spPr>
            <a:xfrm>
              <a:off x="9223273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9" name="object 239"/>
            <p:cNvSpPr/>
            <p:nvPr/>
          </p:nvSpPr>
          <p:spPr>
            <a:xfrm>
              <a:off x="9495205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0" name="object 240"/>
            <p:cNvSpPr/>
            <p:nvPr/>
          </p:nvSpPr>
          <p:spPr>
            <a:xfrm>
              <a:off x="9495205" y="217549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1" name="object 241"/>
            <p:cNvSpPr/>
            <p:nvPr/>
          </p:nvSpPr>
          <p:spPr>
            <a:xfrm>
              <a:off x="2424849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2" name="object 242"/>
            <p:cNvSpPr/>
            <p:nvPr/>
          </p:nvSpPr>
          <p:spPr>
            <a:xfrm>
              <a:off x="2424849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3" name="object 243"/>
            <p:cNvSpPr/>
            <p:nvPr/>
          </p:nvSpPr>
          <p:spPr>
            <a:xfrm>
              <a:off x="2696794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4" name="object 244"/>
            <p:cNvSpPr/>
            <p:nvPr/>
          </p:nvSpPr>
          <p:spPr>
            <a:xfrm>
              <a:off x="2696794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5" name="object 245"/>
            <p:cNvSpPr/>
            <p:nvPr/>
          </p:nvSpPr>
          <p:spPr>
            <a:xfrm>
              <a:off x="2968739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6" name="object 246"/>
            <p:cNvSpPr/>
            <p:nvPr/>
          </p:nvSpPr>
          <p:spPr>
            <a:xfrm>
              <a:off x="2968739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7" name="object 247"/>
            <p:cNvSpPr/>
            <p:nvPr/>
          </p:nvSpPr>
          <p:spPr>
            <a:xfrm>
              <a:off x="3240671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8" name="object 248"/>
            <p:cNvSpPr/>
            <p:nvPr/>
          </p:nvSpPr>
          <p:spPr>
            <a:xfrm>
              <a:off x="3240671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9" name="object 249"/>
            <p:cNvSpPr/>
            <p:nvPr/>
          </p:nvSpPr>
          <p:spPr>
            <a:xfrm>
              <a:off x="3512604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0" name="object 250"/>
            <p:cNvSpPr/>
            <p:nvPr/>
          </p:nvSpPr>
          <p:spPr>
            <a:xfrm>
              <a:off x="3512604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1" name="object 251"/>
            <p:cNvSpPr/>
            <p:nvPr/>
          </p:nvSpPr>
          <p:spPr>
            <a:xfrm>
              <a:off x="3784536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2" name="object 252"/>
            <p:cNvSpPr/>
            <p:nvPr/>
          </p:nvSpPr>
          <p:spPr>
            <a:xfrm>
              <a:off x="3784536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3" name="object 253"/>
            <p:cNvSpPr/>
            <p:nvPr/>
          </p:nvSpPr>
          <p:spPr>
            <a:xfrm>
              <a:off x="4056481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4" name="object 254"/>
            <p:cNvSpPr/>
            <p:nvPr/>
          </p:nvSpPr>
          <p:spPr>
            <a:xfrm>
              <a:off x="4056481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5" name="object 255"/>
            <p:cNvSpPr/>
            <p:nvPr/>
          </p:nvSpPr>
          <p:spPr>
            <a:xfrm>
              <a:off x="4328413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6" name="object 256"/>
            <p:cNvSpPr/>
            <p:nvPr/>
          </p:nvSpPr>
          <p:spPr>
            <a:xfrm>
              <a:off x="4328413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7" name="object 257"/>
            <p:cNvSpPr/>
            <p:nvPr/>
          </p:nvSpPr>
          <p:spPr>
            <a:xfrm>
              <a:off x="4600346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8" name="object 258"/>
            <p:cNvSpPr/>
            <p:nvPr/>
          </p:nvSpPr>
          <p:spPr>
            <a:xfrm>
              <a:off x="4600346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9" name="object 259"/>
            <p:cNvSpPr/>
            <p:nvPr/>
          </p:nvSpPr>
          <p:spPr>
            <a:xfrm>
              <a:off x="4872278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0" name="object 260"/>
            <p:cNvSpPr/>
            <p:nvPr/>
          </p:nvSpPr>
          <p:spPr>
            <a:xfrm>
              <a:off x="4872278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1" name="object 261"/>
            <p:cNvSpPr/>
            <p:nvPr/>
          </p:nvSpPr>
          <p:spPr>
            <a:xfrm>
              <a:off x="5144223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2" name="object 262"/>
            <p:cNvSpPr/>
            <p:nvPr/>
          </p:nvSpPr>
          <p:spPr>
            <a:xfrm>
              <a:off x="5144223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3" name="object 263"/>
            <p:cNvSpPr/>
            <p:nvPr/>
          </p:nvSpPr>
          <p:spPr>
            <a:xfrm>
              <a:off x="5416169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4" name="object 264"/>
            <p:cNvSpPr/>
            <p:nvPr/>
          </p:nvSpPr>
          <p:spPr>
            <a:xfrm>
              <a:off x="5416169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5" name="object 265"/>
            <p:cNvSpPr/>
            <p:nvPr/>
          </p:nvSpPr>
          <p:spPr>
            <a:xfrm>
              <a:off x="5688101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6" name="object 266"/>
            <p:cNvSpPr/>
            <p:nvPr/>
          </p:nvSpPr>
          <p:spPr>
            <a:xfrm>
              <a:off x="5688101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7" name="object 267"/>
            <p:cNvSpPr/>
            <p:nvPr/>
          </p:nvSpPr>
          <p:spPr>
            <a:xfrm>
              <a:off x="5960033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8" name="object 268"/>
            <p:cNvSpPr/>
            <p:nvPr/>
          </p:nvSpPr>
          <p:spPr>
            <a:xfrm>
              <a:off x="5960033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9" name="object 269"/>
            <p:cNvSpPr/>
            <p:nvPr/>
          </p:nvSpPr>
          <p:spPr>
            <a:xfrm>
              <a:off x="6231966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0" name="object 270"/>
            <p:cNvSpPr/>
            <p:nvPr/>
          </p:nvSpPr>
          <p:spPr>
            <a:xfrm>
              <a:off x="6231966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1" name="object 271"/>
            <p:cNvSpPr/>
            <p:nvPr/>
          </p:nvSpPr>
          <p:spPr>
            <a:xfrm>
              <a:off x="6503911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2" name="object 272"/>
            <p:cNvSpPr/>
            <p:nvPr/>
          </p:nvSpPr>
          <p:spPr>
            <a:xfrm>
              <a:off x="6503911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3" name="object 273"/>
            <p:cNvSpPr/>
            <p:nvPr/>
          </p:nvSpPr>
          <p:spPr>
            <a:xfrm>
              <a:off x="6775843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4" name="object 274"/>
            <p:cNvSpPr/>
            <p:nvPr/>
          </p:nvSpPr>
          <p:spPr>
            <a:xfrm>
              <a:off x="6775843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5" name="object 275"/>
            <p:cNvSpPr/>
            <p:nvPr/>
          </p:nvSpPr>
          <p:spPr>
            <a:xfrm>
              <a:off x="7047776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6" name="object 276"/>
            <p:cNvSpPr/>
            <p:nvPr/>
          </p:nvSpPr>
          <p:spPr>
            <a:xfrm>
              <a:off x="7047776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7" name="object 277"/>
            <p:cNvSpPr/>
            <p:nvPr/>
          </p:nvSpPr>
          <p:spPr>
            <a:xfrm>
              <a:off x="7319708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8" name="object 278"/>
            <p:cNvSpPr/>
            <p:nvPr/>
          </p:nvSpPr>
          <p:spPr>
            <a:xfrm>
              <a:off x="7319708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9" name="object 279"/>
            <p:cNvSpPr/>
            <p:nvPr/>
          </p:nvSpPr>
          <p:spPr>
            <a:xfrm>
              <a:off x="7591653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0" name="object 280"/>
            <p:cNvSpPr/>
            <p:nvPr/>
          </p:nvSpPr>
          <p:spPr>
            <a:xfrm>
              <a:off x="7591653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1" name="object 281"/>
            <p:cNvSpPr/>
            <p:nvPr/>
          </p:nvSpPr>
          <p:spPr>
            <a:xfrm>
              <a:off x="7863586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2" name="object 282"/>
            <p:cNvSpPr/>
            <p:nvPr/>
          </p:nvSpPr>
          <p:spPr>
            <a:xfrm>
              <a:off x="7863586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3" name="object 283"/>
            <p:cNvSpPr/>
            <p:nvPr/>
          </p:nvSpPr>
          <p:spPr>
            <a:xfrm>
              <a:off x="8135531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4" name="object 284"/>
            <p:cNvSpPr/>
            <p:nvPr/>
          </p:nvSpPr>
          <p:spPr>
            <a:xfrm>
              <a:off x="8135531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5" name="object 285"/>
            <p:cNvSpPr/>
            <p:nvPr/>
          </p:nvSpPr>
          <p:spPr>
            <a:xfrm>
              <a:off x="8407463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6" name="object 286"/>
            <p:cNvSpPr/>
            <p:nvPr/>
          </p:nvSpPr>
          <p:spPr>
            <a:xfrm>
              <a:off x="8407463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7" name="object 287"/>
            <p:cNvSpPr/>
            <p:nvPr/>
          </p:nvSpPr>
          <p:spPr>
            <a:xfrm>
              <a:off x="8679395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8" name="object 288"/>
            <p:cNvSpPr/>
            <p:nvPr/>
          </p:nvSpPr>
          <p:spPr>
            <a:xfrm>
              <a:off x="8679395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9" name="object 289"/>
            <p:cNvSpPr/>
            <p:nvPr/>
          </p:nvSpPr>
          <p:spPr>
            <a:xfrm>
              <a:off x="8951340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0" name="object 290"/>
            <p:cNvSpPr/>
            <p:nvPr/>
          </p:nvSpPr>
          <p:spPr>
            <a:xfrm>
              <a:off x="8951340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1" name="object 291"/>
            <p:cNvSpPr/>
            <p:nvPr/>
          </p:nvSpPr>
          <p:spPr>
            <a:xfrm>
              <a:off x="9223273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2" name="object 292"/>
            <p:cNvSpPr/>
            <p:nvPr/>
          </p:nvSpPr>
          <p:spPr>
            <a:xfrm>
              <a:off x="9223273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3" name="object 293"/>
            <p:cNvSpPr/>
            <p:nvPr/>
          </p:nvSpPr>
          <p:spPr>
            <a:xfrm>
              <a:off x="9495205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4" name="object 294"/>
            <p:cNvSpPr/>
            <p:nvPr/>
          </p:nvSpPr>
          <p:spPr>
            <a:xfrm>
              <a:off x="9495205" y="244749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5" name="object 295"/>
            <p:cNvSpPr/>
            <p:nvPr/>
          </p:nvSpPr>
          <p:spPr>
            <a:xfrm>
              <a:off x="2424849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45" y="271945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6" name="object 296"/>
            <p:cNvSpPr/>
            <p:nvPr/>
          </p:nvSpPr>
          <p:spPr>
            <a:xfrm>
              <a:off x="2424849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7" name="object 297"/>
            <p:cNvSpPr/>
            <p:nvPr/>
          </p:nvSpPr>
          <p:spPr>
            <a:xfrm>
              <a:off x="2696794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8" name="object 298"/>
            <p:cNvSpPr/>
            <p:nvPr/>
          </p:nvSpPr>
          <p:spPr>
            <a:xfrm>
              <a:off x="2696794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9" name="object 299"/>
            <p:cNvSpPr/>
            <p:nvPr/>
          </p:nvSpPr>
          <p:spPr>
            <a:xfrm>
              <a:off x="2968739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0" name="object 300"/>
            <p:cNvSpPr/>
            <p:nvPr/>
          </p:nvSpPr>
          <p:spPr>
            <a:xfrm>
              <a:off x="2968739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1" name="object 301"/>
            <p:cNvSpPr/>
            <p:nvPr/>
          </p:nvSpPr>
          <p:spPr>
            <a:xfrm>
              <a:off x="3240671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2" name="object 302"/>
            <p:cNvSpPr/>
            <p:nvPr/>
          </p:nvSpPr>
          <p:spPr>
            <a:xfrm>
              <a:off x="3240671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3" name="object 303"/>
            <p:cNvSpPr/>
            <p:nvPr/>
          </p:nvSpPr>
          <p:spPr>
            <a:xfrm>
              <a:off x="3512604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4" name="object 304"/>
            <p:cNvSpPr/>
            <p:nvPr/>
          </p:nvSpPr>
          <p:spPr>
            <a:xfrm>
              <a:off x="3512604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5" name="object 305"/>
            <p:cNvSpPr/>
            <p:nvPr/>
          </p:nvSpPr>
          <p:spPr>
            <a:xfrm>
              <a:off x="3784536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45" y="271945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6" name="object 306"/>
            <p:cNvSpPr/>
            <p:nvPr/>
          </p:nvSpPr>
          <p:spPr>
            <a:xfrm>
              <a:off x="3784536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7" name="object 307"/>
            <p:cNvSpPr/>
            <p:nvPr/>
          </p:nvSpPr>
          <p:spPr>
            <a:xfrm>
              <a:off x="4056481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8" name="object 308"/>
            <p:cNvSpPr/>
            <p:nvPr/>
          </p:nvSpPr>
          <p:spPr>
            <a:xfrm>
              <a:off x="4056481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9" name="object 309"/>
            <p:cNvSpPr/>
            <p:nvPr/>
          </p:nvSpPr>
          <p:spPr>
            <a:xfrm>
              <a:off x="4328413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0" name="object 310"/>
            <p:cNvSpPr/>
            <p:nvPr/>
          </p:nvSpPr>
          <p:spPr>
            <a:xfrm>
              <a:off x="4328413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1" name="object 311"/>
            <p:cNvSpPr/>
            <p:nvPr/>
          </p:nvSpPr>
          <p:spPr>
            <a:xfrm>
              <a:off x="4600346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2" name="object 312"/>
            <p:cNvSpPr/>
            <p:nvPr/>
          </p:nvSpPr>
          <p:spPr>
            <a:xfrm>
              <a:off x="4600346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3" name="object 313"/>
            <p:cNvSpPr/>
            <p:nvPr/>
          </p:nvSpPr>
          <p:spPr>
            <a:xfrm>
              <a:off x="4872278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45" y="271945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4" name="object 314"/>
            <p:cNvSpPr/>
            <p:nvPr/>
          </p:nvSpPr>
          <p:spPr>
            <a:xfrm>
              <a:off x="4872278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5" name="object 315"/>
            <p:cNvSpPr/>
            <p:nvPr/>
          </p:nvSpPr>
          <p:spPr>
            <a:xfrm>
              <a:off x="5144223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6" name="object 316"/>
            <p:cNvSpPr/>
            <p:nvPr/>
          </p:nvSpPr>
          <p:spPr>
            <a:xfrm>
              <a:off x="5144223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7" name="object 317"/>
            <p:cNvSpPr/>
            <p:nvPr/>
          </p:nvSpPr>
          <p:spPr>
            <a:xfrm>
              <a:off x="5416169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8" name="object 318"/>
            <p:cNvSpPr/>
            <p:nvPr/>
          </p:nvSpPr>
          <p:spPr>
            <a:xfrm>
              <a:off x="5416169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9" name="object 319"/>
            <p:cNvSpPr/>
            <p:nvPr/>
          </p:nvSpPr>
          <p:spPr>
            <a:xfrm>
              <a:off x="5688101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0" name="object 320"/>
            <p:cNvSpPr/>
            <p:nvPr/>
          </p:nvSpPr>
          <p:spPr>
            <a:xfrm>
              <a:off x="5688101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1" name="object 321"/>
            <p:cNvSpPr/>
            <p:nvPr/>
          </p:nvSpPr>
          <p:spPr>
            <a:xfrm>
              <a:off x="5960033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2" name="object 322"/>
            <p:cNvSpPr/>
            <p:nvPr/>
          </p:nvSpPr>
          <p:spPr>
            <a:xfrm>
              <a:off x="5960033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3" name="object 323"/>
            <p:cNvSpPr/>
            <p:nvPr/>
          </p:nvSpPr>
          <p:spPr>
            <a:xfrm>
              <a:off x="6231966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45" y="271945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4" name="object 324"/>
            <p:cNvSpPr/>
            <p:nvPr/>
          </p:nvSpPr>
          <p:spPr>
            <a:xfrm>
              <a:off x="6231966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5" name="object 325"/>
            <p:cNvSpPr/>
            <p:nvPr/>
          </p:nvSpPr>
          <p:spPr>
            <a:xfrm>
              <a:off x="6503911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6" name="object 326"/>
            <p:cNvSpPr/>
            <p:nvPr/>
          </p:nvSpPr>
          <p:spPr>
            <a:xfrm>
              <a:off x="6503911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7" name="object 327"/>
            <p:cNvSpPr/>
            <p:nvPr/>
          </p:nvSpPr>
          <p:spPr>
            <a:xfrm>
              <a:off x="6775843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8" name="object 328"/>
            <p:cNvSpPr/>
            <p:nvPr/>
          </p:nvSpPr>
          <p:spPr>
            <a:xfrm>
              <a:off x="6775843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9" name="object 329"/>
            <p:cNvSpPr/>
            <p:nvPr/>
          </p:nvSpPr>
          <p:spPr>
            <a:xfrm>
              <a:off x="7047776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0" name="object 330"/>
            <p:cNvSpPr/>
            <p:nvPr/>
          </p:nvSpPr>
          <p:spPr>
            <a:xfrm>
              <a:off x="7047776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1" name="object 331"/>
            <p:cNvSpPr/>
            <p:nvPr/>
          </p:nvSpPr>
          <p:spPr>
            <a:xfrm>
              <a:off x="7319708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45" y="271945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2" name="object 332"/>
            <p:cNvSpPr/>
            <p:nvPr/>
          </p:nvSpPr>
          <p:spPr>
            <a:xfrm>
              <a:off x="7319708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3" name="object 333"/>
            <p:cNvSpPr/>
            <p:nvPr/>
          </p:nvSpPr>
          <p:spPr>
            <a:xfrm>
              <a:off x="7591653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4" name="object 334"/>
            <p:cNvSpPr/>
            <p:nvPr/>
          </p:nvSpPr>
          <p:spPr>
            <a:xfrm>
              <a:off x="7591653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5" name="object 335"/>
            <p:cNvSpPr/>
            <p:nvPr/>
          </p:nvSpPr>
          <p:spPr>
            <a:xfrm>
              <a:off x="7863586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6" name="object 336"/>
            <p:cNvSpPr/>
            <p:nvPr/>
          </p:nvSpPr>
          <p:spPr>
            <a:xfrm>
              <a:off x="7863586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7" name="object 337"/>
            <p:cNvSpPr/>
            <p:nvPr/>
          </p:nvSpPr>
          <p:spPr>
            <a:xfrm>
              <a:off x="8135531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8" name="object 338"/>
            <p:cNvSpPr/>
            <p:nvPr/>
          </p:nvSpPr>
          <p:spPr>
            <a:xfrm>
              <a:off x="8135531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9" name="object 339"/>
            <p:cNvSpPr/>
            <p:nvPr/>
          </p:nvSpPr>
          <p:spPr>
            <a:xfrm>
              <a:off x="8407463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0" name="object 340"/>
            <p:cNvSpPr/>
            <p:nvPr/>
          </p:nvSpPr>
          <p:spPr>
            <a:xfrm>
              <a:off x="8407463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1" name="object 341"/>
            <p:cNvSpPr/>
            <p:nvPr/>
          </p:nvSpPr>
          <p:spPr>
            <a:xfrm>
              <a:off x="8679395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45" y="271945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2" name="object 342"/>
            <p:cNvSpPr/>
            <p:nvPr/>
          </p:nvSpPr>
          <p:spPr>
            <a:xfrm>
              <a:off x="8679395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3" name="object 343"/>
            <p:cNvSpPr/>
            <p:nvPr/>
          </p:nvSpPr>
          <p:spPr>
            <a:xfrm>
              <a:off x="8951340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4" name="object 344"/>
            <p:cNvSpPr/>
            <p:nvPr/>
          </p:nvSpPr>
          <p:spPr>
            <a:xfrm>
              <a:off x="8951340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5" name="object 345"/>
            <p:cNvSpPr/>
            <p:nvPr/>
          </p:nvSpPr>
          <p:spPr>
            <a:xfrm>
              <a:off x="9223273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6" name="object 346"/>
            <p:cNvSpPr/>
            <p:nvPr/>
          </p:nvSpPr>
          <p:spPr>
            <a:xfrm>
              <a:off x="9223273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7" name="object 347"/>
            <p:cNvSpPr/>
            <p:nvPr/>
          </p:nvSpPr>
          <p:spPr>
            <a:xfrm>
              <a:off x="9495205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8" name="object 348"/>
            <p:cNvSpPr/>
            <p:nvPr/>
          </p:nvSpPr>
          <p:spPr>
            <a:xfrm>
              <a:off x="9495205" y="2719476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9" name="object 349"/>
            <p:cNvSpPr/>
            <p:nvPr/>
          </p:nvSpPr>
          <p:spPr>
            <a:xfrm>
              <a:off x="2424849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0" name="object 350"/>
            <p:cNvSpPr/>
            <p:nvPr/>
          </p:nvSpPr>
          <p:spPr>
            <a:xfrm>
              <a:off x="2424849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1" name="object 351"/>
            <p:cNvSpPr/>
            <p:nvPr/>
          </p:nvSpPr>
          <p:spPr>
            <a:xfrm>
              <a:off x="2696794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2" name="object 352"/>
            <p:cNvSpPr/>
            <p:nvPr/>
          </p:nvSpPr>
          <p:spPr>
            <a:xfrm>
              <a:off x="2696794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3" name="object 353"/>
            <p:cNvSpPr/>
            <p:nvPr/>
          </p:nvSpPr>
          <p:spPr>
            <a:xfrm>
              <a:off x="2968739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4" name="object 354"/>
            <p:cNvSpPr/>
            <p:nvPr/>
          </p:nvSpPr>
          <p:spPr>
            <a:xfrm>
              <a:off x="2968739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5" name="object 355"/>
            <p:cNvSpPr/>
            <p:nvPr/>
          </p:nvSpPr>
          <p:spPr>
            <a:xfrm>
              <a:off x="3240671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6" name="object 356"/>
            <p:cNvSpPr/>
            <p:nvPr/>
          </p:nvSpPr>
          <p:spPr>
            <a:xfrm>
              <a:off x="3240671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7" name="object 357"/>
            <p:cNvSpPr/>
            <p:nvPr/>
          </p:nvSpPr>
          <p:spPr>
            <a:xfrm>
              <a:off x="3512604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8" name="object 358"/>
            <p:cNvSpPr/>
            <p:nvPr/>
          </p:nvSpPr>
          <p:spPr>
            <a:xfrm>
              <a:off x="3512604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9" name="object 359"/>
            <p:cNvSpPr/>
            <p:nvPr/>
          </p:nvSpPr>
          <p:spPr>
            <a:xfrm>
              <a:off x="3784536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0" name="object 360"/>
            <p:cNvSpPr/>
            <p:nvPr/>
          </p:nvSpPr>
          <p:spPr>
            <a:xfrm>
              <a:off x="3784536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1" name="object 361"/>
            <p:cNvSpPr/>
            <p:nvPr/>
          </p:nvSpPr>
          <p:spPr>
            <a:xfrm>
              <a:off x="4056481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2" name="object 362"/>
            <p:cNvSpPr/>
            <p:nvPr/>
          </p:nvSpPr>
          <p:spPr>
            <a:xfrm>
              <a:off x="4056481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3" name="object 363"/>
            <p:cNvSpPr/>
            <p:nvPr/>
          </p:nvSpPr>
          <p:spPr>
            <a:xfrm>
              <a:off x="4328413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4" name="object 364"/>
            <p:cNvSpPr/>
            <p:nvPr/>
          </p:nvSpPr>
          <p:spPr>
            <a:xfrm>
              <a:off x="4328413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5" name="object 365"/>
            <p:cNvSpPr/>
            <p:nvPr/>
          </p:nvSpPr>
          <p:spPr>
            <a:xfrm>
              <a:off x="4600346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6" name="object 366"/>
            <p:cNvSpPr/>
            <p:nvPr/>
          </p:nvSpPr>
          <p:spPr>
            <a:xfrm>
              <a:off x="4600346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7" name="object 367"/>
            <p:cNvSpPr/>
            <p:nvPr/>
          </p:nvSpPr>
          <p:spPr>
            <a:xfrm>
              <a:off x="4872278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8" name="object 368"/>
            <p:cNvSpPr/>
            <p:nvPr/>
          </p:nvSpPr>
          <p:spPr>
            <a:xfrm>
              <a:off x="4872278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9" name="object 369"/>
            <p:cNvSpPr/>
            <p:nvPr/>
          </p:nvSpPr>
          <p:spPr>
            <a:xfrm>
              <a:off x="5144223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0" name="object 370"/>
            <p:cNvSpPr/>
            <p:nvPr/>
          </p:nvSpPr>
          <p:spPr>
            <a:xfrm>
              <a:off x="5144223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1" name="object 371"/>
            <p:cNvSpPr/>
            <p:nvPr/>
          </p:nvSpPr>
          <p:spPr>
            <a:xfrm>
              <a:off x="5416169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2" name="object 372"/>
            <p:cNvSpPr/>
            <p:nvPr/>
          </p:nvSpPr>
          <p:spPr>
            <a:xfrm>
              <a:off x="5416169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3" name="object 373"/>
            <p:cNvSpPr/>
            <p:nvPr/>
          </p:nvSpPr>
          <p:spPr>
            <a:xfrm>
              <a:off x="5688101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4" name="object 374"/>
            <p:cNvSpPr/>
            <p:nvPr/>
          </p:nvSpPr>
          <p:spPr>
            <a:xfrm>
              <a:off x="5688101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5" name="object 375"/>
            <p:cNvSpPr/>
            <p:nvPr/>
          </p:nvSpPr>
          <p:spPr>
            <a:xfrm>
              <a:off x="5960033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6" name="object 376"/>
            <p:cNvSpPr/>
            <p:nvPr/>
          </p:nvSpPr>
          <p:spPr>
            <a:xfrm>
              <a:off x="5960033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7" name="object 377"/>
            <p:cNvSpPr/>
            <p:nvPr/>
          </p:nvSpPr>
          <p:spPr>
            <a:xfrm>
              <a:off x="6231966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8" name="object 378"/>
            <p:cNvSpPr/>
            <p:nvPr/>
          </p:nvSpPr>
          <p:spPr>
            <a:xfrm>
              <a:off x="6231966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9" name="object 379"/>
            <p:cNvSpPr/>
            <p:nvPr/>
          </p:nvSpPr>
          <p:spPr>
            <a:xfrm>
              <a:off x="6503911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0" name="object 380"/>
            <p:cNvSpPr/>
            <p:nvPr/>
          </p:nvSpPr>
          <p:spPr>
            <a:xfrm>
              <a:off x="6503911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1" name="object 381"/>
            <p:cNvSpPr/>
            <p:nvPr/>
          </p:nvSpPr>
          <p:spPr>
            <a:xfrm>
              <a:off x="6775843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2" name="object 382"/>
            <p:cNvSpPr/>
            <p:nvPr/>
          </p:nvSpPr>
          <p:spPr>
            <a:xfrm>
              <a:off x="6775843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3" name="object 383"/>
            <p:cNvSpPr/>
            <p:nvPr/>
          </p:nvSpPr>
          <p:spPr>
            <a:xfrm>
              <a:off x="7047776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4" name="object 384"/>
            <p:cNvSpPr/>
            <p:nvPr/>
          </p:nvSpPr>
          <p:spPr>
            <a:xfrm>
              <a:off x="7047776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5" name="object 385"/>
            <p:cNvSpPr/>
            <p:nvPr/>
          </p:nvSpPr>
          <p:spPr>
            <a:xfrm>
              <a:off x="7319708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6" name="object 386"/>
            <p:cNvSpPr/>
            <p:nvPr/>
          </p:nvSpPr>
          <p:spPr>
            <a:xfrm>
              <a:off x="7319708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7" name="object 387"/>
            <p:cNvSpPr/>
            <p:nvPr/>
          </p:nvSpPr>
          <p:spPr>
            <a:xfrm>
              <a:off x="7591653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8" name="object 388"/>
            <p:cNvSpPr/>
            <p:nvPr/>
          </p:nvSpPr>
          <p:spPr>
            <a:xfrm>
              <a:off x="7591653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9" name="object 389"/>
            <p:cNvSpPr/>
            <p:nvPr/>
          </p:nvSpPr>
          <p:spPr>
            <a:xfrm>
              <a:off x="7863586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0" name="object 390"/>
            <p:cNvSpPr/>
            <p:nvPr/>
          </p:nvSpPr>
          <p:spPr>
            <a:xfrm>
              <a:off x="7863586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1" name="object 391"/>
            <p:cNvSpPr/>
            <p:nvPr/>
          </p:nvSpPr>
          <p:spPr>
            <a:xfrm>
              <a:off x="8135531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2" name="object 392"/>
            <p:cNvSpPr/>
            <p:nvPr/>
          </p:nvSpPr>
          <p:spPr>
            <a:xfrm>
              <a:off x="8135531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3" name="object 393"/>
            <p:cNvSpPr/>
            <p:nvPr/>
          </p:nvSpPr>
          <p:spPr>
            <a:xfrm>
              <a:off x="8407463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4" name="object 394"/>
            <p:cNvSpPr/>
            <p:nvPr/>
          </p:nvSpPr>
          <p:spPr>
            <a:xfrm>
              <a:off x="8407463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5" name="object 395"/>
            <p:cNvSpPr/>
            <p:nvPr/>
          </p:nvSpPr>
          <p:spPr>
            <a:xfrm>
              <a:off x="8679395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6" name="object 396"/>
            <p:cNvSpPr/>
            <p:nvPr/>
          </p:nvSpPr>
          <p:spPr>
            <a:xfrm>
              <a:off x="8679395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7" name="object 397"/>
            <p:cNvSpPr/>
            <p:nvPr/>
          </p:nvSpPr>
          <p:spPr>
            <a:xfrm>
              <a:off x="8951340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8" name="object 398"/>
            <p:cNvSpPr/>
            <p:nvPr/>
          </p:nvSpPr>
          <p:spPr>
            <a:xfrm>
              <a:off x="8951340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9" name="object 399"/>
            <p:cNvSpPr/>
            <p:nvPr/>
          </p:nvSpPr>
          <p:spPr>
            <a:xfrm>
              <a:off x="9223273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0" name="object 400"/>
            <p:cNvSpPr/>
            <p:nvPr/>
          </p:nvSpPr>
          <p:spPr>
            <a:xfrm>
              <a:off x="9223273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1" name="object 401"/>
            <p:cNvSpPr/>
            <p:nvPr/>
          </p:nvSpPr>
          <p:spPr>
            <a:xfrm>
              <a:off x="9495205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2" name="object 402"/>
            <p:cNvSpPr/>
            <p:nvPr/>
          </p:nvSpPr>
          <p:spPr>
            <a:xfrm>
              <a:off x="9495205" y="2991472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3" name="object 403"/>
            <p:cNvSpPr/>
            <p:nvPr/>
          </p:nvSpPr>
          <p:spPr>
            <a:xfrm>
              <a:off x="2424849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4" name="object 404"/>
            <p:cNvSpPr/>
            <p:nvPr/>
          </p:nvSpPr>
          <p:spPr>
            <a:xfrm>
              <a:off x="2424849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5" name="object 405"/>
            <p:cNvSpPr/>
            <p:nvPr/>
          </p:nvSpPr>
          <p:spPr>
            <a:xfrm>
              <a:off x="2696794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6" name="object 406"/>
            <p:cNvSpPr/>
            <p:nvPr/>
          </p:nvSpPr>
          <p:spPr>
            <a:xfrm>
              <a:off x="2696794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7" name="object 407"/>
            <p:cNvSpPr/>
            <p:nvPr/>
          </p:nvSpPr>
          <p:spPr>
            <a:xfrm>
              <a:off x="2968739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8" name="object 408"/>
            <p:cNvSpPr/>
            <p:nvPr/>
          </p:nvSpPr>
          <p:spPr>
            <a:xfrm>
              <a:off x="2968739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9" name="object 409"/>
            <p:cNvSpPr/>
            <p:nvPr/>
          </p:nvSpPr>
          <p:spPr>
            <a:xfrm>
              <a:off x="3240671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0" name="object 410"/>
            <p:cNvSpPr/>
            <p:nvPr/>
          </p:nvSpPr>
          <p:spPr>
            <a:xfrm>
              <a:off x="3240671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1" name="object 411"/>
            <p:cNvSpPr/>
            <p:nvPr/>
          </p:nvSpPr>
          <p:spPr>
            <a:xfrm>
              <a:off x="3512604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2" name="object 412"/>
            <p:cNvSpPr/>
            <p:nvPr/>
          </p:nvSpPr>
          <p:spPr>
            <a:xfrm>
              <a:off x="3512604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3" name="object 413"/>
            <p:cNvSpPr/>
            <p:nvPr/>
          </p:nvSpPr>
          <p:spPr>
            <a:xfrm>
              <a:off x="3784536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4" name="object 414"/>
            <p:cNvSpPr/>
            <p:nvPr/>
          </p:nvSpPr>
          <p:spPr>
            <a:xfrm>
              <a:off x="3784536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5" name="object 415"/>
            <p:cNvSpPr/>
            <p:nvPr/>
          </p:nvSpPr>
          <p:spPr>
            <a:xfrm>
              <a:off x="4056481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6" name="object 416"/>
            <p:cNvSpPr/>
            <p:nvPr/>
          </p:nvSpPr>
          <p:spPr>
            <a:xfrm>
              <a:off x="4056481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7" name="object 417"/>
            <p:cNvSpPr/>
            <p:nvPr/>
          </p:nvSpPr>
          <p:spPr>
            <a:xfrm>
              <a:off x="4328413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8" name="object 418"/>
            <p:cNvSpPr/>
            <p:nvPr/>
          </p:nvSpPr>
          <p:spPr>
            <a:xfrm>
              <a:off x="4328413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9" name="object 419"/>
            <p:cNvSpPr/>
            <p:nvPr/>
          </p:nvSpPr>
          <p:spPr>
            <a:xfrm>
              <a:off x="4600346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0" name="object 420"/>
            <p:cNvSpPr/>
            <p:nvPr/>
          </p:nvSpPr>
          <p:spPr>
            <a:xfrm>
              <a:off x="4600346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1" name="object 421"/>
            <p:cNvSpPr/>
            <p:nvPr/>
          </p:nvSpPr>
          <p:spPr>
            <a:xfrm>
              <a:off x="4872278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2" name="object 422"/>
            <p:cNvSpPr/>
            <p:nvPr/>
          </p:nvSpPr>
          <p:spPr>
            <a:xfrm>
              <a:off x="4872278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3" name="object 423"/>
            <p:cNvSpPr/>
            <p:nvPr/>
          </p:nvSpPr>
          <p:spPr>
            <a:xfrm>
              <a:off x="5144223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4" name="object 424"/>
            <p:cNvSpPr/>
            <p:nvPr/>
          </p:nvSpPr>
          <p:spPr>
            <a:xfrm>
              <a:off x="5144223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5" name="object 425"/>
            <p:cNvSpPr/>
            <p:nvPr/>
          </p:nvSpPr>
          <p:spPr>
            <a:xfrm>
              <a:off x="5416169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6" name="object 426"/>
            <p:cNvSpPr/>
            <p:nvPr/>
          </p:nvSpPr>
          <p:spPr>
            <a:xfrm>
              <a:off x="5416169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7" name="object 427"/>
            <p:cNvSpPr/>
            <p:nvPr/>
          </p:nvSpPr>
          <p:spPr>
            <a:xfrm>
              <a:off x="5688101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8" name="object 428"/>
            <p:cNvSpPr/>
            <p:nvPr/>
          </p:nvSpPr>
          <p:spPr>
            <a:xfrm>
              <a:off x="5688101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9" name="object 429"/>
            <p:cNvSpPr/>
            <p:nvPr/>
          </p:nvSpPr>
          <p:spPr>
            <a:xfrm>
              <a:off x="5960033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0" name="object 430"/>
            <p:cNvSpPr/>
            <p:nvPr/>
          </p:nvSpPr>
          <p:spPr>
            <a:xfrm>
              <a:off x="5960033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1" name="object 431"/>
            <p:cNvSpPr/>
            <p:nvPr/>
          </p:nvSpPr>
          <p:spPr>
            <a:xfrm>
              <a:off x="6231966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2" name="object 432"/>
            <p:cNvSpPr/>
            <p:nvPr/>
          </p:nvSpPr>
          <p:spPr>
            <a:xfrm>
              <a:off x="6231966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3" name="object 433"/>
            <p:cNvSpPr/>
            <p:nvPr/>
          </p:nvSpPr>
          <p:spPr>
            <a:xfrm>
              <a:off x="6503911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4" name="object 434"/>
            <p:cNvSpPr/>
            <p:nvPr/>
          </p:nvSpPr>
          <p:spPr>
            <a:xfrm>
              <a:off x="6503911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5" name="object 435"/>
            <p:cNvSpPr/>
            <p:nvPr/>
          </p:nvSpPr>
          <p:spPr>
            <a:xfrm>
              <a:off x="6775843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6" name="object 436"/>
            <p:cNvSpPr/>
            <p:nvPr/>
          </p:nvSpPr>
          <p:spPr>
            <a:xfrm>
              <a:off x="6775843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7" name="object 437"/>
            <p:cNvSpPr/>
            <p:nvPr/>
          </p:nvSpPr>
          <p:spPr>
            <a:xfrm>
              <a:off x="7047776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8" name="object 438"/>
            <p:cNvSpPr/>
            <p:nvPr/>
          </p:nvSpPr>
          <p:spPr>
            <a:xfrm>
              <a:off x="7047776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9" name="object 439"/>
            <p:cNvSpPr/>
            <p:nvPr/>
          </p:nvSpPr>
          <p:spPr>
            <a:xfrm>
              <a:off x="7319708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0" name="object 440"/>
            <p:cNvSpPr/>
            <p:nvPr/>
          </p:nvSpPr>
          <p:spPr>
            <a:xfrm>
              <a:off x="7319708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1" name="object 441"/>
            <p:cNvSpPr/>
            <p:nvPr/>
          </p:nvSpPr>
          <p:spPr>
            <a:xfrm>
              <a:off x="7591653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2" name="object 442"/>
            <p:cNvSpPr/>
            <p:nvPr/>
          </p:nvSpPr>
          <p:spPr>
            <a:xfrm>
              <a:off x="7591653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3" name="object 443"/>
            <p:cNvSpPr/>
            <p:nvPr/>
          </p:nvSpPr>
          <p:spPr>
            <a:xfrm>
              <a:off x="7863586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4" name="object 444"/>
            <p:cNvSpPr/>
            <p:nvPr/>
          </p:nvSpPr>
          <p:spPr>
            <a:xfrm>
              <a:off x="7863586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5" name="object 445"/>
            <p:cNvSpPr/>
            <p:nvPr/>
          </p:nvSpPr>
          <p:spPr>
            <a:xfrm>
              <a:off x="8135531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6" name="object 446"/>
            <p:cNvSpPr/>
            <p:nvPr/>
          </p:nvSpPr>
          <p:spPr>
            <a:xfrm>
              <a:off x="8135531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7" name="object 447"/>
            <p:cNvSpPr/>
            <p:nvPr/>
          </p:nvSpPr>
          <p:spPr>
            <a:xfrm>
              <a:off x="8407463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8" name="object 448"/>
            <p:cNvSpPr/>
            <p:nvPr/>
          </p:nvSpPr>
          <p:spPr>
            <a:xfrm>
              <a:off x="8407463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9" name="object 449"/>
            <p:cNvSpPr/>
            <p:nvPr/>
          </p:nvSpPr>
          <p:spPr>
            <a:xfrm>
              <a:off x="8679395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0" name="object 450"/>
            <p:cNvSpPr/>
            <p:nvPr/>
          </p:nvSpPr>
          <p:spPr>
            <a:xfrm>
              <a:off x="8679395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1" name="object 451"/>
            <p:cNvSpPr/>
            <p:nvPr/>
          </p:nvSpPr>
          <p:spPr>
            <a:xfrm>
              <a:off x="8951340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2" name="object 452"/>
            <p:cNvSpPr/>
            <p:nvPr/>
          </p:nvSpPr>
          <p:spPr>
            <a:xfrm>
              <a:off x="8951340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3" name="object 453"/>
            <p:cNvSpPr/>
            <p:nvPr/>
          </p:nvSpPr>
          <p:spPr>
            <a:xfrm>
              <a:off x="9223273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4" name="object 454"/>
            <p:cNvSpPr/>
            <p:nvPr/>
          </p:nvSpPr>
          <p:spPr>
            <a:xfrm>
              <a:off x="9223273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5" name="object 455"/>
            <p:cNvSpPr/>
            <p:nvPr/>
          </p:nvSpPr>
          <p:spPr>
            <a:xfrm>
              <a:off x="9495205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6" name="object 456"/>
            <p:cNvSpPr/>
            <p:nvPr/>
          </p:nvSpPr>
          <p:spPr>
            <a:xfrm>
              <a:off x="9495205" y="3263468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7" name="object 457"/>
            <p:cNvSpPr/>
            <p:nvPr/>
          </p:nvSpPr>
          <p:spPr>
            <a:xfrm>
              <a:off x="2424849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45" y="271945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8" name="object 458"/>
            <p:cNvSpPr/>
            <p:nvPr/>
          </p:nvSpPr>
          <p:spPr>
            <a:xfrm>
              <a:off x="2424849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9" name="object 459"/>
            <p:cNvSpPr/>
            <p:nvPr/>
          </p:nvSpPr>
          <p:spPr>
            <a:xfrm>
              <a:off x="2696794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0" name="object 460"/>
            <p:cNvSpPr/>
            <p:nvPr/>
          </p:nvSpPr>
          <p:spPr>
            <a:xfrm>
              <a:off x="2696794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1" name="object 461"/>
            <p:cNvSpPr/>
            <p:nvPr/>
          </p:nvSpPr>
          <p:spPr>
            <a:xfrm>
              <a:off x="2968739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2" name="object 462"/>
            <p:cNvSpPr/>
            <p:nvPr/>
          </p:nvSpPr>
          <p:spPr>
            <a:xfrm>
              <a:off x="2968739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3" name="object 463"/>
            <p:cNvSpPr/>
            <p:nvPr/>
          </p:nvSpPr>
          <p:spPr>
            <a:xfrm>
              <a:off x="3240671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4" name="object 464"/>
            <p:cNvSpPr/>
            <p:nvPr/>
          </p:nvSpPr>
          <p:spPr>
            <a:xfrm>
              <a:off x="3240671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5" name="object 465"/>
            <p:cNvSpPr/>
            <p:nvPr/>
          </p:nvSpPr>
          <p:spPr>
            <a:xfrm>
              <a:off x="3512604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6" name="object 466"/>
            <p:cNvSpPr/>
            <p:nvPr/>
          </p:nvSpPr>
          <p:spPr>
            <a:xfrm>
              <a:off x="3512604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7" name="object 467"/>
            <p:cNvSpPr/>
            <p:nvPr/>
          </p:nvSpPr>
          <p:spPr>
            <a:xfrm>
              <a:off x="3784536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45" y="271945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8" name="object 468"/>
            <p:cNvSpPr/>
            <p:nvPr/>
          </p:nvSpPr>
          <p:spPr>
            <a:xfrm>
              <a:off x="3784536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9" name="object 469"/>
            <p:cNvSpPr/>
            <p:nvPr/>
          </p:nvSpPr>
          <p:spPr>
            <a:xfrm>
              <a:off x="4056481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0" name="object 470"/>
            <p:cNvSpPr/>
            <p:nvPr/>
          </p:nvSpPr>
          <p:spPr>
            <a:xfrm>
              <a:off x="4056481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1" name="object 471"/>
            <p:cNvSpPr/>
            <p:nvPr/>
          </p:nvSpPr>
          <p:spPr>
            <a:xfrm>
              <a:off x="4328413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2" name="object 472"/>
            <p:cNvSpPr/>
            <p:nvPr/>
          </p:nvSpPr>
          <p:spPr>
            <a:xfrm>
              <a:off x="4328413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3" name="object 473"/>
            <p:cNvSpPr/>
            <p:nvPr/>
          </p:nvSpPr>
          <p:spPr>
            <a:xfrm>
              <a:off x="4600346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4" name="object 474"/>
            <p:cNvSpPr/>
            <p:nvPr/>
          </p:nvSpPr>
          <p:spPr>
            <a:xfrm>
              <a:off x="4600346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5" name="object 475"/>
            <p:cNvSpPr/>
            <p:nvPr/>
          </p:nvSpPr>
          <p:spPr>
            <a:xfrm>
              <a:off x="4872278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45" y="271945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6" name="object 476"/>
            <p:cNvSpPr/>
            <p:nvPr/>
          </p:nvSpPr>
          <p:spPr>
            <a:xfrm>
              <a:off x="4872278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7" name="object 477"/>
            <p:cNvSpPr/>
            <p:nvPr/>
          </p:nvSpPr>
          <p:spPr>
            <a:xfrm>
              <a:off x="5144223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8" name="object 478"/>
            <p:cNvSpPr/>
            <p:nvPr/>
          </p:nvSpPr>
          <p:spPr>
            <a:xfrm>
              <a:off x="5144223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9" name="object 479"/>
            <p:cNvSpPr/>
            <p:nvPr/>
          </p:nvSpPr>
          <p:spPr>
            <a:xfrm>
              <a:off x="5416169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0" name="object 480"/>
            <p:cNvSpPr/>
            <p:nvPr/>
          </p:nvSpPr>
          <p:spPr>
            <a:xfrm>
              <a:off x="5416169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1" name="object 481"/>
            <p:cNvSpPr/>
            <p:nvPr/>
          </p:nvSpPr>
          <p:spPr>
            <a:xfrm>
              <a:off x="5688101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2" name="object 482"/>
            <p:cNvSpPr/>
            <p:nvPr/>
          </p:nvSpPr>
          <p:spPr>
            <a:xfrm>
              <a:off x="5688101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3" name="object 483"/>
            <p:cNvSpPr/>
            <p:nvPr/>
          </p:nvSpPr>
          <p:spPr>
            <a:xfrm>
              <a:off x="5960033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4" name="object 484"/>
            <p:cNvSpPr/>
            <p:nvPr/>
          </p:nvSpPr>
          <p:spPr>
            <a:xfrm>
              <a:off x="5960033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5" name="object 485"/>
            <p:cNvSpPr/>
            <p:nvPr/>
          </p:nvSpPr>
          <p:spPr>
            <a:xfrm>
              <a:off x="6231966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45" y="271945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6" name="object 486"/>
            <p:cNvSpPr/>
            <p:nvPr/>
          </p:nvSpPr>
          <p:spPr>
            <a:xfrm>
              <a:off x="6231966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7" name="object 487"/>
            <p:cNvSpPr/>
            <p:nvPr/>
          </p:nvSpPr>
          <p:spPr>
            <a:xfrm>
              <a:off x="6503911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8" name="object 488"/>
            <p:cNvSpPr/>
            <p:nvPr/>
          </p:nvSpPr>
          <p:spPr>
            <a:xfrm>
              <a:off x="6503911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9" name="object 489"/>
            <p:cNvSpPr/>
            <p:nvPr/>
          </p:nvSpPr>
          <p:spPr>
            <a:xfrm>
              <a:off x="6775843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0" name="object 490"/>
            <p:cNvSpPr/>
            <p:nvPr/>
          </p:nvSpPr>
          <p:spPr>
            <a:xfrm>
              <a:off x="6775843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1" name="object 491"/>
            <p:cNvSpPr/>
            <p:nvPr/>
          </p:nvSpPr>
          <p:spPr>
            <a:xfrm>
              <a:off x="7047776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2" name="object 492"/>
            <p:cNvSpPr/>
            <p:nvPr/>
          </p:nvSpPr>
          <p:spPr>
            <a:xfrm>
              <a:off x="7047776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3" name="object 493"/>
            <p:cNvSpPr/>
            <p:nvPr/>
          </p:nvSpPr>
          <p:spPr>
            <a:xfrm>
              <a:off x="7319708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45" y="271945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4" name="object 494"/>
            <p:cNvSpPr/>
            <p:nvPr/>
          </p:nvSpPr>
          <p:spPr>
            <a:xfrm>
              <a:off x="7319708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5" name="object 495"/>
            <p:cNvSpPr/>
            <p:nvPr/>
          </p:nvSpPr>
          <p:spPr>
            <a:xfrm>
              <a:off x="7591653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6" name="object 496"/>
            <p:cNvSpPr/>
            <p:nvPr/>
          </p:nvSpPr>
          <p:spPr>
            <a:xfrm>
              <a:off x="7591653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7" name="object 497"/>
            <p:cNvSpPr/>
            <p:nvPr/>
          </p:nvSpPr>
          <p:spPr>
            <a:xfrm>
              <a:off x="7863586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8" name="object 498"/>
            <p:cNvSpPr/>
            <p:nvPr/>
          </p:nvSpPr>
          <p:spPr>
            <a:xfrm>
              <a:off x="7863586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9" name="object 499"/>
            <p:cNvSpPr/>
            <p:nvPr/>
          </p:nvSpPr>
          <p:spPr>
            <a:xfrm>
              <a:off x="8135531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0" name="object 500"/>
            <p:cNvSpPr/>
            <p:nvPr/>
          </p:nvSpPr>
          <p:spPr>
            <a:xfrm>
              <a:off x="8135531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1" name="object 501"/>
            <p:cNvSpPr/>
            <p:nvPr/>
          </p:nvSpPr>
          <p:spPr>
            <a:xfrm>
              <a:off x="8407463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2" name="object 502"/>
            <p:cNvSpPr/>
            <p:nvPr/>
          </p:nvSpPr>
          <p:spPr>
            <a:xfrm>
              <a:off x="8407463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3" name="object 503"/>
            <p:cNvSpPr/>
            <p:nvPr/>
          </p:nvSpPr>
          <p:spPr>
            <a:xfrm>
              <a:off x="8679395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45" y="271945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4" name="object 504"/>
            <p:cNvSpPr/>
            <p:nvPr/>
          </p:nvSpPr>
          <p:spPr>
            <a:xfrm>
              <a:off x="8679395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5" name="object 505"/>
            <p:cNvSpPr/>
            <p:nvPr/>
          </p:nvSpPr>
          <p:spPr>
            <a:xfrm>
              <a:off x="8951340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6" name="object 506"/>
            <p:cNvSpPr/>
            <p:nvPr/>
          </p:nvSpPr>
          <p:spPr>
            <a:xfrm>
              <a:off x="8951340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7" name="object 507"/>
            <p:cNvSpPr/>
            <p:nvPr/>
          </p:nvSpPr>
          <p:spPr>
            <a:xfrm>
              <a:off x="9223273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8" name="object 508"/>
            <p:cNvSpPr/>
            <p:nvPr/>
          </p:nvSpPr>
          <p:spPr>
            <a:xfrm>
              <a:off x="9223273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9" name="object 509"/>
            <p:cNvSpPr/>
            <p:nvPr/>
          </p:nvSpPr>
          <p:spPr>
            <a:xfrm>
              <a:off x="9495205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45"/>
                  </a:lnTo>
                  <a:lnTo>
                    <a:pt x="271932" y="271945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0" name="object 510"/>
            <p:cNvSpPr/>
            <p:nvPr/>
          </p:nvSpPr>
          <p:spPr>
            <a:xfrm>
              <a:off x="9495205" y="3535451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45"/>
                  </a:moveTo>
                  <a:lnTo>
                    <a:pt x="0" y="271945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45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1" name="object 511"/>
            <p:cNvSpPr/>
            <p:nvPr/>
          </p:nvSpPr>
          <p:spPr>
            <a:xfrm>
              <a:off x="2424849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2" name="object 512"/>
            <p:cNvSpPr/>
            <p:nvPr/>
          </p:nvSpPr>
          <p:spPr>
            <a:xfrm>
              <a:off x="2424849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3" name="object 513"/>
            <p:cNvSpPr/>
            <p:nvPr/>
          </p:nvSpPr>
          <p:spPr>
            <a:xfrm>
              <a:off x="2696794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4" name="object 514"/>
            <p:cNvSpPr/>
            <p:nvPr/>
          </p:nvSpPr>
          <p:spPr>
            <a:xfrm>
              <a:off x="2696794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5" name="object 515"/>
            <p:cNvSpPr/>
            <p:nvPr/>
          </p:nvSpPr>
          <p:spPr>
            <a:xfrm>
              <a:off x="2968739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6" name="object 516"/>
            <p:cNvSpPr/>
            <p:nvPr/>
          </p:nvSpPr>
          <p:spPr>
            <a:xfrm>
              <a:off x="2968739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7" name="object 517"/>
            <p:cNvSpPr/>
            <p:nvPr/>
          </p:nvSpPr>
          <p:spPr>
            <a:xfrm>
              <a:off x="3240671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8" name="object 518"/>
            <p:cNvSpPr/>
            <p:nvPr/>
          </p:nvSpPr>
          <p:spPr>
            <a:xfrm>
              <a:off x="3240671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9" name="object 519"/>
            <p:cNvSpPr/>
            <p:nvPr/>
          </p:nvSpPr>
          <p:spPr>
            <a:xfrm>
              <a:off x="3512604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0" name="object 520"/>
            <p:cNvSpPr/>
            <p:nvPr/>
          </p:nvSpPr>
          <p:spPr>
            <a:xfrm>
              <a:off x="3512604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1" name="object 521"/>
            <p:cNvSpPr/>
            <p:nvPr/>
          </p:nvSpPr>
          <p:spPr>
            <a:xfrm>
              <a:off x="3784536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2" name="object 522"/>
            <p:cNvSpPr/>
            <p:nvPr/>
          </p:nvSpPr>
          <p:spPr>
            <a:xfrm>
              <a:off x="3784536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3" name="object 523"/>
            <p:cNvSpPr/>
            <p:nvPr/>
          </p:nvSpPr>
          <p:spPr>
            <a:xfrm>
              <a:off x="4056481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4" name="object 524"/>
            <p:cNvSpPr/>
            <p:nvPr/>
          </p:nvSpPr>
          <p:spPr>
            <a:xfrm>
              <a:off x="4056481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5" name="object 525"/>
            <p:cNvSpPr/>
            <p:nvPr/>
          </p:nvSpPr>
          <p:spPr>
            <a:xfrm>
              <a:off x="4328413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6" name="object 526"/>
            <p:cNvSpPr/>
            <p:nvPr/>
          </p:nvSpPr>
          <p:spPr>
            <a:xfrm>
              <a:off x="4328413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7" name="object 527"/>
            <p:cNvSpPr/>
            <p:nvPr/>
          </p:nvSpPr>
          <p:spPr>
            <a:xfrm>
              <a:off x="4600346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8" name="object 528"/>
            <p:cNvSpPr/>
            <p:nvPr/>
          </p:nvSpPr>
          <p:spPr>
            <a:xfrm>
              <a:off x="4600346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9" name="object 529"/>
            <p:cNvSpPr/>
            <p:nvPr/>
          </p:nvSpPr>
          <p:spPr>
            <a:xfrm>
              <a:off x="4872278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0" name="object 530"/>
            <p:cNvSpPr/>
            <p:nvPr/>
          </p:nvSpPr>
          <p:spPr>
            <a:xfrm>
              <a:off x="4872278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1" name="object 531"/>
            <p:cNvSpPr/>
            <p:nvPr/>
          </p:nvSpPr>
          <p:spPr>
            <a:xfrm>
              <a:off x="5144223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2" name="object 532"/>
            <p:cNvSpPr/>
            <p:nvPr/>
          </p:nvSpPr>
          <p:spPr>
            <a:xfrm>
              <a:off x="5144223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3" name="object 533"/>
            <p:cNvSpPr/>
            <p:nvPr/>
          </p:nvSpPr>
          <p:spPr>
            <a:xfrm>
              <a:off x="5416169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4" name="object 534"/>
            <p:cNvSpPr/>
            <p:nvPr/>
          </p:nvSpPr>
          <p:spPr>
            <a:xfrm>
              <a:off x="5416169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5" name="object 535"/>
            <p:cNvSpPr/>
            <p:nvPr/>
          </p:nvSpPr>
          <p:spPr>
            <a:xfrm>
              <a:off x="5688101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6" name="object 536"/>
            <p:cNvSpPr/>
            <p:nvPr/>
          </p:nvSpPr>
          <p:spPr>
            <a:xfrm>
              <a:off x="5688101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7" name="object 537"/>
            <p:cNvSpPr/>
            <p:nvPr/>
          </p:nvSpPr>
          <p:spPr>
            <a:xfrm>
              <a:off x="5960033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8" name="object 538"/>
            <p:cNvSpPr/>
            <p:nvPr/>
          </p:nvSpPr>
          <p:spPr>
            <a:xfrm>
              <a:off x="5960033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9" name="object 539"/>
            <p:cNvSpPr/>
            <p:nvPr/>
          </p:nvSpPr>
          <p:spPr>
            <a:xfrm>
              <a:off x="6231966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0" name="object 540"/>
            <p:cNvSpPr/>
            <p:nvPr/>
          </p:nvSpPr>
          <p:spPr>
            <a:xfrm>
              <a:off x="6231966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1" name="object 541"/>
            <p:cNvSpPr/>
            <p:nvPr/>
          </p:nvSpPr>
          <p:spPr>
            <a:xfrm>
              <a:off x="6503911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2" name="object 542"/>
            <p:cNvSpPr/>
            <p:nvPr/>
          </p:nvSpPr>
          <p:spPr>
            <a:xfrm>
              <a:off x="6503911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3" name="object 543"/>
            <p:cNvSpPr/>
            <p:nvPr/>
          </p:nvSpPr>
          <p:spPr>
            <a:xfrm>
              <a:off x="6775843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4" name="object 544"/>
            <p:cNvSpPr/>
            <p:nvPr/>
          </p:nvSpPr>
          <p:spPr>
            <a:xfrm>
              <a:off x="6775843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5" name="object 545"/>
            <p:cNvSpPr/>
            <p:nvPr/>
          </p:nvSpPr>
          <p:spPr>
            <a:xfrm>
              <a:off x="7047776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6" name="object 546"/>
            <p:cNvSpPr/>
            <p:nvPr/>
          </p:nvSpPr>
          <p:spPr>
            <a:xfrm>
              <a:off x="7047776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7" name="object 547"/>
            <p:cNvSpPr/>
            <p:nvPr/>
          </p:nvSpPr>
          <p:spPr>
            <a:xfrm>
              <a:off x="7319708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8" name="object 548"/>
            <p:cNvSpPr/>
            <p:nvPr/>
          </p:nvSpPr>
          <p:spPr>
            <a:xfrm>
              <a:off x="7319708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9" name="object 549"/>
            <p:cNvSpPr/>
            <p:nvPr/>
          </p:nvSpPr>
          <p:spPr>
            <a:xfrm>
              <a:off x="7591653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0" name="object 550"/>
            <p:cNvSpPr/>
            <p:nvPr/>
          </p:nvSpPr>
          <p:spPr>
            <a:xfrm>
              <a:off x="7591653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1" name="object 551"/>
            <p:cNvSpPr/>
            <p:nvPr/>
          </p:nvSpPr>
          <p:spPr>
            <a:xfrm>
              <a:off x="7863586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2" name="object 552"/>
            <p:cNvSpPr/>
            <p:nvPr/>
          </p:nvSpPr>
          <p:spPr>
            <a:xfrm>
              <a:off x="7863586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3" name="object 553"/>
            <p:cNvSpPr/>
            <p:nvPr/>
          </p:nvSpPr>
          <p:spPr>
            <a:xfrm>
              <a:off x="8135531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4" name="object 554"/>
            <p:cNvSpPr/>
            <p:nvPr/>
          </p:nvSpPr>
          <p:spPr>
            <a:xfrm>
              <a:off x="8135531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5" name="object 555"/>
            <p:cNvSpPr/>
            <p:nvPr/>
          </p:nvSpPr>
          <p:spPr>
            <a:xfrm>
              <a:off x="8407463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6" name="object 556"/>
            <p:cNvSpPr/>
            <p:nvPr/>
          </p:nvSpPr>
          <p:spPr>
            <a:xfrm>
              <a:off x="8407463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7" name="object 557"/>
            <p:cNvSpPr/>
            <p:nvPr/>
          </p:nvSpPr>
          <p:spPr>
            <a:xfrm>
              <a:off x="8679395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8" name="object 558"/>
            <p:cNvSpPr/>
            <p:nvPr/>
          </p:nvSpPr>
          <p:spPr>
            <a:xfrm>
              <a:off x="8679395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9" name="object 559"/>
            <p:cNvSpPr/>
            <p:nvPr/>
          </p:nvSpPr>
          <p:spPr>
            <a:xfrm>
              <a:off x="8951340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0" name="object 560"/>
            <p:cNvSpPr/>
            <p:nvPr/>
          </p:nvSpPr>
          <p:spPr>
            <a:xfrm>
              <a:off x="8951340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1" name="object 561"/>
            <p:cNvSpPr/>
            <p:nvPr/>
          </p:nvSpPr>
          <p:spPr>
            <a:xfrm>
              <a:off x="9223273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2" name="object 562"/>
            <p:cNvSpPr/>
            <p:nvPr/>
          </p:nvSpPr>
          <p:spPr>
            <a:xfrm>
              <a:off x="9223273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3" name="object 563"/>
            <p:cNvSpPr/>
            <p:nvPr/>
          </p:nvSpPr>
          <p:spPr>
            <a:xfrm>
              <a:off x="9495205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4" name="object 564"/>
            <p:cNvSpPr/>
            <p:nvPr/>
          </p:nvSpPr>
          <p:spPr>
            <a:xfrm>
              <a:off x="9495205" y="3807447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5" name="object 565"/>
            <p:cNvSpPr/>
            <p:nvPr/>
          </p:nvSpPr>
          <p:spPr>
            <a:xfrm>
              <a:off x="2424849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6" name="object 566"/>
            <p:cNvSpPr/>
            <p:nvPr/>
          </p:nvSpPr>
          <p:spPr>
            <a:xfrm>
              <a:off x="2424849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7" name="object 567"/>
            <p:cNvSpPr/>
            <p:nvPr/>
          </p:nvSpPr>
          <p:spPr>
            <a:xfrm>
              <a:off x="2696794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8" name="object 568"/>
            <p:cNvSpPr/>
            <p:nvPr/>
          </p:nvSpPr>
          <p:spPr>
            <a:xfrm>
              <a:off x="2696794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9" name="object 569"/>
            <p:cNvSpPr/>
            <p:nvPr/>
          </p:nvSpPr>
          <p:spPr>
            <a:xfrm>
              <a:off x="2968739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0" name="object 570"/>
            <p:cNvSpPr/>
            <p:nvPr/>
          </p:nvSpPr>
          <p:spPr>
            <a:xfrm>
              <a:off x="2968739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1" name="object 571"/>
            <p:cNvSpPr/>
            <p:nvPr/>
          </p:nvSpPr>
          <p:spPr>
            <a:xfrm>
              <a:off x="3240671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2" name="object 572"/>
            <p:cNvSpPr/>
            <p:nvPr/>
          </p:nvSpPr>
          <p:spPr>
            <a:xfrm>
              <a:off x="3240671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3" name="object 573"/>
            <p:cNvSpPr/>
            <p:nvPr/>
          </p:nvSpPr>
          <p:spPr>
            <a:xfrm>
              <a:off x="3512604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4" name="object 574"/>
            <p:cNvSpPr/>
            <p:nvPr/>
          </p:nvSpPr>
          <p:spPr>
            <a:xfrm>
              <a:off x="3512604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5" name="object 575"/>
            <p:cNvSpPr/>
            <p:nvPr/>
          </p:nvSpPr>
          <p:spPr>
            <a:xfrm>
              <a:off x="3784536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6" name="object 576"/>
            <p:cNvSpPr/>
            <p:nvPr/>
          </p:nvSpPr>
          <p:spPr>
            <a:xfrm>
              <a:off x="3784536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7" name="object 577"/>
            <p:cNvSpPr/>
            <p:nvPr/>
          </p:nvSpPr>
          <p:spPr>
            <a:xfrm>
              <a:off x="4056481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8" name="object 578"/>
            <p:cNvSpPr/>
            <p:nvPr/>
          </p:nvSpPr>
          <p:spPr>
            <a:xfrm>
              <a:off x="4056481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9" name="object 579"/>
            <p:cNvSpPr/>
            <p:nvPr/>
          </p:nvSpPr>
          <p:spPr>
            <a:xfrm>
              <a:off x="4328413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0" name="object 580"/>
            <p:cNvSpPr/>
            <p:nvPr/>
          </p:nvSpPr>
          <p:spPr>
            <a:xfrm>
              <a:off x="4328413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1" name="object 581"/>
            <p:cNvSpPr/>
            <p:nvPr/>
          </p:nvSpPr>
          <p:spPr>
            <a:xfrm>
              <a:off x="4600346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2" name="object 582"/>
            <p:cNvSpPr/>
            <p:nvPr/>
          </p:nvSpPr>
          <p:spPr>
            <a:xfrm>
              <a:off x="4600346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3" name="object 583"/>
            <p:cNvSpPr/>
            <p:nvPr/>
          </p:nvSpPr>
          <p:spPr>
            <a:xfrm>
              <a:off x="4872278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4" name="object 584"/>
            <p:cNvSpPr/>
            <p:nvPr/>
          </p:nvSpPr>
          <p:spPr>
            <a:xfrm>
              <a:off x="4872278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5" name="object 585"/>
            <p:cNvSpPr/>
            <p:nvPr/>
          </p:nvSpPr>
          <p:spPr>
            <a:xfrm>
              <a:off x="5144223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6" name="object 586"/>
            <p:cNvSpPr/>
            <p:nvPr/>
          </p:nvSpPr>
          <p:spPr>
            <a:xfrm>
              <a:off x="5144223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7" name="object 587"/>
            <p:cNvSpPr/>
            <p:nvPr/>
          </p:nvSpPr>
          <p:spPr>
            <a:xfrm>
              <a:off x="5416169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8" name="object 588"/>
            <p:cNvSpPr/>
            <p:nvPr/>
          </p:nvSpPr>
          <p:spPr>
            <a:xfrm>
              <a:off x="5416169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9" name="object 589"/>
            <p:cNvSpPr/>
            <p:nvPr/>
          </p:nvSpPr>
          <p:spPr>
            <a:xfrm>
              <a:off x="5688101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0" name="object 590"/>
            <p:cNvSpPr/>
            <p:nvPr/>
          </p:nvSpPr>
          <p:spPr>
            <a:xfrm>
              <a:off x="5688101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1" name="object 591"/>
            <p:cNvSpPr/>
            <p:nvPr/>
          </p:nvSpPr>
          <p:spPr>
            <a:xfrm>
              <a:off x="5960033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2" name="object 592"/>
            <p:cNvSpPr/>
            <p:nvPr/>
          </p:nvSpPr>
          <p:spPr>
            <a:xfrm>
              <a:off x="5960033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4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3" name="object 593"/>
            <p:cNvSpPr/>
            <p:nvPr/>
          </p:nvSpPr>
          <p:spPr>
            <a:xfrm>
              <a:off x="6231966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4" name="object 594"/>
            <p:cNvSpPr/>
            <p:nvPr/>
          </p:nvSpPr>
          <p:spPr>
            <a:xfrm>
              <a:off x="6231966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5" name="object 595"/>
            <p:cNvSpPr/>
            <p:nvPr/>
          </p:nvSpPr>
          <p:spPr>
            <a:xfrm>
              <a:off x="6503911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6" name="object 596"/>
            <p:cNvSpPr/>
            <p:nvPr/>
          </p:nvSpPr>
          <p:spPr>
            <a:xfrm>
              <a:off x="6503911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7" name="object 597"/>
            <p:cNvSpPr/>
            <p:nvPr/>
          </p:nvSpPr>
          <p:spPr>
            <a:xfrm>
              <a:off x="6775843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8" name="object 598"/>
            <p:cNvSpPr/>
            <p:nvPr/>
          </p:nvSpPr>
          <p:spPr>
            <a:xfrm>
              <a:off x="6775843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9" name="object 599"/>
            <p:cNvSpPr/>
            <p:nvPr/>
          </p:nvSpPr>
          <p:spPr>
            <a:xfrm>
              <a:off x="7047776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0" name="object 600"/>
            <p:cNvSpPr/>
            <p:nvPr/>
          </p:nvSpPr>
          <p:spPr>
            <a:xfrm>
              <a:off x="7047776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1" name="object 601"/>
            <p:cNvSpPr/>
            <p:nvPr/>
          </p:nvSpPr>
          <p:spPr>
            <a:xfrm>
              <a:off x="7319708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2" name="object 602"/>
            <p:cNvSpPr/>
            <p:nvPr/>
          </p:nvSpPr>
          <p:spPr>
            <a:xfrm>
              <a:off x="7319708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3" name="object 603"/>
            <p:cNvSpPr/>
            <p:nvPr/>
          </p:nvSpPr>
          <p:spPr>
            <a:xfrm>
              <a:off x="7591653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4" name="object 604"/>
            <p:cNvSpPr/>
            <p:nvPr/>
          </p:nvSpPr>
          <p:spPr>
            <a:xfrm>
              <a:off x="7591653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5" name="object 605"/>
            <p:cNvSpPr/>
            <p:nvPr/>
          </p:nvSpPr>
          <p:spPr>
            <a:xfrm>
              <a:off x="7863586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6" name="object 606"/>
            <p:cNvSpPr/>
            <p:nvPr/>
          </p:nvSpPr>
          <p:spPr>
            <a:xfrm>
              <a:off x="7863586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7" name="object 607"/>
            <p:cNvSpPr/>
            <p:nvPr/>
          </p:nvSpPr>
          <p:spPr>
            <a:xfrm>
              <a:off x="8135531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8" name="object 608"/>
            <p:cNvSpPr/>
            <p:nvPr/>
          </p:nvSpPr>
          <p:spPr>
            <a:xfrm>
              <a:off x="8135531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9" name="object 609"/>
            <p:cNvSpPr/>
            <p:nvPr/>
          </p:nvSpPr>
          <p:spPr>
            <a:xfrm>
              <a:off x="8407463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0" name="object 610"/>
            <p:cNvSpPr/>
            <p:nvPr/>
          </p:nvSpPr>
          <p:spPr>
            <a:xfrm>
              <a:off x="8407463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1" name="object 611"/>
            <p:cNvSpPr/>
            <p:nvPr/>
          </p:nvSpPr>
          <p:spPr>
            <a:xfrm>
              <a:off x="8679395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45" y="271932"/>
                  </a:lnTo>
                  <a:lnTo>
                    <a:pt x="2719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2" name="object 612"/>
            <p:cNvSpPr/>
            <p:nvPr/>
          </p:nvSpPr>
          <p:spPr>
            <a:xfrm>
              <a:off x="8679395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45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45" y="0"/>
                  </a:lnTo>
                  <a:lnTo>
                    <a:pt x="271945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3" name="object 613"/>
            <p:cNvSpPr/>
            <p:nvPr/>
          </p:nvSpPr>
          <p:spPr>
            <a:xfrm>
              <a:off x="8951340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4" name="object 614"/>
            <p:cNvSpPr/>
            <p:nvPr/>
          </p:nvSpPr>
          <p:spPr>
            <a:xfrm>
              <a:off x="8951340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5" name="object 615"/>
            <p:cNvSpPr/>
            <p:nvPr/>
          </p:nvSpPr>
          <p:spPr>
            <a:xfrm>
              <a:off x="9223273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6" name="object 616"/>
            <p:cNvSpPr/>
            <p:nvPr/>
          </p:nvSpPr>
          <p:spPr>
            <a:xfrm>
              <a:off x="9223273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7" name="object 617"/>
            <p:cNvSpPr/>
            <p:nvPr/>
          </p:nvSpPr>
          <p:spPr>
            <a:xfrm>
              <a:off x="9495205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0"/>
                  </a:moveTo>
                  <a:lnTo>
                    <a:pt x="0" y="0"/>
                  </a:lnTo>
                  <a:lnTo>
                    <a:pt x="0" y="271932"/>
                  </a:lnTo>
                  <a:lnTo>
                    <a:pt x="271932" y="271932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8" name="object 618"/>
            <p:cNvSpPr/>
            <p:nvPr/>
          </p:nvSpPr>
          <p:spPr>
            <a:xfrm>
              <a:off x="9495205" y="4079443"/>
              <a:ext cx="272415" cy="272415"/>
            </a:xfrm>
            <a:custGeom>
              <a:avLst/>
              <a:gdLst/>
              <a:ahLst/>
              <a:cxnLst/>
              <a:rect l="l" t="t" r="r" b="b"/>
              <a:pathLst>
                <a:path w="272415" h="272414">
                  <a:moveTo>
                    <a:pt x="271932" y="271932"/>
                  </a:moveTo>
                  <a:lnTo>
                    <a:pt x="0" y="271932"/>
                  </a:lnTo>
                  <a:lnTo>
                    <a:pt x="0" y="0"/>
                  </a:lnTo>
                  <a:lnTo>
                    <a:pt x="271932" y="0"/>
                  </a:lnTo>
                  <a:lnTo>
                    <a:pt x="271932" y="271932"/>
                  </a:lnTo>
                  <a:close/>
                </a:path>
              </a:pathLst>
            </a:custGeom>
            <a:ln w="9525">
              <a:solidFill>
                <a:srgbClr val="BEBEB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9" name="object 619"/>
            <p:cNvSpPr/>
            <p:nvPr/>
          </p:nvSpPr>
          <p:spPr>
            <a:xfrm>
              <a:off x="2968739" y="1631518"/>
              <a:ext cx="1087755" cy="1088390"/>
            </a:xfrm>
            <a:custGeom>
              <a:avLst/>
              <a:gdLst/>
              <a:ahLst/>
              <a:cxnLst/>
              <a:rect l="l" t="t" r="r" b="b"/>
              <a:pathLst>
                <a:path w="1087754" h="1088389">
                  <a:moveTo>
                    <a:pt x="815797" y="0"/>
                  </a:moveTo>
                  <a:lnTo>
                    <a:pt x="271932" y="0"/>
                  </a:lnTo>
                  <a:lnTo>
                    <a:pt x="0" y="1087970"/>
                  </a:lnTo>
                  <a:lnTo>
                    <a:pt x="1087742" y="1087970"/>
                  </a:lnTo>
                  <a:lnTo>
                    <a:pt x="815797" y="0"/>
                  </a:lnTo>
                  <a:close/>
                </a:path>
              </a:pathLst>
            </a:custGeom>
            <a:solidFill>
              <a:srgbClr val="CCCCCC">
                <a:alpha val="34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0" name="object 620"/>
            <p:cNvSpPr/>
            <p:nvPr/>
          </p:nvSpPr>
          <p:spPr>
            <a:xfrm>
              <a:off x="2968739" y="1631518"/>
              <a:ext cx="1087755" cy="1088390"/>
            </a:xfrm>
            <a:custGeom>
              <a:avLst/>
              <a:gdLst/>
              <a:ahLst/>
              <a:cxnLst/>
              <a:rect l="l" t="t" r="r" b="b"/>
              <a:pathLst>
                <a:path w="1087754" h="1088389">
                  <a:moveTo>
                    <a:pt x="271932" y="0"/>
                  </a:moveTo>
                  <a:lnTo>
                    <a:pt x="0" y="1087970"/>
                  </a:lnTo>
                  <a:lnTo>
                    <a:pt x="1087742" y="1087970"/>
                  </a:lnTo>
                  <a:lnTo>
                    <a:pt x="815797" y="0"/>
                  </a:lnTo>
                  <a:lnTo>
                    <a:pt x="271932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1" name="object 621"/>
            <p:cNvSpPr/>
            <p:nvPr/>
          </p:nvSpPr>
          <p:spPr>
            <a:xfrm>
              <a:off x="5144223" y="1631518"/>
              <a:ext cx="1360170" cy="1088390"/>
            </a:xfrm>
            <a:custGeom>
              <a:avLst/>
              <a:gdLst/>
              <a:ahLst/>
              <a:cxnLst/>
              <a:rect l="l" t="t" r="r" b="b"/>
              <a:pathLst>
                <a:path w="1360170" h="1088389">
                  <a:moveTo>
                    <a:pt x="1359687" y="0"/>
                  </a:moveTo>
                  <a:lnTo>
                    <a:pt x="0" y="0"/>
                  </a:lnTo>
                  <a:lnTo>
                    <a:pt x="1359687" y="1087970"/>
                  </a:lnTo>
                  <a:lnTo>
                    <a:pt x="1359687" y="0"/>
                  </a:lnTo>
                  <a:close/>
                </a:path>
              </a:pathLst>
            </a:custGeom>
            <a:solidFill>
              <a:srgbClr val="CCCCCC">
                <a:alpha val="34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2" name="object 622"/>
            <p:cNvSpPr/>
            <p:nvPr/>
          </p:nvSpPr>
          <p:spPr>
            <a:xfrm>
              <a:off x="5144223" y="1631518"/>
              <a:ext cx="1360170" cy="1088390"/>
            </a:xfrm>
            <a:custGeom>
              <a:avLst/>
              <a:gdLst/>
              <a:ahLst/>
              <a:cxnLst/>
              <a:rect l="l" t="t" r="r" b="b"/>
              <a:pathLst>
                <a:path w="1360170" h="1088389">
                  <a:moveTo>
                    <a:pt x="0" y="0"/>
                  </a:moveTo>
                  <a:lnTo>
                    <a:pt x="1359687" y="0"/>
                  </a:lnTo>
                  <a:lnTo>
                    <a:pt x="1359687" y="108797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3" name="object 623"/>
            <p:cNvSpPr/>
            <p:nvPr/>
          </p:nvSpPr>
          <p:spPr>
            <a:xfrm>
              <a:off x="7863586" y="1631518"/>
              <a:ext cx="1360170" cy="1088390"/>
            </a:xfrm>
            <a:custGeom>
              <a:avLst/>
              <a:gdLst/>
              <a:ahLst/>
              <a:cxnLst/>
              <a:rect l="l" t="t" r="r" b="b"/>
              <a:pathLst>
                <a:path w="1360170" h="1088389">
                  <a:moveTo>
                    <a:pt x="0" y="0"/>
                  </a:moveTo>
                  <a:lnTo>
                    <a:pt x="0" y="1087970"/>
                  </a:lnTo>
                  <a:lnTo>
                    <a:pt x="1359687" y="27199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>
                <a:alpha val="34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4" name="object 624"/>
            <p:cNvSpPr/>
            <p:nvPr/>
          </p:nvSpPr>
          <p:spPr>
            <a:xfrm>
              <a:off x="7863586" y="1631518"/>
              <a:ext cx="1360170" cy="1088390"/>
            </a:xfrm>
            <a:custGeom>
              <a:avLst/>
              <a:gdLst/>
              <a:ahLst/>
              <a:cxnLst/>
              <a:rect l="l" t="t" r="r" b="b"/>
              <a:pathLst>
                <a:path w="1360170" h="1088389">
                  <a:moveTo>
                    <a:pt x="0" y="0"/>
                  </a:moveTo>
                  <a:lnTo>
                    <a:pt x="0" y="1087970"/>
                  </a:lnTo>
                  <a:lnTo>
                    <a:pt x="1359687" y="271995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5" name="object 625"/>
            <p:cNvSpPr/>
            <p:nvPr/>
          </p:nvSpPr>
          <p:spPr>
            <a:xfrm>
              <a:off x="2968739" y="2991472"/>
              <a:ext cx="1087755" cy="1088390"/>
            </a:xfrm>
            <a:custGeom>
              <a:avLst/>
              <a:gdLst/>
              <a:ahLst/>
              <a:cxnLst/>
              <a:rect l="l" t="t" r="r" b="b"/>
              <a:pathLst>
                <a:path w="1087754" h="1088389">
                  <a:moveTo>
                    <a:pt x="815797" y="0"/>
                  </a:moveTo>
                  <a:lnTo>
                    <a:pt x="0" y="543979"/>
                  </a:lnTo>
                  <a:lnTo>
                    <a:pt x="815797" y="1087970"/>
                  </a:lnTo>
                  <a:lnTo>
                    <a:pt x="1087742" y="543979"/>
                  </a:lnTo>
                  <a:lnTo>
                    <a:pt x="815797" y="0"/>
                  </a:lnTo>
                  <a:close/>
                </a:path>
              </a:pathLst>
            </a:custGeom>
            <a:solidFill>
              <a:srgbClr val="CCCCCC">
                <a:alpha val="34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6" name="object 626"/>
            <p:cNvSpPr/>
            <p:nvPr/>
          </p:nvSpPr>
          <p:spPr>
            <a:xfrm>
              <a:off x="2968739" y="2991472"/>
              <a:ext cx="1087755" cy="1088390"/>
            </a:xfrm>
            <a:custGeom>
              <a:avLst/>
              <a:gdLst/>
              <a:ahLst/>
              <a:cxnLst/>
              <a:rect l="l" t="t" r="r" b="b"/>
              <a:pathLst>
                <a:path w="1087754" h="1088389">
                  <a:moveTo>
                    <a:pt x="1087742" y="543979"/>
                  </a:moveTo>
                  <a:lnTo>
                    <a:pt x="815797" y="0"/>
                  </a:lnTo>
                  <a:lnTo>
                    <a:pt x="0" y="543979"/>
                  </a:lnTo>
                  <a:lnTo>
                    <a:pt x="815797" y="1087970"/>
                  </a:lnTo>
                  <a:lnTo>
                    <a:pt x="1087742" y="543979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7" name="object 627"/>
            <p:cNvSpPr/>
            <p:nvPr/>
          </p:nvSpPr>
          <p:spPr>
            <a:xfrm>
              <a:off x="5416156" y="2991472"/>
              <a:ext cx="1087755" cy="1088390"/>
            </a:xfrm>
            <a:custGeom>
              <a:avLst/>
              <a:gdLst/>
              <a:ahLst/>
              <a:cxnLst/>
              <a:rect l="l" t="t" r="r" b="b"/>
              <a:pathLst>
                <a:path w="1087754" h="1088389">
                  <a:moveTo>
                    <a:pt x="271932" y="0"/>
                  </a:moveTo>
                  <a:lnTo>
                    <a:pt x="0" y="543979"/>
                  </a:lnTo>
                  <a:lnTo>
                    <a:pt x="0" y="1087970"/>
                  </a:lnTo>
                  <a:lnTo>
                    <a:pt x="1087742" y="1087970"/>
                  </a:lnTo>
                  <a:lnTo>
                    <a:pt x="1087742" y="543979"/>
                  </a:lnTo>
                  <a:lnTo>
                    <a:pt x="271932" y="0"/>
                  </a:lnTo>
                  <a:close/>
                </a:path>
              </a:pathLst>
            </a:custGeom>
            <a:solidFill>
              <a:srgbClr val="CCCCCC">
                <a:alpha val="34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8" name="object 628"/>
            <p:cNvSpPr/>
            <p:nvPr/>
          </p:nvSpPr>
          <p:spPr>
            <a:xfrm>
              <a:off x="5416156" y="2991472"/>
              <a:ext cx="1087755" cy="1088390"/>
            </a:xfrm>
            <a:custGeom>
              <a:avLst/>
              <a:gdLst/>
              <a:ahLst/>
              <a:cxnLst/>
              <a:rect l="l" t="t" r="r" b="b"/>
              <a:pathLst>
                <a:path w="1087754" h="1088389">
                  <a:moveTo>
                    <a:pt x="0" y="543979"/>
                  </a:moveTo>
                  <a:lnTo>
                    <a:pt x="0" y="1087970"/>
                  </a:lnTo>
                  <a:lnTo>
                    <a:pt x="1087742" y="1087970"/>
                  </a:lnTo>
                  <a:lnTo>
                    <a:pt x="1087742" y="543979"/>
                  </a:lnTo>
                  <a:lnTo>
                    <a:pt x="271932" y="0"/>
                  </a:lnTo>
                  <a:lnTo>
                    <a:pt x="0" y="543979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9" name="object 629"/>
            <p:cNvSpPr/>
            <p:nvPr/>
          </p:nvSpPr>
          <p:spPr>
            <a:xfrm>
              <a:off x="8135518" y="2719476"/>
              <a:ext cx="1087755" cy="1360170"/>
            </a:xfrm>
            <a:custGeom>
              <a:avLst/>
              <a:gdLst/>
              <a:ahLst/>
              <a:cxnLst/>
              <a:rect l="l" t="t" r="r" b="b"/>
              <a:pathLst>
                <a:path w="1087754" h="1360170">
                  <a:moveTo>
                    <a:pt x="1087742" y="0"/>
                  </a:moveTo>
                  <a:lnTo>
                    <a:pt x="271932" y="0"/>
                  </a:lnTo>
                  <a:lnTo>
                    <a:pt x="0" y="1359966"/>
                  </a:lnTo>
                  <a:lnTo>
                    <a:pt x="1087742" y="0"/>
                  </a:lnTo>
                  <a:close/>
                </a:path>
              </a:pathLst>
            </a:custGeom>
            <a:solidFill>
              <a:srgbClr val="CCCCCC">
                <a:alpha val="34999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0" name="object 630"/>
            <p:cNvSpPr/>
            <p:nvPr/>
          </p:nvSpPr>
          <p:spPr>
            <a:xfrm>
              <a:off x="8135518" y="2719476"/>
              <a:ext cx="1087755" cy="1360170"/>
            </a:xfrm>
            <a:custGeom>
              <a:avLst/>
              <a:gdLst/>
              <a:ahLst/>
              <a:cxnLst/>
              <a:rect l="l" t="t" r="r" b="b"/>
              <a:pathLst>
                <a:path w="1087754" h="1360170">
                  <a:moveTo>
                    <a:pt x="0" y="1359966"/>
                  </a:moveTo>
                  <a:lnTo>
                    <a:pt x="271932" y="0"/>
                  </a:lnTo>
                  <a:lnTo>
                    <a:pt x="1087742" y="0"/>
                  </a:lnTo>
                  <a:lnTo>
                    <a:pt x="0" y="135996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1" name="object 631"/>
            <p:cNvSpPr/>
            <p:nvPr/>
          </p:nvSpPr>
          <p:spPr>
            <a:xfrm>
              <a:off x="2968739" y="1631518"/>
              <a:ext cx="1087755" cy="1088390"/>
            </a:xfrm>
            <a:custGeom>
              <a:avLst/>
              <a:gdLst/>
              <a:ahLst/>
              <a:cxnLst/>
              <a:rect l="l" t="t" r="r" b="b"/>
              <a:pathLst>
                <a:path w="1087754" h="1088389">
                  <a:moveTo>
                    <a:pt x="271932" y="0"/>
                  </a:moveTo>
                  <a:lnTo>
                    <a:pt x="0" y="1087970"/>
                  </a:lnTo>
                  <a:lnTo>
                    <a:pt x="1087742" y="1087970"/>
                  </a:lnTo>
                  <a:lnTo>
                    <a:pt x="815797" y="0"/>
                  </a:lnTo>
                  <a:lnTo>
                    <a:pt x="271932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2" name="object 632"/>
            <p:cNvSpPr/>
            <p:nvPr/>
          </p:nvSpPr>
          <p:spPr>
            <a:xfrm>
              <a:off x="5144223" y="1631518"/>
              <a:ext cx="1360170" cy="1088390"/>
            </a:xfrm>
            <a:custGeom>
              <a:avLst/>
              <a:gdLst/>
              <a:ahLst/>
              <a:cxnLst/>
              <a:rect l="l" t="t" r="r" b="b"/>
              <a:pathLst>
                <a:path w="1360170" h="1088389">
                  <a:moveTo>
                    <a:pt x="0" y="0"/>
                  </a:moveTo>
                  <a:lnTo>
                    <a:pt x="1359687" y="0"/>
                  </a:lnTo>
                  <a:lnTo>
                    <a:pt x="1359687" y="1087970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3" name="object 633"/>
            <p:cNvSpPr/>
            <p:nvPr/>
          </p:nvSpPr>
          <p:spPr>
            <a:xfrm>
              <a:off x="7863586" y="1631518"/>
              <a:ext cx="1360170" cy="1088390"/>
            </a:xfrm>
            <a:custGeom>
              <a:avLst/>
              <a:gdLst/>
              <a:ahLst/>
              <a:cxnLst/>
              <a:rect l="l" t="t" r="r" b="b"/>
              <a:pathLst>
                <a:path w="1360170" h="1088389">
                  <a:moveTo>
                    <a:pt x="0" y="0"/>
                  </a:moveTo>
                  <a:lnTo>
                    <a:pt x="0" y="1087970"/>
                  </a:lnTo>
                  <a:lnTo>
                    <a:pt x="1359687" y="271995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4" name="object 634"/>
            <p:cNvSpPr/>
            <p:nvPr/>
          </p:nvSpPr>
          <p:spPr>
            <a:xfrm>
              <a:off x="2968739" y="2991472"/>
              <a:ext cx="1087755" cy="1088390"/>
            </a:xfrm>
            <a:custGeom>
              <a:avLst/>
              <a:gdLst/>
              <a:ahLst/>
              <a:cxnLst/>
              <a:rect l="l" t="t" r="r" b="b"/>
              <a:pathLst>
                <a:path w="1087754" h="1088389">
                  <a:moveTo>
                    <a:pt x="1087742" y="543979"/>
                  </a:moveTo>
                  <a:lnTo>
                    <a:pt x="815797" y="0"/>
                  </a:lnTo>
                  <a:lnTo>
                    <a:pt x="0" y="543979"/>
                  </a:lnTo>
                  <a:lnTo>
                    <a:pt x="815797" y="1087970"/>
                  </a:lnTo>
                  <a:lnTo>
                    <a:pt x="1087742" y="543979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5" name="object 635"/>
            <p:cNvSpPr/>
            <p:nvPr/>
          </p:nvSpPr>
          <p:spPr>
            <a:xfrm>
              <a:off x="5416156" y="2991472"/>
              <a:ext cx="1087755" cy="1088390"/>
            </a:xfrm>
            <a:custGeom>
              <a:avLst/>
              <a:gdLst/>
              <a:ahLst/>
              <a:cxnLst/>
              <a:rect l="l" t="t" r="r" b="b"/>
              <a:pathLst>
                <a:path w="1087754" h="1088389">
                  <a:moveTo>
                    <a:pt x="0" y="543979"/>
                  </a:moveTo>
                  <a:lnTo>
                    <a:pt x="0" y="1087970"/>
                  </a:lnTo>
                  <a:lnTo>
                    <a:pt x="1087742" y="1087970"/>
                  </a:lnTo>
                  <a:lnTo>
                    <a:pt x="1087742" y="543979"/>
                  </a:lnTo>
                  <a:lnTo>
                    <a:pt x="271932" y="0"/>
                  </a:lnTo>
                  <a:lnTo>
                    <a:pt x="0" y="543979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6" name="object 636"/>
            <p:cNvSpPr/>
            <p:nvPr/>
          </p:nvSpPr>
          <p:spPr>
            <a:xfrm>
              <a:off x="8135518" y="2719476"/>
              <a:ext cx="1087755" cy="1360170"/>
            </a:xfrm>
            <a:custGeom>
              <a:avLst/>
              <a:gdLst/>
              <a:ahLst/>
              <a:cxnLst/>
              <a:rect l="l" t="t" r="r" b="b"/>
              <a:pathLst>
                <a:path w="1087754" h="1360170">
                  <a:moveTo>
                    <a:pt x="0" y="1359966"/>
                  </a:moveTo>
                  <a:lnTo>
                    <a:pt x="271932" y="0"/>
                  </a:lnTo>
                  <a:lnTo>
                    <a:pt x="1087742" y="0"/>
                  </a:lnTo>
                  <a:lnTo>
                    <a:pt x="0" y="135996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37" name="object 637"/>
          <p:cNvSpPr txBox="1"/>
          <p:nvPr/>
        </p:nvSpPr>
        <p:spPr>
          <a:xfrm>
            <a:off x="3395522" y="2021713"/>
            <a:ext cx="20701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50" dirty="0">
                <a:solidFill>
                  <a:srgbClr val="404040"/>
                </a:solidFill>
                <a:latin typeface="Grammarsaurus" pitchFamily="2" charset="0"/>
                <a:cs typeface="Arial"/>
              </a:rPr>
              <a:t>A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638" name="object 638"/>
          <p:cNvSpPr txBox="1"/>
          <p:nvPr/>
        </p:nvSpPr>
        <p:spPr>
          <a:xfrm>
            <a:off x="3504234" y="3348608"/>
            <a:ext cx="21844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5" dirty="0">
                <a:solidFill>
                  <a:srgbClr val="404040"/>
                </a:solidFill>
                <a:latin typeface="Grammarsaurus" pitchFamily="2" charset="0"/>
                <a:cs typeface="Arial"/>
              </a:rPr>
              <a:t>D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639" name="object 639"/>
          <p:cNvSpPr txBox="1"/>
          <p:nvPr/>
        </p:nvSpPr>
        <p:spPr>
          <a:xfrm>
            <a:off x="5864910" y="3513708"/>
            <a:ext cx="16319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305" dirty="0">
                <a:solidFill>
                  <a:srgbClr val="404040"/>
                </a:solidFill>
                <a:latin typeface="Grammarsaurus" pitchFamily="2" charset="0"/>
                <a:cs typeface="Arial"/>
              </a:rPr>
              <a:t>E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640" name="object 640"/>
          <p:cNvSpPr txBox="1"/>
          <p:nvPr/>
        </p:nvSpPr>
        <p:spPr>
          <a:xfrm>
            <a:off x="8550452" y="2874390"/>
            <a:ext cx="16002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114" dirty="0">
                <a:solidFill>
                  <a:srgbClr val="404040"/>
                </a:solidFill>
                <a:latin typeface="Grammarsaurus" pitchFamily="2" charset="0"/>
                <a:cs typeface="Arial"/>
              </a:rPr>
              <a:t>F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641" name="object 641"/>
          <p:cNvSpPr txBox="1"/>
          <p:nvPr/>
        </p:nvSpPr>
        <p:spPr>
          <a:xfrm>
            <a:off x="5998768" y="1776095"/>
            <a:ext cx="19558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60" dirty="0">
                <a:solidFill>
                  <a:srgbClr val="404040"/>
                </a:solidFill>
                <a:latin typeface="Grammarsaurus" pitchFamily="2" charset="0"/>
                <a:cs typeface="Arial"/>
              </a:rPr>
              <a:t>B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642" name="object 642"/>
          <p:cNvSpPr txBox="1"/>
          <p:nvPr/>
        </p:nvSpPr>
        <p:spPr>
          <a:xfrm>
            <a:off x="8142528" y="1877948"/>
            <a:ext cx="1905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100" dirty="0">
                <a:solidFill>
                  <a:srgbClr val="404040"/>
                </a:solidFill>
                <a:latin typeface="Grammarsaurus" pitchFamily="2" charset="0"/>
                <a:cs typeface="Arial"/>
              </a:rPr>
              <a:t>C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643" name="object 643"/>
          <p:cNvSpPr txBox="1"/>
          <p:nvPr/>
        </p:nvSpPr>
        <p:spPr>
          <a:xfrm>
            <a:off x="2704503" y="4773079"/>
            <a:ext cx="6820497" cy="137217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000" spc="-5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Write the letters of two shapes which have a line of symmetry.</a:t>
            </a:r>
            <a:endParaRPr sz="2000" spc="-5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</a:pPr>
            <a:endParaRPr sz="2000" spc="-5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  <a:spcBef>
                <a:spcPts val="994"/>
              </a:spcBef>
            </a:pPr>
            <a:endParaRPr sz="2000" spc="-50" dirty="0">
              <a:latin typeface="Grammarsaurus" pitchFamily="2" charset="0"/>
              <a:cs typeface="Gill Sans MT"/>
            </a:endParaRPr>
          </a:p>
          <a:p>
            <a:pPr algn="ctr">
              <a:lnSpc>
                <a:spcPct val="100000"/>
              </a:lnSpc>
              <a:tabLst>
                <a:tab pos="922655" algn="l"/>
                <a:tab pos="2032000" algn="l"/>
                <a:tab pos="3544570" algn="l"/>
                <a:tab pos="4659630" algn="l"/>
              </a:tabLst>
            </a:pPr>
            <a:r>
              <a:rPr sz="2000" b="1" u="heavy" spc="-50" dirty="0">
                <a:solidFill>
                  <a:srgbClr val="68C5C4"/>
                </a:solidFill>
                <a:uFill>
                  <a:solidFill>
                    <a:srgbClr val="3F3F3F"/>
                  </a:solidFill>
                </a:uFill>
                <a:latin typeface="Grammarsaurus" pitchFamily="2" charset="0"/>
                <a:cs typeface="Arial"/>
              </a:rPr>
              <a:t>	A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3000" b="1" spc="-50" baseline="-6944" dirty="0">
                <a:solidFill>
                  <a:srgbClr val="404040"/>
                </a:solidFill>
                <a:latin typeface="Grammarsaurus" pitchFamily="2" charset="0"/>
                <a:cs typeface="Arial"/>
              </a:rPr>
              <a:t>and </a:t>
            </a:r>
            <a:r>
              <a:rPr sz="2000" b="1" u="heavy" spc="-50" dirty="0">
                <a:solidFill>
                  <a:srgbClr val="68C5C4"/>
                </a:solidFill>
                <a:uFill>
                  <a:solidFill>
                    <a:srgbClr val="3F3F3F"/>
                  </a:solidFill>
                </a:uFill>
                <a:latin typeface="Grammarsaurus" pitchFamily="2" charset="0"/>
                <a:cs typeface="Arial"/>
              </a:rPr>
              <a:t>	D	</a:t>
            </a:r>
            <a:endParaRPr sz="2000" spc="-50" dirty="0">
              <a:latin typeface="Grammarsaurus" pitchFamily="2" charset="0"/>
              <a:cs typeface="Arial"/>
            </a:endParaRPr>
          </a:p>
        </p:txBody>
      </p:sp>
      <p:grpSp>
        <p:nvGrpSpPr>
          <p:cNvPr id="644" name="object 644"/>
          <p:cNvGrpSpPr/>
          <p:nvPr/>
        </p:nvGrpSpPr>
        <p:grpSpPr>
          <a:xfrm>
            <a:off x="2832760" y="1468970"/>
            <a:ext cx="1386840" cy="2079625"/>
            <a:chOff x="2832760" y="1468970"/>
            <a:chExt cx="1386840" cy="2079625"/>
          </a:xfrm>
        </p:grpSpPr>
        <p:sp>
          <p:nvSpPr>
            <p:cNvPr id="645" name="object 645"/>
            <p:cNvSpPr/>
            <p:nvPr/>
          </p:nvSpPr>
          <p:spPr>
            <a:xfrm>
              <a:off x="3512604" y="1468970"/>
              <a:ext cx="0" cy="1386840"/>
            </a:xfrm>
            <a:custGeom>
              <a:avLst/>
              <a:gdLst/>
              <a:ahLst/>
              <a:cxnLst/>
              <a:rect l="l" t="t" r="r" b="b"/>
              <a:pathLst>
                <a:path h="1386839">
                  <a:moveTo>
                    <a:pt x="0" y="0"/>
                  </a:moveTo>
                  <a:lnTo>
                    <a:pt x="0" y="1386484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6" name="object 646"/>
            <p:cNvSpPr/>
            <p:nvPr/>
          </p:nvSpPr>
          <p:spPr>
            <a:xfrm>
              <a:off x="2832760" y="3535400"/>
              <a:ext cx="1386840" cy="0"/>
            </a:xfrm>
            <a:custGeom>
              <a:avLst/>
              <a:gdLst/>
              <a:ahLst/>
              <a:cxnLst/>
              <a:rect l="l" t="t" r="r" b="b"/>
              <a:pathLst>
                <a:path w="1386839">
                  <a:moveTo>
                    <a:pt x="0" y="0"/>
                  </a:moveTo>
                  <a:lnTo>
                    <a:pt x="1386484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49" name="object 21"/>
          <p:cNvSpPr txBox="1">
            <a:spLocks noGrp="1"/>
          </p:cNvSpPr>
          <p:nvPr>
            <p:ph type="title"/>
          </p:nvPr>
        </p:nvSpPr>
        <p:spPr>
          <a:xfrm>
            <a:off x="751258" y="735571"/>
            <a:ext cx="6115529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40715" algn="l"/>
              </a:tabLst>
            </a:pPr>
            <a:r>
              <a:rPr lang="en-US" sz="1200" b="1" dirty="0" smtClean="0">
                <a:solidFill>
                  <a:srgbClr val="FFFFFF"/>
                </a:solidFill>
                <a:latin typeface="Grammarsaurus" pitchFamily="2" charset="0"/>
                <a:cs typeface="Arial"/>
              </a:rPr>
              <a:t> </a:t>
            </a:r>
            <a:r>
              <a:rPr b="1" dirty="0" smtClean="0">
                <a:solidFill>
                  <a:srgbClr val="FFFFFF"/>
                </a:solidFill>
                <a:latin typeface="Grammarsaurus" pitchFamily="2" charset="0"/>
                <a:cs typeface="Arial"/>
              </a:rPr>
              <a:t>11</a:t>
            </a:r>
            <a:r>
              <a:rPr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	</a:t>
            </a: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Here are some shapes drawn on a square grid.</a:t>
            </a:r>
          </a:p>
        </p:txBody>
      </p:sp>
      <p:sp>
        <p:nvSpPr>
          <p:cNvPr id="647" name="object 5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1365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4770"/>
              <a:ext cx="4910670" cy="343322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117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39929" y="3640683"/>
              <a:ext cx="1562100" cy="1562087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51870"/>
              <a:ext cx="778929" cy="156208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232" y="2002370"/>
              <a:ext cx="1562100" cy="15621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3029" y="5685366"/>
              <a:ext cx="1468970" cy="117263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2029" y="4885266"/>
              <a:ext cx="2235199" cy="197273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1129" y="579970"/>
              <a:ext cx="1430870" cy="2235187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4"/>
            <a:ext cx="11699240" cy="6352540"/>
            <a:chOff x="246570" y="309794"/>
            <a:chExt cx="11699240" cy="6352540"/>
          </a:xfrm>
        </p:grpSpPr>
        <p:sp>
          <p:nvSpPr>
            <p:cNvPr id="14" name="object 14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8" y="6217688"/>
                  </a:lnTo>
                  <a:lnTo>
                    <a:pt x="11656314" y="6195860"/>
                  </a:lnTo>
                  <a:lnTo>
                    <a:pt x="11678142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2" y="62150"/>
                  </a:lnTo>
                  <a:lnTo>
                    <a:pt x="11656314" y="29845"/>
                  </a:lnTo>
                  <a:lnTo>
                    <a:pt x="11624008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8" y="8016"/>
                  </a:lnTo>
                  <a:lnTo>
                    <a:pt x="11656314" y="29845"/>
                  </a:lnTo>
                  <a:lnTo>
                    <a:pt x="11678142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2" y="6163554"/>
                  </a:lnTo>
                  <a:lnTo>
                    <a:pt x="11656314" y="6195860"/>
                  </a:lnTo>
                  <a:lnTo>
                    <a:pt x="11624008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61" y="239953"/>
                  </a:lnTo>
                  <a:lnTo>
                    <a:pt x="1719739" y="230487"/>
                  </a:lnTo>
                  <a:lnTo>
                    <a:pt x="1757884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4" y="35242"/>
                  </a:lnTo>
                  <a:lnTo>
                    <a:pt x="1719739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61" y="0"/>
                  </a:lnTo>
                  <a:lnTo>
                    <a:pt x="1719739" y="9466"/>
                  </a:lnTo>
                  <a:lnTo>
                    <a:pt x="1757884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4" y="204711"/>
                  </a:lnTo>
                  <a:lnTo>
                    <a:pt x="1719739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1107719" y="2700502"/>
              <a:ext cx="895350" cy="1219200"/>
            </a:xfrm>
            <a:custGeom>
              <a:avLst/>
              <a:gdLst/>
              <a:ahLst/>
              <a:cxnLst/>
              <a:rect l="l" t="t" r="r" b="b"/>
              <a:pathLst>
                <a:path w="895350" h="1219200">
                  <a:moveTo>
                    <a:pt x="831951" y="0"/>
                  </a:moveTo>
                  <a:lnTo>
                    <a:pt x="63372" y="0"/>
                  </a:lnTo>
                  <a:lnTo>
                    <a:pt x="38710" y="4979"/>
                  </a:lnTo>
                  <a:lnTo>
                    <a:pt x="18565" y="18561"/>
                  </a:lnTo>
                  <a:lnTo>
                    <a:pt x="4981" y="38704"/>
                  </a:lnTo>
                  <a:lnTo>
                    <a:pt x="0" y="63373"/>
                  </a:lnTo>
                  <a:lnTo>
                    <a:pt x="0" y="1155484"/>
                  </a:lnTo>
                  <a:lnTo>
                    <a:pt x="4981" y="1180152"/>
                  </a:lnTo>
                  <a:lnTo>
                    <a:pt x="18565" y="1200296"/>
                  </a:lnTo>
                  <a:lnTo>
                    <a:pt x="38710" y="1213877"/>
                  </a:lnTo>
                  <a:lnTo>
                    <a:pt x="63372" y="1218857"/>
                  </a:lnTo>
                  <a:lnTo>
                    <a:pt x="831951" y="1218857"/>
                  </a:lnTo>
                  <a:lnTo>
                    <a:pt x="856619" y="1213877"/>
                  </a:lnTo>
                  <a:lnTo>
                    <a:pt x="876763" y="1200296"/>
                  </a:lnTo>
                  <a:lnTo>
                    <a:pt x="890344" y="1180152"/>
                  </a:lnTo>
                  <a:lnTo>
                    <a:pt x="895324" y="1155484"/>
                  </a:lnTo>
                  <a:lnTo>
                    <a:pt x="895324" y="63373"/>
                  </a:lnTo>
                  <a:lnTo>
                    <a:pt x="890344" y="38704"/>
                  </a:lnTo>
                  <a:lnTo>
                    <a:pt x="876763" y="18561"/>
                  </a:lnTo>
                  <a:lnTo>
                    <a:pt x="856619" y="4979"/>
                  </a:lnTo>
                  <a:lnTo>
                    <a:pt x="83195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107719" y="2700502"/>
              <a:ext cx="895350" cy="1219200"/>
            </a:xfrm>
            <a:custGeom>
              <a:avLst/>
              <a:gdLst/>
              <a:ahLst/>
              <a:cxnLst/>
              <a:rect l="l" t="t" r="r" b="b"/>
              <a:pathLst>
                <a:path w="895350" h="1219200">
                  <a:moveTo>
                    <a:pt x="831951" y="1218857"/>
                  </a:moveTo>
                  <a:lnTo>
                    <a:pt x="63372" y="1218857"/>
                  </a:lnTo>
                  <a:lnTo>
                    <a:pt x="38710" y="1213877"/>
                  </a:lnTo>
                  <a:lnTo>
                    <a:pt x="18565" y="1200296"/>
                  </a:lnTo>
                  <a:lnTo>
                    <a:pt x="4981" y="1180152"/>
                  </a:lnTo>
                  <a:lnTo>
                    <a:pt x="0" y="1155484"/>
                  </a:lnTo>
                  <a:lnTo>
                    <a:pt x="0" y="63373"/>
                  </a:lnTo>
                  <a:lnTo>
                    <a:pt x="4981" y="38704"/>
                  </a:lnTo>
                  <a:lnTo>
                    <a:pt x="18565" y="18561"/>
                  </a:lnTo>
                  <a:lnTo>
                    <a:pt x="38710" y="4979"/>
                  </a:lnTo>
                  <a:lnTo>
                    <a:pt x="63372" y="0"/>
                  </a:lnTo>
                  <a:lnTo>
                    <a:pt x="831951" y="0"/>
                  </a:lnTo>
                  <a:lnTo>
                    <a:pt x="856619" y="4979"/>
                  </a:lnTo>
                  <a:lnTo>
                    <a:pt x="876763" y="18561"/>
                  </a:lnTo>
                  <a:lnTo>
                    <a:pt x="890344" y="38704"/>
                  </a:lnTo>
                  <a:lnTo>
                    <a:pt x="895324" y="63373"/>
                  </a:lnTo>
                  <a:lnTo>
                    <a:pt x="895324" y="1155484"/>
                  </a:lnTo>
                  <a:lnTo>
                    <a:pt x="890344" y="1180152"/>
                  </a:lnTo>
                  <a:lnTo>
                    <a:pt x="876763" y="1200296"/>
                  </a:lnTo>
                  <a:lnTo>
                    <a:pt x="856619" y="1213877"/>
                  </a:lnTo>
                  <a:lnTo>
                    <a:pt x="831951" y="1218857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1285392" y="2988196"/>
            <a:ext cx="564604" cy="703078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R="5080" algn="ctr">
              <a:lnSpc>
                <a:spcPct val="80000"/>
              </a:lnSpc>
            </a:pPr>
            <a:r>
              <a:rPr sz="2800" u="heavy" spc="-65" dirty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sz="2800" u="heavy" spc="140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1</a:t>
            </a:r>
            <a:r>
              <a:rPr lang="en-US" sz="2800" u="heavy" spc="140" dirty="0">
                <a:solidFill>
                  <a:schemeClr val="bg1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1</a:t>
            </a:r>
            <a:r>
              <a:rPr lang="en-US" sz="2800" u="heavy" spc="140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sz="2800" u="heavy" spc="-165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sz="2800" spc="-165" dirty="0" smtClean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 </a:t>
            </a:r>
            <a:r>
              <a:rPr sz="2800" spc="9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2</a:t>
            </a:r>
            <a:endParaRPr sz="2800" dirty="0">
              <a:latin typeface="Grammarsaurus" pitchFamily="2" charset="0"/>
              <a:cs typeface="Gill Sans MT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2917609" y="2694152"/>
            <a:ext cx="908050" cy="1231900"/>
            <a:chOff x="2917609" y="2694152"/>
            <a:chExt cx="908050" cy="1231900"/>
          </a:xfrm>
        </p:grpSpPr>
        <p:sp>
          <p:nvSpPr>
            <p:cNvPr id="23" name="object 23"/>
            <p:cNvSpPr/>
            <p:nvPr/>
          </p:nvSpPr>
          <p:spPr>
            <a:xfrm>
              <a:off x="2923959" y="2700502"/>
              <a:ext cx="895350" cy="1219200"/>
            </a:xfrm>
            <a:custGeom>
              <a:avLst/>
              <a:gdLst/>
              <a:ahLst/>
              <a:cxnLst/>
              <a:rect l="l" t="t" r="r" b="b"/>
              <a:pathLst>
                <a:path w="895350" h="1219200">
                  <a:moveTo>
                    <a:pt x="831964" y="0"/>
                  </a:moveTo>
                  <a:lnTo>
                    <a:pt x="63385" y="0"/>
                  </a:lnTo>
                  <a:lnTo>
                    <a:pt x="38715" y="4979"/>
                  </a:lnTo>
                  <a:lnTo>
                    <a:pt x="18567" y="18561"/>
                  </a:lnTo>
                  <a:lnTo>
                    <a:pt x="4981" y="38704"/>
                  </a:lnTo>
                  <a:lnTo>
                    <a:pt x="0" y="63373"/>
                  </a:lnTo>
                  <a:lnTo>
                    <a:pt x="0" y="1155484"/>
                  </a:lnTo>
                  <a:lnTo>
                    <a:pt x="4981" y="1180152"/>
                  </a:lnTo>
                  <a:lnTo>
                    <a:pt x="18567" y="1200296"/>
                  </a:lnTo>
                  <a:lnTo>
                    <a:pt x="38715" y="1213877"/>
                  </a:lnTo>
                  <a:lnTo>
                    <a:pt x="63385" y="1218857"/>
                  </a:lnTo>
                  <a:lnTo>
                    <a:pt x="831964" y="1218857"/>
                  </a:lnTo>
                  <a:lnTo>
                    <a:pt x="856632" y="1213877"/>
                  </a:lnTo>
                  <a:lnTo>
                    <a:pt x="876776" y="1200296"/>
                  </a:lnTo>
                  <a:lnTo>
                    <a:pt x="890357" y="1180152"/>
                  </a:lnTo>
                  <a:lnTo>
                    <a:pt x="895337" y="1155484"/>
                  </a:lnTo>
                  <a:lnTo>
                    <a:pt x="895337" y="63373"/>
                  </a:lnTo>
                  <a:lnTo>
                    <a:pt x="890357" y="38704"/>
                  </a:lnTo>
                  <a:lnTo>
                    <a:pt x="876776" y="18561"/>
                  </a:lnTo>
                  <a:lnTo>
                    <a:pt x="856632" y="4979"/>
                  </a:lnTo>
                  <a:lnTo>
                    <a:pt x="83196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2923959" y="2700502"/>
              <a:ext cx="895350" cy="1219200"/>
            </a:xfrm>
            <a:custGeom>
              <a:avLst/>
              <a:gdLst/>
              <a:ahLst/>
              <a:cxnLst/>
              <a:rect l="l" t="t" r="r" b="b"/>
              <a:pathLst>
                <a:path w="895350" h="1219200">
                  <a:moveTo>
                    <a:pt x="831964" y="1218857"/>
                  </a:moveTo>
                  <a:lnTo>
                    <a:pt x="63385" y="1218857"/>
                  </a:lnTo>
                  <a:lnTo>
                    <a:pt x="38715" y="1213877"/>
                  </a:lnTo>
                  <a:lnTo>
                    <a:pt x="18567" y="1200296"/>
                  </a:lnTo>
                  <a:lnTo>
                    <a:pt x="4981" y="1180152"/>
                  </a:lnTo>
                  <a:lnTo>
                    <a:pt x="0" y="1155484"/>
                  </a:lnTo>
                  <a:lnTo>
                    <a:pt x="0" y="63373"/>
                  </a:lnTo>
                  <a:lnTo>
                    <a:pt x="4981" y="38704"/>
                  </a:lnTo>
                  <a:lnTo>
                    <a:pt x="18567" y="18561"/>
                  </a:lnTo>
                  <a:lnTo>
                    <a:pt x="38715" y="4979"/>
                  </a:lnTo>
                  <a:lnTo>
                    <a:pt x="63385" y="0"/>
                  </a:lnTo>
                  <a:lnTo>
                    <a:pt x="831964" y="0"/>
                  </a:lnTo>
                  <a:lnTo>
                    <a:pt x="856632" y="4979"/>
                  </a:lnTo>
                  <a:lnTo>
                    <a:pt x="876776" y="18561"/>
                  </a:lnTo>
                  <a:lnTo>
                    <a:pt x="890357" y="38704"/>
                  </a:lnTo>
                  <a:lnTo>
                    <a:pt x="895337" y="63373"/>
                  </a:lnTo>
                  <a:lnTo>
                    <a:pt x="895337" y="1155484"/>
                  </a:lnTo>
                  <a:lnTo>
                    <a:pt x="890357" y="1180152"/>
                  </a:lnTo>
                  <a:lnTo>
                    <a:pt x="876776" y="1200296"/>
                  </a:lnTo>
                  <a:lnTo>
                    <a:pt x="856632" y="1213877"/>
                  </a:lnTo>
                  <a:lnTo>
                    <a:pt x="831964" y="1218857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6" name="object 26"/>
          <p:cNvGrpSpPr/>
          <p:nvPr/>
        </p:nvGrpSpPr>
        <p:grpSpPr>
          <a:xfrm>
            <a:off x="4733861" y="2694152"/>
            <a:ext cx="908050" cy="1231900"/>
            <a:chOff x="4733861" y="2694152"/>
            <a:chExt cx="908050" cy="1231900"/>
          </a:xfrm>
        </p:grpSpPr>
        <p:sp>
          <p:nvSpPr>
            <p:cNvPr id="27" name="object 27"/>
            <p:cNvSpPr/>
            <p:nvPr/>
          </p:nvSpPr>
          <p:spPr>
            <a:xfrm>
              <a:off x="4740211" y="2700502"/>
              <a:ext cx="895350" cy="1219200"/>
            </a:xfrm>
            <a:custGeom>
              <a:avLst/>
              <a:gdLst/>
              <a:ahLst/>
              <a:cxnLst/>
              <a:rect l="l" t="t" r="r" b="b"/>
              <a:pathLst>
                <a:path w="895350" h="1219200">
                  <a:moveTo>
                    <a:pt x="831951" y="0"/>
                  </a:moveTo>
                  <a:lnTo>
                    <a:pt x="63372" y="0"/>
                  </a:lnTo>
                  <a:lnTo>
                    <a:pt x="38710" y="4979"/>
                  </a:lnTo>
                  <a:lnTo>
                    <a:pt x="18565" y="18561"/>
                  </a:lnTo>
                  <a:lnTo>
                    <a:pt x="4981" y="38704"/>
                  </a:lnTo>
                  <a:lnTo>
                    <a:pt x="0" y="63373"/>
                  </a:lnTo>
                  <a:lnTo>
                    <a:pt x="0" y="1155484"/>
                  </a:lnTo>
                  <a:lnTo>
                    <a:pt x="4981" y="1180152"/>
                  </a:lnTo>
                  <a:lnTo>
                    <a:pt x="18565" y="1200296"/>
                  </a:lnTo>
                  <a:lnTo>
                    <a:pt x="38710" y="1213877"/>
                  </a:lnTo>
                  <a:lnTo>
                    <a:pt x="63372" y="1218857"/>
                  </a:lnTo>
                  <a:lnTo>
                    <a:pt x="831951" y="1218857"/>
                  </a:lnTo>
                  <a:lnTo>
                    <a:pt x="856627" y="1213877"/>
                  </a:lnTo>
                  <a:lnTo>
                    <a:pt x="876774" y="1200296"/>
                  </a:lnTo>
                  <a:lnTo>
                    <a:pt x="890357" y="1180152"/>
                  </a:lnTo>
                  <a:lnTo>
                    <a:pt x="895337" y="1155484"/>
                  </a:lnTo>
                  <a:lnTo>
                    <a:pt x="895337" y="63373"/>
                  </a:lnTo>
                  <a:lnTo>
                    <a:pt x="890357" y="38704"/>
                  </a:lnTo>
                  <a:lnTo>
                    <a:pt x="876774" y="18561"/>
                  </a:lnTo>
                  <a:lnTo>
                    <a:pt x="856627" y="4979"/>
                  </a:lnTo>
                  <a:lnTo>
                    <a:pt x="83195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740211" y="2700502"/>
              <a:ext cx="895350" cy="1219200"/>
            </a:xfrm>
            <a:custGeom>
              <a:avLst/>
              <a:gdLst/>
              <a:ahLst/>
              <a:cxnLst/>
              <a:rect l="l" t="t" r="r" b="b"/>
              <a:pathLst>
                <a:path w="895350" h="1219200">
                  <a:moveTo>
                    <a:pt x="831951" y="1218857"/>
                  </a:moveTo>
                  <a:lnTo>
                    <a:pt x="63372" y="1218857"/>
                  </a:lnTo>
                  <a:lnTo>
                    <a:pt x="38710" y="1213877"/>
                  </a:lnTo>
                  <a:lnTo>
                    <a:pt x="18565" y="1200296"/>
                  </a:lnTo>
                  <a:lnTo>
                    <a:pt x="4981" y="1180152"/>
                  </a:lnTo>
                  <a:lnTo>
                    <a:pt x="0" y="1155484"/>
                  </a:lnTo>
                  <a:lnTo>
                    <a:pt x="0" y="63373"/>
                  </a:lnTo>
                  <a:lnTo>
                    <a:pt x="4981" y="38704"/>
                  </a:lnTo>
                  <a:lnTo>
                    <a:pt x="18565" y="18561"/>
                  </a:lnTo>
                  <a:lnTo>
                    <a:pt x="38710" y="4979"/>
                  </a:lnTo>
                  <a:lnTo>
                    <a:pt x="63372" y="0"/>
                  </a:lnTo>
                  <a:lnTo>
                    <a:pt x="831951" y="0"/>
                  </a:lnTo>
                  <a:lnTo>
                    <a:pt x="856627" y="4979"/>
                  </a:lnTo>
                  <a:lnTo>
                    <a:pt x="876774" y="18561"/>
                  </a:lnTo>
                  <a:lnTo>
                    <a:pt x="890357" y="38704"/>
                  </a:lnTo>
                  <a:lnTo>
                    <a:pt x="895337" y="63373"/>
                  </a:lnTo>
                  <a:lnTo>
                    <a:pt x="895337" y="1155484"/>
                  </a:lnTo>
                  <a:lnTo>
                    <a:pt x="890357" y="1180152"/>
                  </a:lnTo>
                  <a:lnTo>
                    <a:pt x="876774" y="1200296"/>
                  </a:lnTo>
                  <a:lnTo>
                    <a:pt x="856627" y="1213877"/>
                  </a:lnTo>
                  <a:lnTo>
                    <a:pt x="831951" y="1218857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0" name="object 30"/>
          <p:cNvGrpSpPr/>
          <p:nvPr/>
        </p:nvGrpSpPr>
        <p:grpSpPr>
          <a:xfrm>
            <a:off x="6550100" y="2694152"/>
            <a:ext cx="908050" cy="1231900"/>
            <a:chOff x="6550100" y="2694152"/>
            <a:chExt cx="908050" cy="1231900"/>
          </a:xfrm>
        </p:grpSpPr>
        <p:sp>
          <p:nvSpPr>
            <p:cNvPr id="31" name="object 31"/>
            <p:cNvSpPr/>
            <p:nvPr/>
          </p:nvSpPr>
          <p:spPr>
            <a:xfrm>
              <a:off x="6556450" y="2700502"/>
              <a:ext cx="895350" cy="1219200"/>
            </a:xfrm>
            <a:custGeom>
              <a:avLst/>
              <a:gdLst/>
              <a:ahLst/>
              <a:cxnLst/>
              <a:rect l="l" t="t" r="r" b="b"/>
              <a:pathLst>
                <a:path w="895350" h="1219200">
                  <a:moveTo>
                    <a:pt x="831964" y="0"/>
                  </a:moveTo>
                  <a:lnTo>
                    <a:pt x="63385" y="0"/>
                  </a:lnTo>
                  <a:lnTo>
                    <a:pt x="38715" y="4979"/>
                  </a:lnTo>
                  <a:lnTo>
                    <a:pt x="18567" y="18561"/>
                  </a:lnTo>
                  <a:lnTo>
                    <a:pt x="4981" y="38704"/>
                  </a:lnTo>
                  <a:lnTo>
                    <a:pt x="0" y="63373"/>
                  </a:lnTo>
                  <a:lnTo>
                    <a:pt x="0" y="1155484"/>
                  </a:lnTo>
                  <a:lnTo>
                    <a:pt x="4981" y="1180152"/>
                  </a:lnTo>
                  <a:lnTo>
                    <a:pt x="18567" y="1200296"/>
                  </a:lnTo>
                  <a:lnTo>
                    <a:pt x="38715" y="1213877"/>
                  </a:lnTo>
                  <a:lnTo>
                    <a:pt x="63385" y="1218857"/>
                  </a:lnTo>
                  <a:lnTo>
                    <a:pt x="831964" y="1218857"/>
                  </a:lnTo>
                  <a:lnTo>
                    <a:pt x="856632" y="1213877"/>
                  </a:lnTo>
                  <a:lnTo>
                    <a:pt x="876776" y="1200296"/>
                  </a:lnTo>
                  <a:lnTo>
                    <a:pt x="890357" y="1180152"/>
                  </a:lnTo>
                  <a:lnTo>
                    <a:pt x="895337" y="1155484"/>
                  </a:lnTo>
                  <a:lnTo>
                    <a:pt x="895337" y="63373"/>
                  </a:lnTo>
                  <a:lnTo>
                    <a:pt x="890357" y="38704"/>
                  </a:lnTo>
                  <a:lnTo>
                    <a:pt x="876776" y="18561"/>
                  </a:lnTo>
                  <a:lnTo>
                    <a:pt x="856632" y="4979"/>
                  </a:lnTo>
                  <a:lnTo>
                    <a:pt x="83196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6556450" y="2700502"/>
              <a:ext cx="895350" cy="1219200"/>
            </a:xfrm>
            <a:custGeom>
              <a:avLst/>
              <a:gdLst/>
              <a:ahLst/>
              <a:cxnLst/>
              <a:rect l="l" t="t" r="r" b="b"/>
              <a:pathLst>
                <a:path w="895350" h="1219200">
                  <a:moveTo>
                    <a:pt x="831964" y="1218857"/>
                  </a:moveTo>
                  <a:lnTo>
                    <a:pt x="63385" y="1218857"/>
                  </a:lnTo>
                  <a:lnTo>
                    <a:pt x="38715" y="1213877"/>
                  </a:lnTo>
                  <a:lnTo>
                    <a:pt x="18567" y="1200296"/>
                  </a:lnTo>
                  <a:lnTo>
                    <a:pt x="4981" y="1180152"/>
                  </a:lnTo>
                  <a:lnTo>
                    <a:pt x="0" y="1155484"/>
                  </a:lnTo>
                  <a:lnTo>
                    <a:pt x="0" y="63373"/>
                  </a:lnTo>
                  <a:lnTo>
                    <a:pt x="4981" y="38704"/>
                  </a:lnTo>
                  <a:lnTo>
                    <a:pt x="18567" y="18561"/>
                  </a:lnTo>
                  <a:lnTo>
                    <a:pt x="38715" y="4979"/>
                  </a:lnTo>
                  <a:lnTo>
                    <a:pt x="63385" y="0"/>
                  </a:lnTo>
                  <a:lnTo>
                    <a:pt x="831964" y="0"/>
                  </a:lnTo>
                  <a:lnTo>
                    <a:pt x="856632" y="4979"/>
                  </a:lnTo>
                  <a:lnTo>
                    <a:pt x="876776" y="18561"/>
                  </a:lnTo>
                  <a:lnTo>
                    <a:pt x="890357" y="38704"/>
                  </a:lnTo>
                  <a:lnTo>
                    <a:pt x="895337" y="63373"/>
                  </a:lnTo>
                  <a:lnTo>
                    <a:pt x="895337" y="1155484"/>
                  </a:lnTo>
                  <a:lnTo>
                    <a:pt x="890357" y="1180152"/>
                  </a:lnTo>
                  <a:lnTo>
                    <a:pt x="876776" y="1200296"/>
                  </a:lnTo>
                  <a:lnTo>
                    <a:pt x="856632" y="1213877"/>
                  </a:lnTo>
                  <a:lnTo>
                    <a:pt x="831964" y="1218857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4" name="object 34"/>
          <p:cNvGrpSpPr/>
          <p:nvPr/>
        </p:nvGrpSpPr>
        <p:grpSpPr>
          <a:xfrm>
            <a:off x="8366341" y="2694152"/>
            <a:ext cx="908050" cy="1231900"/>
            <a:chOff x="8366341" y="2694152"/>
            <a:chExt cx="908050" cy="1231900"/>
          </a:xfrm>
        </p:grpSpPr>
        <p:sp>
          <p:nvSpPr>
            <p:cNvPr id="35" name="object 35"/>
            <p:cNvSpPr/>
            <p:nvPr/>
          </p:nvSpPr>
          <p:spPr>
            <a:xfrm>
              <a:off x="8372691" y="2700502"/>
              <a:ext cx="895350" cy="1219200"/>
            </a:xfrm>
            <a:custGeom>
              <a:avLst/>
              <a:gdLst/>
              <a:ahLst/>
              <a:cxnLst/>
              <a:rect l="l" t="t" r="r" b="b"/>
              <a:pathLst>
                <a:path w="895350" h="1219200">
                  <a:moveTo>
                    <a:pt x="831951" y="0"/>
                  </a:moveTo>
                  <a:lnTo>
                    <a:pt x="63373" y="0"/>
                  </a:lnTo>
                  <a:lnTo>
                    <a:pt x="38710" y="4979"/>
                  </a:lnTo>
                  <a:lnTo>
                    <a:pt x="18565" y="18561"/>
                  </a:lnTo>
                  <a:lnTo>
                    <a:pt x="4981" y="38704"/>
                  </a:lnTo>
                  <a:lnTo>
                    <a:pt x="0" y="63373"/>
                  </a:lnTo>
                  <a:lnTo>
                    <a:pt x="0" y="1155484"/>
                  </a:lnTo>
                  <a:lnTo>
                    <a:pt x="4981" y="1180152"/>
                  </a:lnTo>
                  <a:lnTo>
                    <a:pt x="18565" y="1200296"/>
                  </a:lnTo>
                  <a:lnTo>
                    <a:pt x="38710" y="1213877"/>
                  </a:lnTo>
                  <a:lnTo>
                    <a:pt x="63373" y="1218857"/>
                  </a:lnTo>
                  <a:lnTo>
                    <a:pt x="831951" y="1218857"/>
                  </a:lnTo>
                  <a:lnTo>
                    <a:pt x="856627" y="1213877"/>
                  </a:lnTo>
                  <a:lnTo>
                    <a:pt x="876774" y="1200296"/>
                  </a:lnTo>
                  <a:lnTo>
                    <a:pt x="890357" y="1180152"/>
                  </a:lnTo>
                  <a:lnTo>
                    <a:pt x="895337" y="1155484"/>
                  </a:lnTo>
                  <a:lnTo>
                    <a:pt x="895337" y="63373"/>
                  </a:lnTo>
                  <a:lnTo>
                    <a:pt x="890357" y="38704"/>
                  </a:lnTo>
                  <a:lnTo>
                    <a:pt x="876774" y="18561"/>
                  </a:lnTo>
                  <a:lnTo>
                    <a:pt x="856627" y="4979"/>
                  </a:lnTo>
                  <a:lnTo>
                    <a:pt x="83195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8372691" y="2700502"/>
              <a:ext cx="895350" cy="1219200"/>
            </a:xfrm>
            <a:custGeom>
              <a:avLst/>
              <a:gdLst/>
              <a:ahLst/>
              <a:cxnLst/>
              <a:rect l="l" t="t" r="r" b="b"/>
              <a:pathLst>
                <a:path w="895350" h="1219200">
                  <a:moveTo>
                    <a:pt x="831951" y="1218857"/>
                  </a:moveTo>
                  <a:lnTo>
                    <a:pt x="63373" y="1218857"/>
                  </a:lnTo>
                  <a:lnTo>
                    <a:pt x="38710" y="1213877"/>
                  </a:lnTo>
                  <a:lnTo>
                    <a:pt x="18565" y="1200296"/>
                  </a:lnTo>
                  <a:lnTo>
                    <a:pt x="4981" y="1180152"/>
                  </a:lnTo>
                  <a:lnTo>
                    <a:pt x="0" y="1155484"/>
                  </a:lnTo>
                  <a:lnTo>
                    <a:pt x="0" y="63373"/>
                  </a:lnTo>
                  <a:lnTo>
                    <a:pt x="4981" y="38704"/>
                  </a:lnTo>
                  <a:lnTo>
                    <a:pt x="18565" y="18561"/>
                  </a:lnTo>
                  <a:lnTo>
                    <a:pt x="38710" y="4979"/>
                  </a:lnTo>
                  <a:lnTo>
                    <a:pt x="63373" y="0"/>
                  </a:lnTo>
                  <a:lnTo>
                    <a:pt x="831951" y="0"/>
                  </a:lnTo>
                  <a:lnTo>
                    <a:pt x="856627" y="4979"/>
                  </a:lnTo>
                  <a:lnTo>
                    <a:pt x="876774" y="18561"/>
                  </a:lnTo>
                  <a:lnTo>
                    <a:pt x="890357" y="38704"/>
                  </a:lnTo>
                  <a:lnTo>
                    <a:pt x="895337" y="63373"/>
                  </a:lnTo>
                  <a:lnTo>
                    <a:pt x="895337" y="1155484"/>
                  </a:lnTo>
                  <a:lnTo>
                    <a:pt x="890357" y="1180152"/>
                  </a:lnTo>
                  <a:lnTo>
                    <a:pt x="876774" y="1200296"/>
                  </a:lnTo>
                  <a:lnTo>
                    <a:pt x="856627" y="1213877"/>
                  </a:lnTo>
                  <a:lnTo>
                    <a:pt x="831951" y="1218857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8" name="object 38"/>
          <p:cNvGrpSpPr/>
          <p:nvPr/>
        </p:nvGrpSpPr>
        <p:grpSpPr>
          <a:xfrm>
            <a:off x="10182593" y="2694152"/>
            <a:ext cx="908050" cy="1231900"/>
            <a:chOff x="10182593" y="2694152"/>
            <a:chExt cx="908050" cy="1231900"/>
          </a:xfrm>
        </p:grpSpPr>
        <p:sp>
          <p:nvSpPr>
            <p:cNvPr id="39" name="object 39"/>
            <p:cNvSpPr/>
            <p:nvPr/>
          </p:nvSpPr>
          <p:spPr>
            <a:xfrm>
              <a:off x="10188943" y="2700502"/>
              <a:ext cx="895350" cy="1219200"/>
            </a:xfrm>
            <a:custGeom>
              <a:avLst/>
              <a:gdLst/>
              <a:ahLst/>
              <a:cxnLst/>
              <a:rect l="l" t="t" r="r" b="b"/>
              <a:pathLst>
                <a:path w="895350" h="1219200">
                  <a:moveTo>
                    <a:pt x="831951" y="0"/>
                  </a:moveTo>
                  <a:lnTo>
                    <a:pt x="63373" y="0"/>
                  </a:lnTo>
                  <a:lnTo>
                    <a:pt x="38710" y="4979"/>
                  </a:lnTo>
                  <a:lnTo>
                    <a:pt x="18565" y="18561"/>
                  </a:lnTo>
                  <a:lnTo>
                    <a:pt x="4981" y="38704"/>
                  </a:lnTo>
                  <a:lnTo>
                    <a:pt x="0" y="63373"/>
                  </a:lnTo>
                  <a:lnTo>
                    <a:pt x="0" y="1155484"/>
                  </a:lnTo>
                  <a:lnTo>
                    <a:pt x="4981" y="1180152"/>
                  </a:lnTo>
                  <a:lnTo>
                    <a:pt x="18565" y="1200296"/>
                  </a:lnTo>
                  <a:lnTo>
                    <a:pt x="38710" y="1213877"/>
                  </a:lnTo>
                  <a:lnTo>
                    <a:pt x="63373" y="1218857"/>
                  </a:lnTo>
                  <a:lnTo>
                    <a:pt x="831951" y="1218857"/>
                  </a:lnTo>
                  <a:lnTo>
                    <a:pt x="856619" y="1213877"/>
                  </a:lnTo>
                  <a:lnTo>
                    <a:pt x="876763" y="1200296"/>
                  </a:lnTo>
                  <a:lnTo>
                    <a:pt x="890344" y="1180152"/>
                  </a:lnTo>
                  <a:lnTo>
                    <a:pt x="895324" y="1155484"/>
                  </a:lnTo>
                  <a:lnTo>
                    <a:pt x="895324" y="63373"/>
                  </a:lnTo>
                  <a:lnTo>
                    <a:pt x="890344" y="38704"/>
                  </a:lnTo>
                  <a:lnTo>
                    <a:pt x="876763" y="18561"/>
                  </a:lnTo>
                  <a:lnTo>
                    <a:pt x="856619" y="4979"/>
                  </a:lnTo>
                  <a:lnTo>
                    <a:pt x="83195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10188943" y="2700502"/>
              <a:ext cx="895350" cy="1219200"/>
            </a:xfrm>
            <a:custGeom>
              <a:avLst/>
              <a:gdLst/>
              <a:ahLst/>
              <a:cxnLst/>
              <a:rect l="l" t="t" r="r" b="b"/>
              <a:pathLst>
                <a:path w="895350" h="1219200">
                  <a:moveTo>
                    <a:pt x="831951" y="1218857"/>
                  </a:moveTo>
                  <a:lnTo>
                    <a:pt x="63373" y="1218857"/>
                  </a:lnTo>
                  <a:lnTo>
                    <a:pt x="38710" y="1213877"/>
                  </a:lnTo>
                  <a:lnTo>
                    <a:pt x="18565" y="1200296"/>
                  </a:lnTo>
                  <a:lnTo>
                    <a:pt x="4981" y="1180152"/>
                  </a:lnTo>
                  <a:lnTo>
                    <a:pt x="0" y="1155484"/>
                  </a:lnTo>
                  <a:lnTo>
                    <a:pt x="0" y="63373"/>
                  </a:lnTo>
                  <a:lnTo>
                    <a:pt x="4981" y="38704"/>
                  </a:lnTo>
                  <a:lnTo>
                    <a:pt x="18565" y="18561"/>
                  </a:lnTo>
                  <a:lnTo>
                    <a:pt x="38710" y="4979"/>
                  </a:lnTo>
                  <a:lnTo>
                    <a:pt x="63373" y="0"/>
                  </a:lnTo>
                  <a:lnTo>
                    <a:pt x="831951" y="0"/>
                  </a:lnTo>
                  <a:lnTo>
                    <a:pt x="856619" y="4979"/>
                  </a:lnTo>
                  <a:lnTo>
                    <a:pt x="876763" y="18561"/>
                  </a:lnTo>
                  <a:lnTo>
                    <a:pt x="890344" y="38704"/>
                  </a:lnTo>
                  <a:lnTo>
                    <a:pt x="895324" y="63373"/>
                  </a:lnTo>
                  <a:lnTo>
                    <a:pt x="895324" y="1155484"/>
                  </a:lnTo>
                  <a:lnTo>
                    <a:pt x="890344" y="1180152"/>
                  </a:lnTo>
                  <a:lnTo>
                    <a:pt x="876763" y="1200296"/>
                  </a:lnTo>
                  <a:lnTo>
                    <a:pt x="856619" y="1213877"/>
                  </a:lnTo>
                  <a:lnTo>
                    <a:pt x="831951" y="1218857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2" name="object 42"/>
          <p:cNvGrpSpPr/>
          <p:nvPr/>
        </p:nvGrpSpPr>
        <p:grpSpPr>
          <a:xfrm>
            <a:off x="595683" y="615543"/>
            <a:ext cx="6129020" cy="594360"/>
            <a:chOff x="595683" y="615543"/>
            <a:chExt cx="6129020" cy="594360"/>
          </a:xfrm>
        </p:grpSpPr>
        <p:sp>
          <p:nvSpPr>
            <p:cNvPr id="43" name="object 43"/>
            <p:cNvSpPr/>
            <p:nvPr/>
          </p:nvSpPr>
          <p:spPr>
            <a:xfrm>
              <a:off x="1242682" y="621893"/>
              <a:ext cx="5476240" cy="581660"/>
            </a:xfrm>
            <a:custGeom>
              <a:avLst/>
              <a:gdLst/>
              <a:ahLst/>
              <a:cxnLst/>
              <a:rect l="l" t="t" r="r" b="b"/>
              <a:pathLst>
                <a:path w="5476240" h="581660">
                  <a:moveTo>
                    <a:pt x="5444591" y="0"/>
                  </a:moveTo>
                  <a:lnTo>
                    <a:pt x="31026" y="0"/>
                  </a:lnTo>
                  <a:lnTo>
                    <a:pt x="18950" y="2436"/>
                  </a:lnTo>
                  <a:lnTo>
                    <a:pt x="9088" y="9082"/>
                  </a:lnTo>
                  <a:lnTo>
                    <a:pt x="2438" y="18939"/>
                  </a:lnTo>
                  <a:lnTo>
                    <a:pt x="0" y="31013"/>
                  </a:lnTo>
                  <a:lnTo>
                    <a:pt x="0" y="550570"/>
                  </a:lnTo>
                  <a:lnTo>
                    <a:pt x="2438" y="562645"/>
                  </a:lnTo>
                  <a:lnTo>
                    <a:pt x="9088" y="572508"/>
                  </a:lnTo>
                  <a:lnTo>
                    <a:pt x="18950" y="579157"/>
                  </a:lnTo>
                  <a:lnTo>
                    <a:pt x="31026" y="581596"/>
                  </a:lnTo>
                  <a:lnTo>
                    <a:pt x="5444591" y="581596"/>
                  </a:lnTo>
                  <a:lnTo>
                    <a:pt x="5456672" y="579157"/>
                  </a:lnTo>
                  <a:lnTo>
                    <a:pt x="5466534" y="572508"/>
                  </a:lnTo>
                  <a:lnTo>
                    <a:pt x="5473180" y="562645"/>
                  </a:lnTo>
                  <a:lnTo>
                    <a:pt x="5475617" y="550570"/>
                  </a:lnTo>
                  <a:lnTo>
                    <a:pt x="5475617" y="31013"/>
                  </a:lnTo>
                  <a:lnTo>
                    <a:pt x="5473180" y="18939"/>
                  </a:lnTo>
                  <a:lnTo>
                    <a:pt x="5466534" y="9082"/>
                  </a:lnTo>
                  <a:lnTo>
                    <a:pt x="5456672" y="2436"/>
                  </a:lnTo>
                  <a:lnTo>
                    <a:pt x="5444591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1242682" y="621893"/>
              <a:ext cx="5476240" cy="581660"/>
            </a:xfrm>
            <a:custGeom>
              <a:avLst/>
              <a:gdLst/>
              <a:ahLst/>
              <a:cxnLst/>
              <a:rect l="l" t="t" r="r" b="b"/>
              <a:pathLst>
                <a:path w="5476240" h="581660">
                  <a:moveTo>
                    <a:pt x="5444591" y="581596"/>
                  </a:moveTo>
                  <a:lnTo>
                    <a:pt x="31026" y="581596"/>
                  </a:lnTo>
                  <a:lnTo>
                    <a:pt x="18950" y="579157"/>
                  </a:lnTo>
                  <a:lnTo>
                    <a:pt x="9088" y="572508"/>
                  </a:lnTo>
                  <a:lnTo>
                    <a:pt x="2438" y="562645"/>
                  </a:lnTo>
                  <a:lnTo>
                    <a:pt x="0" y="550570"/>
                  </a:lnTo>
                  <a:lnTo>
                    <a:pt x="0" y="31013"/>
                  </a:lnTo>
                  <a:lnTo>
                    <a:pt x="2438" y="18939"/>
                  </a:lnTo>
                  <a:lnTo>
                    <a:pt x="9088" y="9082"/>
                  </a:lnTo>
                  <a:lnTo>
                    <a:pt x="18950" y="2436"/>
                  </a:lnTo>
                  <a:lnTo>
                    <a:pt x="31026" y="0"/>
                  </a:lnTo>
                  <a:lnTo>
                    <a:pt x="5444591" y="0"/>
                  </a:lnTo>
                  <a:lnTo>
                    <a:pt x="5456672" y="2436"/>
                  </a:lnTo>
                  <a:lnTo>
                    <a:pt x="5466534" y="9082"/>
                  </a:lnTo>
                  <a:lnTo>
                    <a:pt x="5473180" y="18939"/>
                  </a:lnTo>
                  <a:lnTo>
                    <a:pt x="5475617" y="31013"/>
                  </a:lnTo>
                  <a:lnTo>
                    <a:pt x="5475617" y="550570"/>
                  </a:lnTo>
                  <a:lnTo>
                    <a:pt x="5473180" y="562645"/>
                  </a:lnTo>
                  <a:lnTo>
                    <a:pt x="5466534" y="572508"/>
                  </a:lnTo>
                  <a:lnTo>
                    <a:pt x="5456672" y="579157"/>
                  </a:lnTo>
                  <a:lnTo>
                    <a:pt x="5444591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602033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3" y="558327"/>
                  </a:lnTo>
                  <a:lnTo>
                    <a:pt x="11158" y="570437"/>
                  </a:lnTo>
                  <a:lnTo>
                    <a:pt x="23268" y="578602"/>
                  </a:lnTo>
                  <a:lnTo>
                    <a:pt x="38100" y="581596"/>
                  </a:lnTo>
                  <a:lnTo>
                    <a:pt x="543496" y="581596"/>
                  </a:lnTo>
                  <a:lnTo>
                    <a:pt x="558327" y="578602"/>
                  </a:lnTo>
                  <a:lnTo>
                    <a:pt x="570437" y="570437"/>
                  </a:lnTo>
                  <a:lnTo>
                    <a:pt x="578602" y="558327"/>
                  </a:lnTo>
                  <a:lnTo>
                    <a:pt x="581596" y="543496"/>
                  </a:lnTo>
                  <a:lnTo>
                    <a:pt x="581596" y="38100"/>
                  </a:lnTo>
                  <a:lnTo>
                    <a:pt x="578602" y="23268"/>
                  </a:lnTo>
                  <a:lnTo>
                    <a:pt x="570437" y="11158"/>
                  </a:lnTo>
                  <a:lnTo>
                    <a:pt x="558327" y="2993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602033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596"/>
                  </a:moveTo>
                  <a:lnTo>
                    <a:pt x="38100" y="581596"/>
                  </a:lnTo>
                  <a:lnTo>
                    <a:pt x="23268" y="578602"/>
                  </a:lnTo>
                  <a:lnTo>
                    <a:pt x="11158" y="570437"/>
                  </a:lnTo>
                  <a:lnTo>
                    <a:pt x="2993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3"/>
                  </a:lnTo>
                  <a:lnTo>
                    <a:pt x="570437" y="11158"/>
                  </a:lnTo>
                  <a:lnTo>
                    <a:pt x="578602" y="23268"/>
                  </a:lnTo>
                  <a:lnTo>
                    <a:pt x="581596" y="38100"/>
                  </a:lnTo>
                  <a:lnTo>
                    <a:pt x="581596" y="543496"/>
                  </a:lnTo>
                  <a:lnTo>
                    <a:pt x="578602" y="558327"/>
                  </a:lnTo>
                  <a:lnTo>
                    <a:pt x="570437" y="570437"/>
                  </a:lnTo>
                  <a:lnTo>
                    <a:pt x="558327" y="578602"/>
                  </a:lnTo>
                  <a:lnTo>
                    <a:pt x="543496" y="581596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7" name="object 47"/>
          <p:cNvSpPr txBox="1">
            <a:spLocks noGrp="1"/>
          </p:cNvSpPr>
          <p:nvPr>
            <p:ph type="title"/>
          </p:nvPr>
        </p:nvSpPr>
        <p:spPr>
          <a:xfrm>
            <a:off x="745268" y="736307"/>
            <a:ext cx="580009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83260" algn="l"/>
              </a:tabLst>
            </a:pPr>
            <a:r>
              <a:rPr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12</a:t>
            </a:r>
            <a:r>
              <a:rPr b="1" spc="-1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	</a:t>
            </a:r>
            <a:r>
              <a:rPr spc="-100" dirty="0">
                <a:solidFill>
                  <a:srgbClr val="404041"/>
                </a:solidFill>
                <a:latin typeface="Grammarsaurus" pitchFamily="2" charset="0"/>
              </a:rPr>
              <a:t>Circle the two fractions below that are equivalent.</a:t>
            </a:r>
          </a:p>
        </p:txBody>
      </p:sp>
      <p:sp>
        <p:nvSpPr>
          <p:cNvPr id="49" name="object 21"/>
          <p:cNvSpPr txBox="1"/>
          <p:nvPr/>
        </p:nvSpPr>
        <p:spPr>
          <a:xfrm>
            <a:off x="3085527" y="3009354"/>
            <a:ext cx="564604" cy="691343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R="5080" algn="ctr">
              <a:lnSpc>
                <a:spcPct val="80000"/>
              </a:lnSpc>
            </a:pPr>
            <a:r>
              <a:rPr sz="2800" u="heavy" spc="-65" dirty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lang="en-US" sz="2800" u="heavy" spc="140" dirty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2</a:t>
            </a:r>
            <a:r>
              <a:rPr lang="en-US" sz="2800" u="heavy" spc="140" dirty="0" smtClean="0">
                <a:solidFill>
                  <a:schemeClr val="bg1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1</a:t>
            </a:r>
            <a:r>
              <a:rPr lang="en-US" sz="2800" u="heavy" spc="140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sz="2800" u="heavy" spc="-165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sz="2800" spc="-165" dirty="0" smtClean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 </a:t>
            </a:r>
            <a:r>
              <a:rPr lang="en-US" sz="2800" spc="9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3</a:t>
            </a:r>
            <a:endParaRPr sz="2800" dirty="0">
              <a:latin typeface="Grammarsaurus" pitchFamily="2" charset="0"/>
              <a:cs typeface="Gill Sans MT"/>
            </a:endParaRPr>
          </a:p>
        </p:txBody>
      </p:sp>
      <p:sp>
        <p:nvSpPr>
          <p:cNvPr id="50" name="object 21"/>
          <p:cNvSpPr txBox="1"/>
          <p:nvPr/>
        </p:nvSpPr>
        <p:spPr>
          <a:xfrm>
            <a:off x="4910232" y="2988196"/>
            <a:ext cx="564604" cy="703078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R="5080" algn="ctr">
              <a:lnSpc>
                <a:spcPct val="80000"/>
              </a:lnSpc>
            </a:pPr>
            <a:r>
              <a:rPr sz="2800" u="heavy" spc="-65" dirty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lang="en-US" sz="2800" u="heavy" spc="140" dirty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4</a:t>
            </a:r>
            <a:r>
              <a:rPr lang="en-US" sz="2800" u="heavy" spc="140" dirty="0" smtClean="0">
                <a:solidFill>
                  <a:schemeClr val="bg1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1</a:t>
            </a:r>
            <a:r>
              <a:rPr lang="en-US" sz="2800" u="heavy" spc="140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sz="2800" u="heavy" spc="-165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sz="2800" spc="-165" dirty="0" smtClean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 </a:t>
            </a:r>
            <a:r>
              <a:rPr lang="en-US" sz="2800" spc="-165" dirty="0" smtClean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1</a:t>
            </a:r>
            <a:r>
              <a:rPr sz="2800" spc="90" dirty="0" smtClean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2</a:t>
            </a:r>
            <a:endParaRPr sz="2800" dirty="0">
              <a:latin typeface="Grammarsaurus" pitchFamily="2" charset="0"/>
              <a:cs typeface="Gill Sans MT"/>
            </a:endParaRPr>
          </a:p>
        </p:txBody>
      </p:sp>
      <p:sp>
        <p:nvSpPr>
          <p:cNvPr id="51" name="object 21"/>
          <p:cNvSpPr txBox="1"/>
          <p:nvPr/>
        </p:nvSpPr>
        <p:spPr>
          <a:xfrm>
            <a:off x="6710367" y="3009354"/>
            <a:ext cx="564604" cy="691343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R="5080" algn="ctr">
              <a:lnSpc>
                <a:spcPct val="80000"/>
              </a:lnSpc>
            </a:pPr>
            <a:r>
              <a:rPr sz="2800" u="heavy" spc="-65" dirty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lang="en-US" sz="2800" u="heavy" spc="140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3</a:t>
            </a:r>
            <a:r>
              <a:rPr lang="en-US" sz="2800" u="heavy" spc="140" dirty="0" smtClean="0">
                <a:solidFill>
                  <a:schemeClr val="bg1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1</a:t>
            </a:r>
            <a:r>
              <a:rPr lang="en-US" sz="2800" u="heavy" spc="140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sz="2800" u="heavy" spc="-165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sz="2800" spc="-165" dirty="0" smtClean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 </a:t>
            </a:r>
            <a:r>
              <a:rPr lang="en-US" sz="2800" spc="9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4</a:t>
            </a:r>
            <a:endParaRPr sz="2800" dirty="0">
              <a:latin typeface="Grammarsaurus" pitchFamily="2" charset="0"/>
              <a:cs typeface="Gill Sans MT"/>
            </a:endParaRPr>
          </a:p>
        </p:txBody>
      </p:sp>
      <p:sp>
        <p:nvSpPr>
          <p:cNvPr id="52" name="object 21"/>
          <p:cNvSpPr txBox="1"/>
          <p:nvPr/>
        </p:nvSpPr>
        <p:spPr>
          <a:xfrm>
            <a:off x="8546527" y="3009354"/>
            <a:ext cx="564604" cy="691343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R="5080" algn="ctr">
              <a:lnSpc>
                <a:spcPct val="80000"/>
              </a:lnSpc>
            </a:pPr>
            <a:r>
              <a:rPr sz="2800" u="heavy" spc="-65" dirty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lang="en-US" sz="2800" u="heavy" spc="140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1</a:t>
            </a:r>
            <a:r>
              <a:rPr lang="en-US" sz="2800" u="heavy" spc="140" dirty="0" smtClean="0">
                <a:solidFill>
                  <a:schemeClr val="bg1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1</a:t>
            </a:r>
            <a:r>
              <a:rPr lang="en-US" sz="2800" u="heavy" spc="140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sz="2800" u="heavy" spc="-165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sz="2800" spc="-165" dirty="0" smtClean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 </a:t>
            </a:r>
            <a:r>
              <a:rPr lang="en-US" sz="2800" spc="-165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3</a:t>
            </a:r>
            <a:endParaRPr sz="2800" dirty="0">
              <a:latin typeface="Grammarsaurus" pitchFamily="2" charset="0"/>
              <a:cs typeface="Gill Sans MT"/>
            </a:endParaRPr>
          </a:p>
        </p:txBody>
      </p:sp>
      <p:sp>
        <p:nvSpPr>
          <p:cNvPr id="53" name="object 21"/>
          <p:cNvSpPr txBox="1"/>
          <p:nvPr/>
        </p:nvSpPr>
        <p:spPr>
          <a:xfrm>
            <a:off x="10346662" y="3030512"/>
            <a:ext cx="564604" cy="691343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R="5080" algn="ctr">
              <a:lnSpc>
                <a:spcPct val="80000"/>
              </a:lnSpc>
            </a:pPr>
            <a:r>
              <a:rPr sz="2800" u="heavy" spc="-65" dirty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lang="en-US" sz="2800" u="heavy" spc="140" dirty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5</a:t>
            </a:r>
            <a:r>
              <a:rPr lang="en-US" sz="2800" u="heavy" spc="140" dirty="0" smtClean="0">
                <a:solidFill>
                  <a:schemeClr val="bg1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1</a:t>
            </a:r>
            <a:r>
              <a:rPr lang="en-US" sz="2800" u="heavy" spc="140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sz="2800" u="heavy" spc="-165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sz="2800" spc="-165" dirty="0" smtClean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 </a:t>
            </a:r>
            <a:r>
              <a:rPr lang="en-US" sz="2800" spc="90" dirty="0" smtClean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12</a:t>
            </a:r>
            <a:endParaRPr sz="2800" dirty="0">
              <a:latin typeface="Grammarsaurus" pitchFamily="2" charset="0"/>
              <a:cs typeface="Gill Sans MT"/>
            </a:endParaRPr>
          </a:p>
        </p:txBody>
      </p:sp>
      <p:sp>
        <p:nvSpPr>
          <p:cNvPr id="48" name="object 5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1365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4770"/>
              <a:ext cx="4910670" cy="343322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117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39929" y="3640683"/>
              <a:ext cx="1562100" cy="1562087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51870"/>
              <a:ext cx="778929" cy="156208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232" y="2002370"/>
              <a:ext cx="1562100" cy="15621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3029" y="5685366"/>
              <a:ext cx="1468970" cy="117263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2029" y="4885266"/>
              <a:ext cx="2235199" cy="197273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1129" y="579970"/>
              <a:ext cx="1430870" cy="2235187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6"/>
            <a:ext cx="11699240" cy="6352540"/>
            <a:chOff x="246570" y="309796"/>
            <a:chExt cx="11699240" cy="6352540"/>
          </a:xfrm>
        </p:grpSpPr>
        <p:sp>
          <p:nvSpPr>
            <p:cNvPr id="14" name="object 14"/>
            <p:cNvSpPr/>
            <p:nvPr/>
          </p:nvSpPr>
          <p:spPr>
            <a:xfrm>
              <a:off x="252920" y="316146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0"/>
                  </a:lnTo>
                  <a:lnTo>
                    <a:pt x="11656309" y="29845"/>
                  </a:lnTo>
                  <a:lnTo>
                    <a:pt x="11624003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6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6"/>
                  </a:lnTo>
                  <a:lnTo>
                    <a:pt x="11656309" y="29845"/>
                  </a:lnTo>
                  <a:lnTo>
                    <a:pt x="11678140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30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2" y="204711"/>
                  </a:lnTo>
                  <a:lnTo>
                    <a:pt x="73391" y="230487"/>
                  </a:lnTo>
                  <a:lnTo>
                    <a:pt x="119976" y="239953"/>
                  </a:lnTo>
                  <a:lnTo>
                    <a:pt x="1673161" y="239953"/>
                  </a:lnTo>
                  <a:lnTo>
                    <a:pt x="1719747" y="230487"/>
                  </a:lnTo>
                  <a:lnTo>
                    <a:pt x="1757895" y="204711"/>
                  </a:lnTo>
                  <a:lnTo>
                    <a:pt x="1783671" y="166562"/>
                  </a:lnTo>
                  <a:lnTo>
                    <a:pt x="1793138" y="119976"/>
                  </a:lnTo>
                  <a:lnTo>
                    <a:pt x="1783671" y="73391"/>
                  </a:lnTo>
                  <a:lnTo>
                    <a:pt x="1757895" y="35242"/>
                  </a:lnTo>
                  <a:lnTo>
                    <a:pt x="1719747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30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76" y="239953"/>
                  </a:lnTo>
                  <a:lnTo>
                    <a:pt x="73391" y="230487"/>
                  </a:lnTo>
                  <a:lnTo>
                    <a:pt x="35242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1673161" y="0"/>
                  </a:lnTo>
                  <a:lnTo>
                    <a:pt x="1719747" y="9466"/>
                  </a:lnTo>
                  <a:lnTo>
                    <a:pt x="1757895" y="35242"/>
                  </a:lnTo>
                  <a:lnTo>
                    <a:pt x="1783671" y="73391"/>
                  </a:lnTo>
                  <a:lnTo>
                    <a:pt x="1793138" y="119976"/>
                  </a:lnTo>
                  <a:lnTo>
                    <a:pt x="1783671" y="166562"/>
                  </a:lnTo>
                  <a:lnTo>
                    <a:pt x="1757895" y="204711"/>
                  </a:lnTo>
                  <a:lnTo>
                    <a:pt x="1719747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1107732" y="2700489"/>
              <a:ext cx="895350" cy="1219200"/>
            </a:xfrm>
            <a:custGeom>
              <a:avLst/>
              <a:gdLst/>
              <a:ahLst/>
              <a:cxnLst/>
              <a:rect l="l" t="t" r="r" b="b"/>
              <a:pathLst>
                <a:path w="895350" h="1219200">
                  <a:moveTo>
                    <a:pt x="831951" y="0"/>
                  </a:moveTo>
                  <a:lnTo>
                    <a:pt x="63372" y="0"/>
                  </a:lnTo>
                  <a:lnTo>
                    <a:pt x="38704" y="4981"/>
                  </a:lnTo>
                  <a:lnTo>
                    <a:pt x="18561" y="18567"/>
                  </a:lnTo>
                  <a:lnTo>
                    <a:pt x="4979" y="38715"/>
                  </a:lnTo>
                  <a:lnTo>
                    <a:pt x="0" y="63385"/>
                  </a:lnTo>
                  <a:lnTo>
                    <a:pt x="0" y="1155484"/>
                  </a:lnTo>
                  <a:lnTo>
                    <a:pt x="4979" y="1180159"/>
                  </a:lnTo>
                  <a:lnTo>
                    <a:pt x="18561" y="1200307"/>
                  </a:lnTo>
                  <a:lnTo>
                    <a:pt x="38704" y="1213889"/>
                  </a:lnTo>
                  <a:lnTo>
                    <a:pt x="63372" y="1218869"/>
                  </a:lnTo>
                  <a:lnTo>
                    <a:pt x="831951" y="1218869"/>
                  </a:lnTo>
                  <a:lnTo>
                    <a:pt x="856619" y="1213889"/>
                  </a:lnTo>
                  <a:lnTo>
                    <a:pt x="876763" y="1200307"/>
                  </a:lnTo>
                  <a:lnTo>
                    <a:pt x="890344" y="1180159"/>
                  </a:lnTo>
                  <a:lnTo>
                    <a:pt x="895324" y="1155484"/>
                  </a:lnTo>
                  <a:lnTo>
                    <a:pt x="895324" y="63385"/>
                  </a:lnTo>
                  <a:lnTo>
                    <a:pt x="890344" y="38715"/>
                  </a:lnTo>
                  <a:lnTo>
                    <a:pt x="876763" y="18567"/>
                  </a:lnTo>
                  <a:lnTo>
                    <a:pt x="856619" y="4981"/>
                  </a:lnTo>
                  <a:lnTo>
                    <a:pt x="83195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107732" y="2700489"/>
              <a:ext cx="895350" cy="1219200"/>
            </a:xfrm>
            <a:custGeom>
              <a:avLst/>
              <a:gdLst/>
              <a:ahLst/>
              <a:cxnLst/>
              <a:rect l="l" t="t" r="r" b="b"/>
              <a:pathLst>
                <a:path w="895350" h="1219200">
                  <a:moveTo>
                    <a:pt x="831951" y="1218869"/>
                  </a:moveTo>
                  <a:lnTo>
                    <a:pt x="63372" y="1218869"/>
                  </a:lnTo>
                  <a:lnTo>
                    <a:pt x="38704" y="1213889"/>
                  </a:lnTo>
                  <a:lnTo>
                    <a:pt x="18561" y="1200307"/>
                  </a:lnTo>
                  <a:lnTo>
                    <a:pt x="4979" y="1180159"/>
                  </a:lnTo>
                  <a:lnTo>
                    <a:pt x="0" y="1155484"/>
                  </a:lnTo>
                  <a:lnTo>
                    <a:pt x="0" y="63385"/>
                  </a:lnTo>
                  <a:lnTo>
                    <a:pt x="4979" y="38715"/>
                  </a:lnTo>
                  <a:lnTo>
                    <a:pt x="18561" y="18567"/>
                  </a:lnTo>
                  <a:lnTo>
                    <a:pt x="38704" y="4981"/>
                  </a:lnTo>
                  <a:lnTo>
                    <a:pt x="63372" y="0"/>
                  </a:lnTo>
                  <a:lnTo>
                    <a:pt x="831951" y="0"/>
                  </a:lnTo>
                  <a:lnTo>
                    <a:pt x="856619" y="4981"/>
                  </a:lnTo>
                  <a:lnTo>
                    <a:pt x="876763" y="18567"/>
                  </a:lnTo>
                  <a:lnTo>
                    <a:pt x="890344" y="38715"/>
                  </a:lnTo>
                  <a:lnTo>
                    <a:pt x="895324" y="63385"/>
                  </a:lnTo>
                  <a:lnTo>
                    <a:pt x="895324" y="1155484"/>
                  </a:lnTo>
                  <a:lnTo>
                    <a:pt x="890344" y="1180159"/>
                  </a:lnTo>
                  <a:lnTo>
                    <a:pt x="876763" y="1200307"/>
                  </a:lnTo>
                  <a:lnTo>
                    <a:pt x="856619" y="1213889"/>
                  </a:lnTo>
                  <a:lnTo>
                    <a:pt x="831951" y="1218869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2" name="object 22"/>
          <p:cNvGrpSpPr/>
          <p:nvPr/>
        </p:nvGrpSpPr>
        <p:grpSpPr>
          <a:xfrm>
            <a:off x="2917621" y="2694139"/>
            <a:ext cx="908050" cy="1231900"/>
            <a:chOff x="2917621" y="2694139"/>
            <a:chExt cx="908050" cy="1231900"/>
          </a:xfrm>
        </p:grpSpPr>
        <p:sp>
          <p:nvSpPr>
            <p:cNvPr id="23" name="object 23"/>
            <p:cNvSpPr/>
            <p:nvPr/>
          </p:nvSpPr>
          <p:spPr>
            <a:xfrm>
              <a:off x="2923971" y="2700489"/>
              <a:ext cx="895350" cy="1219200"/>
            </a:xfrm>
            <a:custGeom>
              <a:avLst/>
              <a:gdLst/>
              <a:ahLst/>
              <a:cxnLst/>
              <a:rect l="l" t="t" r="r" b="b"/>
              <a:pathLst>
                <a:path w="895350" h="1219200">
                  <a:moveTo>
                    <a:pt x="831951" y="0"/>
                  </a:moveTo>
                  <a:lnTo>
                    <a:pt x="63372" y="0"/>
                  </a:lnTo>
                  <a:lnTo>
                    <a:pt x="38704" y="4981"/>
                  </a:lnTo>
                  <a:lnTo>
                    <a:pt x="18561" y="18567"/>
                  </a:lnTo>
                  <a:lnTo>
                    <a:pt x="4979" y="38715"/>
                  </a:lnTo>
                  <a:lnTo>
                    <a:pt x="0" y="63385"/>
                  </a:lnTo>
                  <a:lnTo>
                    <a:pt x="0" y="1155484"/>
                  </a:lnTo>
                  <a:lnTo>
                    <a:pt x="4979" y="1180159"/>
                  </a:lnTo>
                  <a:lnTo>
                    <a:pt x="18561" y="1200307"/>
                  </a:lnTo>
                  <a:lnTo>
                    <a:pt x="38704" y="1213889"/>
                  </a:lnTo>
                  <a:lnTo>
                    <a:pt x="63372" y="1218869"/>
                  </a:lnTo>
                  <a:lnTo>
                    <a:pt x="831951" y="1218869"/>
                  </a:lnTo>
                  <a:lnTo>
                    <a:pt x="856619" y="1213889"/>
                  </a:lnTo>
                  <a:lnTo>
                    <a:pt x="876763" y="1200307"/>
                  </a:lnTo>
                  <a:lnTo>
                    <a:pt x="890344" y="1180159"/>
                  </a:lnTo>
                  <a:lnTo>
                    <a:pt x="895324" y="1155484"/>
                  </a:lnTo>
                  <a:lnTo>
                    <a:pt x="895324" y="63385"/>
                  </a:lnTo>
                  <a:lnTo>
                    <a:pt x="890344" y="38715"/>
                  </a:lnTo>
                  <a:lnTo>
                    <a:pt x="876763" y="18567"/>
                  </a:lnTo>
                  <a:lnTo>
                    <a:pt x="856619" y="4981"/>
                  </a:lnTo>
                  <a:lnTo>
                    <a:pt x="83195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2923971" y="2700489"/>
              <a:ext cx="895350" cy="1219200"/>
            </a:xfrm>
            <a:custGeom>
              <a:avLst/>
              <a:gdLst/>
              <a:ahLst/>
              <a:cxnLst/>
              <a:rect l="l" t="t" r="r" b="b"/>
              <a:pathLst>
                <a:path w="895350" h="1219200">
                  <a:moveTo>
                    <a:pt x="831951" y="1218869"/>
                  </a:moveTo>
                  <a:lnTo>
                    <a:pt x="63372" y="1218869"/>
                  </a:lnTo>
                  <a:lnTo>
                    <a:pt x="38704" y="1213889"/>
                  </a:lnTo>
                  <a:lnTo>
                    <a:pt x="18561" y="1200307"/>
                  </a:lnTo>
                  <a:lnTo>
                    <a:pt x="4979" y="1180159"/>
                  </a:lnTo>
                  <a:lnTo>
                    <a:pt x="0" y="1155484"/>
                  </a:lnTo>
                  <a:lnTo>
                    <a:pt x="0" y="63385"/>
                  </a:lnTo>
                  <a:lnTo>
                    <a:pt x="4979" y="38715"/>
                  </a:lnTo>
                  <a:lnTo>
                    <a:pt x="18561" y="18567"/>
                  </a:lnTo>
                  <a:lnTo>
                    <a:pt x="38704" y="4981"/>
                  </a:lnTo>
                  <a:lnTo>
                    <a:pt x="63372" y="0"/>
                  </a:lnTo>
                  <a:lnTo>
                    <a:pt x="831951" y="0"/>
                  </a:lnTo>
                  <a:lnTo>
                    <a:pt x="856619" y="4981"/>
                  </a:lnTo>
                  <a:lnTo>
                    <a:pt x="876763" y="18567"/>
                  </a:lnTo>
                  <a:lnTo>
                    <a:pt x="890344" y="38715"/>
                  </a:lnTo>
                  <a:lnTo>
                    <a:pt x="895324" y="63385"/>
                  </a:lnTo>
                  <a:lnTo>
                    <a:pt x="895324" y="1155484"/>
                  </a:lnTo>
                  <a:lnTo>
                    <a:pt x="890344" y="1180159"/>
                  </a:lnTo>
                  <a:lnTo>
                    <a:pt x="876763" y="1200307"/>
                  </a:lnTo>
                  <a:lnTo>
                    <a:pt x="856619" y="1213889"/>
                  </a:lnTo>
                  <a:lnTo>
                    <a:pt x="831951" y="1218869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6" name="object 26"/>
          <p:cNvGrpSpPr/>
          <p:nvPr/>
        </p:nvGrpSpPr>
        <p:grpSpPr>
          <a:xfrm>
            <a:off x="4733861" y="2694139"/>
            <a:ext cx="908050" cy="1231900"/>
            <a:chOff x="4733861" y="2694139"/>
            <a:chExt cx="908050" cy="1231900"/>
          </a:xfrm>
        </p:grpSpPr>
        <p:sp>
          <p:nvSpPr>
            <p:cNvPr id="27" name="object 27"/>
            <p:cNvSpPr/>
            <p:nvPr/>
          </p:nvSpPr>
          <p:spPr>
            <a:xfrm>
              <a:off x="4740211" y="2700489"/>
              <a:ext cx="895350" cy="1219200"/>
            </a:xfrm>
            <a:custGeom>
              <a:avLst/>
              <a:gdLst/>
              <a:ahLst/>
              <a:cxnLst/>
              <a:rect l="l" t="t" r="r" b="b"/>
              <a:pathLst>
                <a:path w="895350" h="1219200">
                  <a:moveTo>
                    <a:pt x="831951" y="0"/>
                  </a:moveTo>
                  <a:lnTo>
                    <a:pt x="63372" y="0"/>
                  </a:lnTo>
                  <a:lnTo>
                    <a:pt x="38704" y="4981"/>
                  </a:lnTo>
                  <a:lnTo>
                    <a:pt x="18561" y="18567"/>
                  </a:lnTo>
                  <a:lnTo>
                    <a:pt x="4979" y="38715"/>
                  </a:lnTo>
                  <a:lnTo>
                    <a:pt x="0" y="63385"/>
                  </a:lnTo>
                  <a:lnTo>
                    <a:pt x="0" y="1155484"/>
                  </a:lnTo>
                  <a:lnTo>
                    <a:pt x="4979" y="1180159"/>
                  </a:lnTo>
                  <a:lnTo>
                    <a:pt x="18561" y="1200307"/>
                  </a:lnTo>
                  <a:lnTo>
                    <a:pt x="38704" y="1213889"/>
                  </a:lnTo>
                  <a:lnTo>
                    <a:pt x="63372" y="1218869"/>
                  </a:lnTo>
                  <a:lnTo>
                    <a:pt x="831951" y="1218869"/>
                  </a:lnTo>
                  <a:lnTo>
                    <a:pt x="856621" y="1213889"/>
                  </a:lnTo>
                  <a:lnTo>
                    <a:pt x="876769" y="1200307"/>
                  </a:lnTo>
                  <a:lnTo>
                    <a:pt x="890355" y="1180159"/>
                  </a:lnTo>
                  <a:lnTo>
                    <a:pt x="895337" y="1155484"/>
                  </a:lnTo>
                  <a:lnTo>
                    <a:pt x="895337" y="63385"/>
                  </a:lnTo>
                  <a:lnTo>
                    <a:pt x="890355" y="38715"/>
                  </a:lnTo>
                  <a:lnTo>
                    <a:pt x="876769" y="18567"/>
                  </a:lnTo>
                  <a:lnTo>
                    <a:pt x="856621" y="4981"/>
                  </a:lnTo>
                  <a:lnTo>
                    <a:pt x="83195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4740211" y="2700489"/>
              <a:ext cx="895350" cy="1219200"/>
            </a:xfrm>
            <a:custGeom>
              <a:avLst/>
              <a:gdLst/>
              <a:ahLst/>
              <a:cxnLst/>
              <a:rect l="l" t="t" r="r" b="b"/>
              <a:pathLst>
                <a:path w="895350" h="1219200">
                  <a:moveTo>
                    <a:pt x="831951" y="1218869"/>
                  </a:moveTo>
                  <a:lnTo>
                    <a:pt x="63372" y="1218869"/>
                  </a:lnTo>
                  <a:lnTo>
                    <a:pt x="38704" y="1213889"/>
                  </a:lnTo>
                  <a:lnTo>
                    <a:pt x="18561" y="1200307"/>
                  </a:lnTo>
                  <a:lnTo>
                    <a:pt x="4979" y="1180159"/>
                  </a:lnTo>
                  <a:lnTo>
                    <a:pt x="0" y="1155484"/>
                  </a:lnTo>
                  <a:lnTo>
                    <a:pt x="0" y="63385"/>
                  </a:lnTo>
                  <a:lnTo>
                    <a:pt x="4979" y="38715"/>
                  </a:lnTo>
                  <a:lnTo>
                    <a:pt x="18561" y="18567"/>
                  </a:lnTo>
                  <a:lnTo>
                    <a:pt x="38704" y="4981"/>
                  </a:lnTo>
                  <a:lnTo>
                    <a:pt x="63372" y="0"/>
                  </a:lnTo>
                  <a:lnTo>
                    <a:pt x="831951" y="0"/>
                  </a:lnTo>
                  <a:lnTo>
                    <a:pt x="856621" y="4981"/>
                  </a:lnTo>
                  <a:lnTo>
                    <a:pt x="876769" y="18567"/>
                  </a:lnTo>
                  <a:lnTo>
                    <a:pt x="890355" y="38715"/>
                  </a:lnTo>
                  <a:lnTo>
                    <a:pt x="895337" y="63385"/>
                  </a:lnTo>
                  <a:lnTo>
                    <a:pt x="895337" y="1155484"/>
                  </a:lnTo>
                  <a:lnTo>
                    <a:pt x="890355" y="1180159"/>
                  </a:lnTo>
                  <a:lnTo>
                    <a:pt x="876769" y="1200307"/>
                  </a:lnTo>
                  <a:lnTo>
                    <a:pt x="856621" y="1213889"/>
                  </a:lnTo>
                  <a:lnTo>
                    <a:pt x="831951" y="1218869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0" name="object 30"/>
          <p:cNvGrpSpPr/>
          <p:nvPr/>
        </p:nvGrpSpPr>
        <p:grpSpPr>
          <a:xfrm>
            <a:off x="6550100" y="2694139"/>
            <a:ext cx="908050" cy="1231900"/>
            <a:chOff x="6550100" y="2694139"/>
            <a:chExt cx="908050" cy="1231900"/>
          </a:xfrm>
        </p:grpSpPr>
        <p:sp>
          <p:nvSpPr>
            <p:cNvPr id="31" name="object 31"/>
            <p:cNvSpPr/>
            <p:nvPr/>
          </p:nvSpPr>
          <p:spPr>
            <a:xfrm>
              <a:off x="6556450" y="2700489"/>
              <a:ext cx="895350" cy="1219200"/>
            </a:xfrm>
            <a:custGeom>
              <a:avLst/>
              <a:gdLst/>
              <a:ahLst/>
              <a:cxnLst/>
              <a:rect l="l" t="t" r="r" b="b"/>
              <a:pathLst>
                <a:path w="895350" h="1219200">
                  <a:moveTo>
                    <a:pt x="831951" y="0"/>
                  </a:moveTo>
                  <a:lnTo>
                    <a:pt x="63373" y="0"/>
                  </a:lnTo>
                  <a:lnTo>
                    <a:pt x="38704" y="4981"/>
                  </a:lnTo>
                  <a:lnTo>
                    <a:pt x="18561" y="18567"/>
                  </a:lnTo>
                  <a:lnTo>
                    <a:pt x="4979" y="38715"/>
                  </a:lnTo>
                  <a:lnTo>
                    <a:pt x="0" y="63385"/>
                  </a:lnTo>
                  <a:lnTo>
                    <a:pt x="0" y="1155484"/>
                  </a:lnTo>
                  <a:lnTo>
                    <a:pt x="4979" y="1180159"/>
                  </a:lnTo>
                  <a:lnTo>
                    <a:pt x="18561" y="1200307"/>
                  </a:lnTo>
                  <a:lnTo>
                    <a:pt x="38704" y="1213889"/>
                  </a:lnTo>
                  <a:lnTo>
                    <a:pt x="63373" y="1218869"/>
                  </a:lnTo>
                  <a:lnTo>
                    <a:pt x="831951" y="1218869"/>
                  </a:lnTo>
                  <a:lnTo>
                    <a:pt x="856621" y="1213889"/>
                  </a:lnTo>
                  <a:lnTo>
                    <a:pt x="876769" y="1200307"/>
                  </a:lnTo>
                  <a:lnTo>
                    <a:pt x="890355" y="1180159"/>
                  </a:lnTo>
                  <a:lnTo>
                    <a:pt x="895337" y="1155484"/>
                  </a:lnTo>
                  <a:lnTo>
                    <a:pt x="895337" y="63385"/>
                  </a:lnTo>
                  <a:lnTo>
                    <a:pt x="890355" y="38715"/>
                  </a:lnTo>
                  <a:lnTo>
                    <a:pt x="876769" y="18567"/>
                  </a:lnTo>
                  <a:lnTo>
                    <a:pt x="856621" y="4981"/>
                  </a:lnTo>
                  <a:lnTo>
                    <a:pt x="83195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6556450" y="2700489"/>
              <a:ext cx="895350" cy="1219200"/>
            </a:xfrm>
            <a:custGeom>
              <a:avLst/>
              <a:gdLst/>
              <a:ahLst/>
              <a:cxnLst/>
              <a:rect l="l" t="t" r="r" b="b"/>
              <a:pathLst>
                <a:path w="895350" h="1219200">
                  <a:moveTo>
                    <a:pt x="831951" y="1218869"/>
                  </a:moveTo>
                  <a:lnTo>
                    <a:pt x="63373" y="1218869"/>
                  </a:lnTo>
                  <a:lnTo>
                    <a:pt x="38704" y="1213889"/>
                  </a:lnTo>
                  <a:lnTo>
                    <a:pt x="18561" y="1200307"/>
                  </a:lnTo>
                  <a:lnTo>
                    <a:pt x="4979" y="1180159"/>
                  </a:lnTo>
                  <a:lnTo>
                    <a:pt x="0" y="1155484"/>
                  </a:lnTo>
                  <a:lnTo>
                    <a:pt x="0" y="63385"/>
                  </a:lnTo>
                  <a:lnTo>
                    <a:pt x="4979" y="38715"/>
                  </a:lnTo>
                  <a:lnTo>
                    <a:pt x="18561" y="18567"/>
                  </a:lnTo>
                  <a:lnTo>
                    <a:pt x="38704" y="4981"/>
                  </a:lnTo>
                  <a:lnTo>
                    <a:pt x="63373" y="0"/>
                  </a:lnTo>
                  <a:lnTo>
                    <a:pt x="831951" y="0"/>
                  </a:lnTo>
                  <a:lnTo>
                    <a:pt x="856621" y="4981"/>
                  </a:lnTo>
                  <a:lnTo>
                    <a:pt x="876769" y="18567"/>
                  </a:lnTo>
                  <a:lnTo>
                    <a:pt x="890355" y="38715"/>
                  </a:lnTo>
                  <a:lnTo>
                    <a:pt x="895337" y="63385"/>
                  </a:lnTo>
                  <a:lnTo>
                    <a:pt x="895337" y="1155484"/>
                  </a:lnTo>
                  <a:lnTo>
                    <a:pt x="890355" y="1180159"/>
                  </a:lnTo>
                  <a:lnTo>
                    <a:pt x="876769" y="1200307"/>
                  </a:lnTo>
                  <a:lnTo>
                    <a:pt x="856621" y="1213889"/>
                  </a:lnTo>
                  <a:lnTo>
                    <a:pt x="831951" y="1218869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4" name="object 34"/>
          <p:cNvGrpSpPr/>
          <p:nvPr/>
        </p:nvGrpSpPr>
        <p:grpSpPr>
          <a:xfrm>
            <a:off x="8366353" y="2694139"/>
            <a:ext cx="908050" cy="1231900"/>
            <a:chOff x="8366353" y="2694139"/>
            <a:chExt cx="908050" cy="1231900"/>
          </a:xfrm>
        </p:grpSpPr>
        <p:sp>
          <p:nvSpPr>
            <p:cNvPr id="35" name="object 35"/>
            <p:cNvSpPr/>
            <p:nvPr/>
          </p:nvSpPr>
          <p:spPr>
            <a:xfrm>
              <a:off x="8372703" y="2700489"/>
              <a:ext cx="895350" cy="1219200"/>
            </a:xfrm>
            <a:custGeom>
              <a:avLst/>
              <a:gdLst/>
              <a:ahLst/>
              <a:cxnLst/>
              <a:rect l="l" t="t" r="r" b="b"/>
              <a:pathLst>
                <a:path w="895350" h="1219200">
                  <a:moveTo>
                    <a:pt x="831951" y="0"/>
                  </a:moveTo>
                  <a:lnTo>
                    <a:pt x="63373" y="0"/>
                  </a:lnTo>
                  <a:lnTo>
                    <a:pt x="38710" y="4981"/>
                  </a:lnTo>
                  <a:lnTo>
                    <a:pt x="18565" y="18567"/>
                  </a:lnTo>
                  <a:lnTo>
                    <a:pt x="4981" y="38715"/>
                  </a:lnTo>
                  <a:lnTo>
                    <a:pt x="0" y="63385"/>
                  </a:lnTo>
                  <a:lnTo>
                    <a:pt x="0" y="1155484"/>
                  </a:lnTo>
                  <a:lnTo>
                    <a:pt x="4981" y="1180159"/>
                  </a:lnTo>
                  <a:lnTo>
                    <a:pt x="18565" y="1200307"/>
                  </a:lnTo>
                  <a:lnTo>
                    <a:pt x="38710" y="1213889"/>
                  </a:lnTo>
                  <a:lnTo>
                    <a:pt x="63373" y="1218869"/>
                  </a:lnTo>
                  <a:lnTo>
                    <a:pt x="831951" y="1218869"/>
                  </a:lnTo>
                  <a:lnTo>
                    <a:pt x="856619" y="1213889"/>
                  </a:lnTo>
                  <a:lnTo>
                    <a:pt x="876763" y="1200307"/>
                  </a:lnTo>
                  <a:lnTo>
                    <a:pt x="890344" y="1180159"/>
                  </a:lnTo>
                  <a:lnTo>
                    <a:pt x="895324" y="1155484"/>
                  </a:lnTo>
                  <a:lnTo>
                    <a:pt x="895324" y="63385"/>
                  </a:lnTo>
                  <a:lnTo>
                    <a:pt x="890344" y="38715"/>
                  </a:lnTo>
                  <a:lnTo>
                    <a:pt x="876763" y="18567"/>
                  </a:lnTo>
                  <a:lnTo>
                    <a:pt x="856619" y="4981"/>
                  </a:lnTo>
                  <a:lnTo>
                    <a:pt x="83195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8372703" y="2700489"/>
              <a:ext cx="895350" cy="1219200"/>
            </a:xfrm>
            <a:custGeom>
              <a:avLst/>
              <a:gdLst/>
              <a:ahLst/>
              <a:cxnLst/>
              <a:rect l="l" t="t" r="r" b="b"/>
              <a:pathLst>
                <a:path w="895350" h="1219200">
                  <a:moveTo>
                    <a:pt x="831951" y="1218869"/>
                  </a:moveTo>
                  <a:lnTo>
                    <a:pt x="63373" y="1218869"/>
                  </a:lnTo>
                  <a:lnTo>
                    <a:pt x="38710" y="1213889"/>
                  </a:lnTo>
                  <a:lnTo>
                    <a:pt x="18565" y="1200307"/>
                  </a:lnTo>
                  <a:lnTo>
                    <a:pt x="4981" y="1180159"/>
                  </a:lnTo>
                  <a:lnTo>
                    <a:pt x="0" y="1155484"/>
                  </a:lnTo>
                  <a:lnTo>
                    <a:pt x="0" y="63385"/>
                  </a:lnTo>
                  <a:lnTo>
                    <a:pt x="4981" y="38715"/>
                  </a:lnTo>
                  <a:lnTo>
                    <a:pt x="18565" y="18567"/>
                  </a:lnTo>
                  <a:lnTo>
                    <a:pt x="38710" y="4981"/>
                  </a:lnTo>
                  <a:lnTo>
                    <a:pt x="63373" y="0"/>
                  </a:lnTo>
                  <a:lnTo>
                    <a:pt x="831951" y="0"/>
                  </a:lnTo>
                  <a:lnTo>
                    <a:pt x="856619" y="4981"/>
                  </a:lnTo>
                  <a:lnTo>
                    <a:pt x="876763" y="18567"/>
                  </a:lnTo>
                  <a:lnTo>
                    <a:pt x="890344" y="38715"/>
                  </a:lnTo>
                  <a:lnTo>
                    <a:pt x="895324" y="63385"/>
                  </a:lnTo>
                  <a:lnTo>
                    <a:pt x="895324" y="1155484"/>
                  </a:lnTo>
                  <a:lnTo>
                    <a:pt x="890344" y="1180159"/>
                  </a:lnTo>
                  <a:lnTo>
                    <a:pt x="876763" y="1200307"/>
                  </a:lnTo>
                  <a:lnTo>
                    <a:pt x="856619" y="1213889"/>
                  </a:lnTo>
                  <a:lnTo>
                    <a:pt x="831951" y="1218869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8" name="object 38"/>
          <p:cNvGrpSpPr/>
          <p:nvPr/>
        </p:nvGrpSpPr>
        <p:grpSpPr>
          <a:xfrm>
            <a:off x="10182580" y="2694139"/>
            <a:ext cx="908050" cy="1231900"/>
            <a:chOff x="10182580" y="2694139"/>
            <a:chExt cx="908050" cy="1231900"/>
          </a:xfrm>
        </p:grpSpPr>
        <p:sp>
          <p:nvSpPr>
            <p:cNvPr id="39" name="object 39"/>
            <p:cNvSpPr/>
            <p:nvPr/>
          </p:nvSpPr>
          <p:spPr>
            <a:xfrm>
              <a:off x="10188930" y="2700489"/>
              <a:ext cx="895350" cy="1219200"/>
            </a:xfrm>
            <a:custGeom>
              <a:avLst/>
              <a:gdLst/>
              <a:ahLst/>
              <a:cxnLst/>
              <a:rect l="l" t="t" r="r" b="b"/>
              <a:pathLst>
                <a:path w="895350" h="1219200">
                  <a:moveTo>
                    <a:pt x="831964" y="0"/>
                  </a:moveTo>
                  <a:lnTo>
                    <a:pt x="63385" y="0"/>
                  </a:lnTo>
                  <a:lnTo>
                    <a:pt x="38715" y="4981"/>
                  </a:lnTo>
                  <a:lnTo>
                    <a:pt x="18567" y="18567"/>
                  </a:lnTo>
                  <a:lnTo>
                    <a:pt x="4981" y="38715"/>
                  </a:lnTo>
                  <a:lnTo>
                    <a:pt x="0" y="63385"/>
                  </a:lnTo>
                  <a:lnTo>
                    <a:pt x="0" y="1155484"/>
                  </a:lnTo>
                  <a:lnTo>
                    <a:pt x="4981" y="1180159"/>
                  </a:lnTo>
                  <a:lnTo>
                    <a:pt x="18567" y="1200307"/>
                  </a:lnTo>
                  <a:lnTo>
                    <a:pt x="38715" y="1213889"/>
                  </a:lnTo>
                  <a:lnTo>
                    <a:pt x="63385" y="1218869"/>
                  </a:lnTo>
                  <a:lnTo>
                    <a:pt x="831964" y="1218869"/>
                  </a:lnTo>
                  <a:lnTo>
                    <a:pt x="856632" y="1213889"/>
                  </a:lnTo>
                  <a:lnTo>
                    <a:pt x="876776" y="1200307"/>
                  </a:lnTo>
                  <a:lnTo>
                    <a:pt x="890357" y="1180159"/>
                  </a:lnTo>
                  <a:lnTo>
                    <a:pt x="895337" y="1155484"/>
                  </a:lnTo>
                  <a:lnTo>
                    <a:pt x="895337" y="63385"/>
                  </a:lnTo>
                  <a:lnTo>
                    <a:pt x="890357" y="38715"/>
                  </a:lnTo>
                  <a:lnTo>
                    <a:pt x="876776" y="18567"/>
                  </a:lnTo>
                  <a:lnTo>
                    <a:pt x="856632" y="4981"/>
                  </a:lnTo>
                  <a:lnTo>
                    <a:pt x="83196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10188930" y="2700489"/>
              <a:ext cx="895350" cy="1219200"/>
            </a:xfrm>
            <a:custGeom>
              <a:avLst/>
              <a:gdLst/>
              <a:ahLst/>
              <a:cxnLst/>
              <a:rect l="l" t="t" r="r" b="b"/>
              <a:pathLst>
                <a:path w="895350" h="1219200">
                  <a:moveTo>
                    <a:pt x="831964" y="1218869"/>
                  </a:moveTo>
                  <a:lnTo>
                    <a:pt x="63385" y="1218869"/>
                  </a:lnTo>
                  <a:lnTo>
                    <a:pt x="38715" y="1213889"/>
                  </a:lnTo>
                  <a:lnTo>
                    <a:pt x="18567" y="1200307"/>
                  </a:lnTo>
                  <a:lnTo>
                    <a:pt x="4981" y="1180159"/>
                  </a:lnTo>
                  <a:lnTo>
                    <a:pt x="0" y="1155484"/>
                  </a:lnTo>
                  <a:lnTo>
                    <a:pt x="0" y="63385"/>
                  </a:lnTo>
                  <a:lnTo>
                    <a:pt x="4981" y="38715"/>
                  </a:lnTo>
                  <a:lnTo>
                    <a:pt x="18567" y="18567"/>
                  </a:lnTo>
                  <a:lnTo>
                    <a:pt x="38715" y="4981"/>
                  </a:lnTo>
                  <a:lnTo>
                    <a:pt x="63385" y="0"/>
                  </a:lnTo>
                  <a:lnTo>
                    <a:pt x="831964" y="0"/>
                  </a:lnTo>
                  <a:lnTo>
                    <a:pt x="856632" y="4981"/>
                  </a:lnTo>
                  <a:lnTo>
                    <a:pt x="876776" y="18567"/>
                  </a:lnTo>
                  <a:lnTo>
                    <a:pt x="890357" y="38715"/>
                  </a:lnTo>
                  <a:lnTo>
                    <a:pt x="895337" y="63385"/>
                  </a:lnTo>
                  <a:lnTo>
                    <a:pt x="895337" y="1155484"/>
                  </a:lnTo>
                  <a:lnTo>
                    <a:pt x="890357" y="1180159"/>
                  </a:lnTo>
                  <a:lnTo>
                    <a:pt x="876776" y="1200307"/>
                  </a:lnTo>
                  <a:lnTo>
                    <a:pt x="856632" y="1213889"/>
                  </a:lnTo>
                  <a:lnTo>
                    <a:pt x="831964" y="1218869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42" name="object 42"/>
          <p:cNvGrpSpPr/>
          <p:nvPr/>
        </p:nvGrpSpPr>
        <p:grpSpPr>
          <a:xfrm>
            <a:off x="595688" y="615543"/>
            <a:ext cx="6129020" cy="594360"/>
            <a:chOff x="595688" y="615543"/>
            <a:chExt cx="6129020" cy="594360"/>
          </a:xfrm>
        </p:grpSpPr>
        <p:sp>
          <p:nvSpPr>
            <p:cNvPr id="43" name="object 43"/>
            <p:cNvSpPr/>
            <p:nvPr/>
          </p:nvSpPr>
          <p:spPr>
            <a:xfrm>
              <a:off x="1242682" y="621893"/>
              <a:ext cx="5476240" cy="581660"/>
            </a:xfrm>
            <a:custGeom>
              <a:avLst/>
              <a:gdLst/>
              <a:ahLst/>
              <a:cxnLst/>
              <a:rect l="l" t="t" r="r" b="b"/>
              <a:pathLst>
                <a:path w="5476240" h="581660">
                  <a:moveTo>
                    <a:pt x="5444591" y="0"/>
                  </a:moveTo>
                  <a:lnTo>
                    <a:pt x="31026" y="0"/>
                  </a:lnTo>
                  <a:lnTo>
                    <a:pt x="18945" y="2436"/>
                  </a:lnTo>
                  <a:lnTo>
                    <a:pt x="9083" y="9082"/>
                  </a:lnTo>
                  <a:lnTo>
                    <a:pt x="2436" y="18939"/>
                  </a:lnTo>
                  <a:lnTo>
                    <a:pt x="0" y="31013"/>
                  </a:lnTo>
                  <a:lnTo>
                    <a:pt x="0" y="550570"/>
                  </a:lnTo>
                  <a:lnTo>
                    <a:pt x="2436" y="562645"/>
                  </a:lnTo>
                  <a:lnTo>
                    <a:pt x="9083" y="572508"/>
                  </a:lnTo>
                  <a:lnTo>
                    <a:pt x="18945" y="579157"/>
                  </a:lnTo>
                  <a:lnTo>
                    <a:pt x="31026" y="581596"/>
                  </a:lnTo>
                  <a:lnTo>
                    <a:pt x="5444591" y="581596"/>
                  </a:lnTo>
                  <a:lnTo>
                    <a:pt x="5456667" y="579157"/>
                  </a:lnTo>
                  <a:lnTo>
                    <a:pt x="5466529" y="572508"/>
                  </a:lnTo>
                  <a:lnTo>
                    <a:pt x="5473179" y="562645"/>
                  </a:lnTo>
                  <a:lnTo>
                    <a:pt x="5475617" y="550570"/>
                  </a:lnTo>
                  <a:lnTo>
                    <a:pt x="5475617" y="31013"/>
                  </a:lnTo>
                  <a:lnTo>
                    <a:pt x="5473179" y="18939"/>
                  </a:lnTo>
                  <a:lnTo>
                    <a:pt x="5466529" y="9082"/>
                  </a:lnTo>
                  <a:lnTo>
                    <a:pt x="5456667" y="2436"/>
                  </a:lnTo>
                  <a:lnTo>
                    <a:pt x="5444591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1242682" y="621893"/>
              <a:ext cx="5476240" cy="581660"/>
            </a:xfrm>
            <a:custGeom>
              <a:avLst/>
              <a:gdLst/>
              <a:ahLst/>
              <a:cxnLst/>
              <a:rect l="l" t="t" r="r" b="b"/>
              <a:pathLst>
                <a:path w="5476240" h="581660">
                  <a:moveTo>
                    <a:pt x="5444591" y="581596"/>
                  </a:moveTo>
                  <a:lnTo>
                    <a:pt x="31026" y="581596"/>
                  </a:lnTo>
                  <a:lnTo>
                    <a:pt x="18945" y="579157"/>
                  </a:lnTo>
                  <a:lnTo>
                    <a:pt x="9083" y="572508"/>
                  </a:lnTo>
                  <a:lnTo>
                    <a:pt x="2436" y="562645"/>
                  </a:lnTo>
                  <a:lnTo>
                    <a:pt x="0" y="550570"/>
                  </a:lnTo>
                  <a:lnTo>
                    <a:pt x="0" y="31013"/>
                  </a:lnTo>
                  <a:lnTo>
                    <a:pt x="2436" y="18939"/>
                  </a:lnTo>
                  <a:lnTo>
                    <a:pt x="9083" y="9082"/>
                  </a:lnTo>
                  <a:lnTo>
                    <a:pt x="18945" y="2436"/>
                  </a:lnTo>
                  <a:lnTo>
                    <a:pt x="31026" y="0"/>
                  </a:lnTo>
                  <a:lnTo>
                    <a:pt x="5444591" y="0"/>
                  </a:lnTo>
                  <a:lnTo>
                    <a:pt x="5456667" y="2436"/>
                  </a:lnTo>
                  <a:lnTo>
                    <a:pt x="5466529" y="9082"/>
                  </a:lnTo>
                  <a:lnTo>
                    <a:pt x="5473179" y="18939"/>
                  </a:lnTo>
                  <a:lnTo>
                    <a:pt x="5475617" y="31013"/>
                  </a:lnTo>
                  <a:lnTo>
                    <a:pt x="5475617" y="550570"/>
                  </a:lnTo>
                  <a:lnTo>
                    <a:pt x="5473179" y="562645"/>
                  </a:lnTo>
                  <a:lnTo>
                    <a:pt x="5466529" y="572508"/>
                  </a:lnTo>
                  <a:lnTo>
                    <a:pt x="5456667" y="579157"/>
                  </a:lnTo>
                  <a:lnTo>
                    <a:pt x="5444591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602038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3" y="558327"/>
                  </a:lnTo>
                  <a:lnTo>
                    <a:pt x="11158" y="570437"/>
                  </a:lnTo>
                  <a:lnTo>
                    <a:pt x="23268" y="578602"/>
                  </a:lnTo>
                  <a:lnTo>
                    <a:pt x="38100" y="581596"/>
                  </a:lnTo>
                  <a:lnTo>
                    <a:pt x="543496" y="581596"/>
                  </a:lnTo>
                  <a:lnTo>
                    <a:pt x="558327" y="578602"/>
                  </a:lnTo>
                  <a:lnTo>
                    <a:pt x="570437" y="570437"/>
                  </a:lnTo>
                  <a:lnTo>
                    <a:pt x="578602" y="558327"/>
                  </a:lnTo>
                  <a:lnTo>
                    <a:pt x="581596" y="543496"/>
                  </a:lnTo>
                  <a:lnTo>
                    <a:pt x="581596" y="38100"/>
                  </a:lnTo>
                  <a:lnTo>
                    <a:pt x="578602" y="23268"/>
                  </a:lnTo>
                  <a:lnTo>
                    <a:pt x="570437" y="11158"/>
                  </a:lnTo>
                  <a:lnTo>
                    <a:pt x="558327" y="2993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474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602038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596"/>
                  </a:moveTo>
                  <a:lnTo>
                    <a:pt x="38100" y="581596"/>
                  </a:lnTo>
                  <a:lnTo>
                    <a:pt x="23268" y="578602"/>
                  </a:lnTo>
                  <a:lnTo>
                    <a:pt x="11158" y="570437"/>
                  </a:lnTo>
                  <a:lnTo>
                    <a:pt x="2993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3"/>
                  </a:lnTo>
                  <a:lnTo>
                    <a:pt x="570437" y="11158"/>
                  </a:lnTo>
                  <a:lnTo>
                    <a:pt x="578602" y="23268"/>
                  </a:lnTo>
                  <a:lnTo>
                    <a:pt x="581596" y="38100"/>
                  </a:lnTo>
                  <a:lnTo>
                    <a:pt x="581596" y="543496"/>
                  </a:lnTo>
                  <a:lnTo>
                    <a:pt x="578602" y="558327"/>
                  </a:lnTo>
                  <a:lnTo>
                    <a:pt x="570437" y="570437"/>
                  </a:lnTo>
                  <a:lnTo>
                    <a:pt x="558327" y="578602"/>
                  </a:lnTo>
                  <a:lnTo>
                    <a:pt x="543496" y="581596"/>
                  </a:lnTo>
                  <a:close/>
                </a:path>
              </a:pathLst>
            </a:custGeom>
            <a:ln w="12700">
              <a:solidFill>
                <a:srgbClr val="15151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8" name="object 48"/>
          <p:cNvSpPr txBox="1"/>
          <p:nvPr/>
        </p:nvSpPr>
        <p:spPr>
          <a:xfrm>
            <a:off x="1066800" y="4288497"/>
            <a:ext cx="962507" cy="94488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 algn="ctr">
              <a:lnSpc>
                <a:spcPct val="100800"/>
              </a:lnSpc>
              <a:spcBef>
                <a:spcPts val="80"/>
              </a:spcBef>
            </a:pPr>
            <a:r>
              <a:rPr sz="2000" dirty="0">
                <a:solidFill>
                  <a:srgbClr val="68C5C4"/>
                </a:solidFill>
                <a:latin typeface="Grammarsaurus" pitchFamily="2" charset="0"/>
                <a:cs typeface="Gill Sans MT"/>
              </a:rPr>
              <a:t>In its simplest form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2882900" y="4288497"/>
            <a:ext cx="962507" cy="94488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 algn="ctr">
              <a:lnSpc>
                <a:spcPct val="100800"/>
              </a:lnSpc>
              <a:spcBef>
                <a:spcPts val="80"/>
              </a:spcBef>
            </a:pPr>
            <a:r>
              <a:rPr sz="2000" dirty="0">
                <a:solidFill>
                  <a:srgbClr val="68C5C4"/>
                </a:solidFill>
                <a:latin typeface="Grammarsaurus" pitchFamily="2" charset="0"/>
                <a:cs typeface="Gill Sans MT"/>
              </a:rPr>
              <a:t>In its simplest form</a:t>
            </a:r>
            <a:endParaRPr sz="2000">
              <a:latin typeface="Grammarsaurus" pitchFamily="2" charset="0"/>
              <a:cs typeface="Gill Sans MT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6515354" y="4288497"/>
            <a:ext cx="962507" cy="94488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 algn="ctr">
              <a:lnSpc>
                <a:spcPct val="100800"/>
              </a:lnSpc>
              <a:spcBef>
                <a:spcPts val="80"/>
              </a:spcBef>
            </a:pPr>
            <a:r>
              <a:rPr sz="2000" dirty="0">
                <a:solidFill>
                  <a:srgbClr val="68C5C4"/>
                </a:solidFill>
                <a:latin typeface="Grammarsaurus" pitchFamily="2" charset="0"/>
                <a:cs typeface="Gill Sans MT"/>
              </a:rPr>
              <a:t>In its simplest form</a:t>
            </a:r>
            <a:endParaRPr sz="2000">
              <a:latin typeface="Grammarsaurus" pitchFamily="2" charset="0"/>
              <a:cs typeface="Gill Sans MT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8412988" y="4288497"/>
            <a:ext cx="962507" cy="94488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 algn="ctr">
              <a:lnSpc>
                <a:spcPct val="100800"/>
              </a:lnSpc>
              <a:spcBef>
                <a:spcPts val="80"/>
              </a:spcBef>
            </a:pPr>
            <a:r>
              <a:rPr sz="2000" dirty="0">
                <a:solidFill>
                  <a:srgbClr val="68C5C4"/>
                </a:solidFill>
                <a:latin typeface="Grammarsaurus" pitchFamily="2" charset="0"/>
                <a:cs typeface="Gill Sans MT"/>
              </a:rPr>
              <a:t>In its simplest form</a:t>
            </a:r>
            <a:endParaRPr sz="2000">
              <a:latin typeface="Grammarsaurus" pitchFamily="2" charset="0"/>
              <a:cs typeface="Gill Sans MT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10147808" y="4288497"/>
            <a:ext cx="962507" cy="944880"/>
          </a:xfrm>
          <a:prstGeom prst="rect">
            <a:avLst/>
          </a:prstGeom>
        </p:spPr>
        <p:txBody>
          <a:bodyPr vert="horz" wrap="square" lIns="0" tIns="10160" rIns="0" bIns="0" rtlCol="0">
            <a:spAutoFit/>
          </a:bodyPr>
          <a:lstStyle/>
          <a:p>
            <a:pPr marL="12700" marR="5080" algn="ctr">
              <a:lnSpc>
                <a:spcPct val="100800"/>
              </a:lnSpc>
              <a:spcBef>
                <a:spcPts val="80"/>
              </a:spcBef>
            </a:pPr>
            <a:r>
              <a:rPr sz="2000" dirty="0">
                <a:solidFill>
                  <a:srgbClr val="68C5C4"/>
                </a:solidFill>
                <a:latin typeface="Grammarsaurus" pitchFamily="2" charset="0"/>
                <a:cs typeface="Gill Sans MT"/>
              </a:rPr>
              <a:t>In its simplest form</a:t>
            </a:r>
            <a:endParaRPr sz="2000">
              <a:latin typeface="Grammarsaurus" pitchFamily="2" charset="0"/>
              <a:cs typeface="Gill Sans MT"/>
            </a:endParaRPr>
          </a:p>
        </p:txBody>
      </p:sp>
      <p:grpSp>
        <p:nvGrpSpPr>
          <p:cNvPr id="53" name="object 53"/>
          <p:cNvGrpSpPr/>
          <p:nvPr/>
        </p:nvGrpSpPr>
        <p:grpSpPr>
          <a:xfrm>
            <a:off x="4513224" y="2258707"/>
            <a:ext cx="4952365" cy="2017395"/>
            <a:chOff x="4513224" y="2258707"/>
            <a:chExt cx="4952365" cy="2017395"/>
          </a:xfrm>
        </p:grpSpPr>
        <p:sp>
          <p:nvSpPr>
            <p:cNvPr id="54" name="object 54"/>
            <p:cNvSpPr/>
            <p:nvPr/>
          </p:nvSpPr>
          <p:spPr>
            <a:xfrm>
              <a:off x="4525924" y="2271407"/>
              <a:ext cx="1314450" cy="1991995"/>
            </a:xfrm>
            <a:custGeom>
              <a:avLst/>
              <a:gdLst/>
              <a:ahLst/>
              <a:cxnLst/>
              <a:rect l="l" t="t" r="r" b="b"/>
              <a:pathLst>
                <a:path w="1314450" h="1991995">
                  <a:moveTo>
                    <a:pt x="1313916" y="995908"/>
                  </a:moveTo>
                  <a:lnTo>
                    <a:pt x="1312801" y="1054425"/>
                  </a:lnTo>
                  <a:lnTo>
                    <a:pt x="1309496" y="1112052"/>
                  </a:lnTo>
                  <a:lnTo>
                    <a:pt x="1304064" y="1168695"/>
                  </a:lnTo>
                  <a:lnTo>
                    <a:pt x="1296565" y="1224261"/>
                  </a:lnTo>
                  <a:lnTo>
                    <a:pt x="1287062" y="1278656"/>
                  </a:lnTo>
                  <a:lnTo>
                    <a:pt x="1275616" y="1331787"/>
                  </a:lnTo>
                  <a:lnTo>
                    <a:pt x="1262289" y="1383560"/>
                  </a:lnTo>
                  <a:lnTo>
                    <a:pt x="1247142" y="1433883"/>
                  </a:lnTo>
                  <a:lnTo>
                    <a:pt x="1230237" y="1482662"/>
                  </a:lnTo>
                  <a:lnTo>
                    <a:pt x="1211635" y="1529803"/>
                  </a:lnTo>
                  <a:lnTo>
                    <a:pt x="1191399" y="1575212"/>
                  </a:lnTo>
                  <a:lnTo>
                    <a:pt x="1169589" y="1618798"/>
                  </a:lnTo>
                  <a:lnTo>
                    <a:pt x="1146268" y="1660465"/>
                  </a:lnTo>
                  <a:lnTo>
                    <a:pt x="1121497" y="1700122"/>
                  </a:lnTo>
                  <a:lnTo>
                    <a:pt x="1095337" y="1737673"/>
                  </a:lnTo>
                  <a:lnTo>
                    <a:pt x="1067851" y="1773027"/>
                  </a:lnTo>
                  <a:lnTo>
                    <a:pt x="1039100" y="1806088"/>
                  </a:lnTo>
                  <a:lnTo>
                    <a:pt x="1009145" y="1836766"/>
                  </a:lnTo>
                  <a:lnTo>
                    <a:pt x="978048" y="1864964"/>
                  </a:lnTo>
                  <a:lnTo>
                    <a:pt x="945871" y="1890591"/>
                  </a:lnTo>
                  <a:lnTo>
                    <a:pt x="912675" y="1913553"/>
                  </a:lnTo>
                  <a:lnTo>
                    <a:pt x="878522" y="1933757"/>
                  </a:lnTo>
                  <a:lnTo>
                    <a:pt x="843474" y="1951108"/>
                  </a:lnTo>
                  <a:lnTo>
                    <a:pt x="807592" y="1965514"/>
                  </a:lnTo>
                  <a:lnTo>
                    <a:pt x="770938" y="1976881"/>
                  </a:lnTo>
                  <a:lnTo>
                    <a:pt x="733573" y="1985116"/>
                  </a:lnTo>
                  <a:lnTo>
                    <a:pt x="695559" y="1990126"/>
                  </a:lnTo>
                  <a:lnTo>
                    <a:pt x="656958" y="1991817"/>
                  </a:lnTo>
                  <a:lnTo>
                    <a:pt x="618357" y="1990126"/>
                  </a:lnTo>
                  <a:lnTo>
                    <a:pt x="580343" y="1985116"/>
                  </a:lnTo>
                  <a:lnTo>
                    <a:pt x="542978" y="1976881"/>
                  </a:lnTo>
                  <a:lnTo>
                    <a:pt x="506324" y="1965514"/>
                  </a:lnTo>
                  <a:lnTo>
                    <a:pt x="470442" y="1951108"/>
                  </a:lnTo>
                  <a:lnTo>
                    <a:pt x="435394" y="1933757"/>
                  </a:lnTo>
                  <a:lnTo>
                    <a:pt x="401241" y="1913553"/>
                  </a:lnTo>
                  <a:lnTo>
                    <a:pt x="368045" y="1890591"/>
                  </a:lnTo>
                  <a:lnTo>
                    <a:pt x="335868" y="1864964"/>
                  </a:lnTo>
                  <a:lnTo>
                    <a:pt x="304771" y="1836766"/>
                  </a:lnTo>
                  <a:lnTo>
                    <a:pt x="274816" y="1806088"/>
                  </a:lnTo>
                  <a:lnTo>
                    <a:pt x="246065" y="1773027"/>
                  </a:lnTo>
                  <a:lnTo>
                    <a:pt x="218578" y="1737673"/>
                  </a:lnTo>
                  <a:lnTo>
                    <a:pt x="192419" y="1700122"/>
                  </a:lnTo>
                  <a:lnTo>
                    <a:pt x="167648" y="1660465"/>
                  </a:lnTo>
                  <a:lnTo>
                    <a:pt x="144326" y="1618798"/>
                  </a:lnTo>
                  <a:lnTo>
                    <a:pt x="122517" y="1575212"/>
                  </a:lnTo>
                  <a:lnTo>
                    <a:pt x="102280" y="1529803"/>
                  </a:lnTo>
                  <a:lnTo>
                    <a:pt x="83679" y="1482662"/>
                  </a:lnTo>
                  <a:lnTo>
                    <a:pt x="66774" y="1433883"/>
                  </a:lnTo>
                  <a:lnTo>
                    <a:pt x="51627" y="1383560"/>
                  </a:lnTo>
                  <a:lnTo>
                    <a:pt x="38299" y="1331787"/>
                  </a:lnTo>
                  <a:lnTo>
                    <a:pt x="26853" y="1278656"/>
                  </a:lnTo>
                  <a:lnTo>
                    <a:pt x="17350" y="1224261"/>
                  </a:lnTo>
                  <a:lnTo>
                    <a:pt x="9852" y="1168695"/>
                  </a:lnTo>
                  <a:lnTo>
                    <a:pt x="4419" y="1112052"/>
                  </a:lnTo>
                  <a:lnTo>
                    <a:pt x="1115" y="1054425"/>
                  </a:lnTo>
                  <a:lnTo>
                    <a:pt x="0" y="995908"/>
                  </a:lnTo>
                  <a:lnTo>
                    <a:pt x="1115" y="937391"/>
                  </a:lnTo>
                  <a:lnTo>
                    <a:pt x="4419" y="879764"/>
                  </a:lnTo>
                  <a:lnTo>
                    <a:pt x="9852" y="823121"/>
                  </a:lnTo>
                  <a:lnTo>
                    <a:pt x="17350" y="767556"/>
                  </a:lnTo>
                  <a:lnTo>
                    <a:pt x="26853" y="713161"/>
                  </a:lnTo>
                  <a:lnTo>
                    <a:pt x="38299" y="660030"/>
                  </a:lnTo>
                  <a:lnTo>
                    <a:pt x="51627" y="608256"/>
                  </a:lnTo>
                  <a:lnTo>
                    <a:pt x="66774" y="557933"/>
                  </a:lnTo>
                  <a:lnTo>
                    <a:pt x="83679" y="509155"/>
                  </a:lnTo>
                  <a:lnTo>
                    <a:pt x="102280" y="462014"/>
                  </a:lnTo>
                  <a:lnTo>
                    <a:pt x="122517" y="416604"/>
                  </a:lnTo>
                  <a:lnTo>
                    <a:pt x="144326" y="373018"/>
                  </a:lnTo>
                  <a:lnTo>
                    <a:pt x="167648" y="331351"/>
                  </a:lnTo>
                  <a:lnTo>
                    <a:pt x="192419" y="291695"/>
                  </a:lnTo>
                  <a:lnTo>
                    <a:pt x="218578" y="254143"/>
                  </a:lnTo>
                  <a:lnTo>
                    <a:pt x="246065" y="218790"/>
                  </a:lnTo>
                  <a:lnTo>
                    <a:pt x="274816" y="185728"/>
                  </a:lnTo>
                  <a:lnTo>
                    <a:pt x="304771" y="155051"/>
                  </a:lnTo>
                  <a:lnTo>
                    <a:pt x="335868" y="126852"/>
                  </a:lnTo>
                  <a:lnTo>
                    <a:pt x="368045" y="101225"/>
                  </a:lnTo>
                  <a:lnTo>
                    <a:pt x="401241" y="78263"/>
                  </a:lnTo>
                  <a:lnTo>
                    <a:pt x="435394" y="58060"/>
                  </a:lnTo>
                  <a:lnTo>
                    <a:pt x="470442" y="40708"/>
                  </a:lnTo>
                  <a:lnTo>
                    <a:pt x="506324" y="26302"/>
                  </a:lnTo>
                  <a:lnTo>
                    <a:pt x="542978" y="14935"/>
                  </a:lnTo>
                  <a:lnTo>
                    <a:pt x="580343" y="6700"/>
                  </a:lnTo>
                  <a:lnTo>
                    <a:pt x="618357" y="1690"/>
                  </a:lnTo>
                  <a:lnTo>
                    <a:pt x="656958" y="0"/>
                  </a:lnTo>
                  <a:lnTo>
                    <a:pt x="695559" y="1690"/>
                  </a:lnTo>
                  <a:lnTo>
                    <a:pt x="733573" y="6700"/>
                  </a:lnTo>
                  <a:lnTo>
                    <a:pt x="770938" y="14935"/>
                  </a:lnTo>
                  <a:lnTo>
                    <a:pt x="807592" y="26302"/>
                  </a:lnTo>
                  <a:lnTo>
                    <a:pt x="843474" y="40708"/>
                  </a:lnTo>
                  <a:lnTo>
                    <a:pt x="878522" y="58060"/>
                  </a:lnTo>
                  <a:lnTo>
                    <a:pt x="912675" y="78263"/>
                  </a:lnTo>
                  <a:lnTo>
                    <a:pt x="945871" y="101225"/>
                  </a:lnTo>
                  <a:lnTo>
                    <a:pt x="978048" y="126852"/>
                  </a:lnTo>
                  <a:lnTo>
                    <a:pt x="1009145" y="155051"/>
                  </a:lnTo>
                  <a:lnTo>
                    <a:pt x="1039100" y="185728"/>
                  </a:lnTo>
                  <a:lnTo>
                    <a:pt x="1067851" y="218790"/>
                  </a:lnTo>
                  <a:lnTo>
                    <a:pt x="1095337" y="254143"/>
                  </a:lnTo>
                  <a:lnTo>
                    <a:pt x="1121497" y="291695"/>
                  </a:lnTo>
                  <a:lnTo>
                    <a:pt x="1146268" y="331351"/>
                  </a:lnTo>
                  <a:lnTo>
                    <a:pt x="1169589" y="373018"/>
                  </a:lnTo>
                  <a:lnTo>
                    <a:pt x="1191399" y="416604"/>
                  </a:lnTo>
                  <a:lnTo>
                    <a:pt x="1211635" y="462014"/>
                  </a:lnTo>
                  <a:lnTo>
                    <a:pt x="1230237" y="509155"/>
                  </a:lnTo>
                  <a:lnTo>
                    <a:pt x="1247142" y="557933"/>
                  </a:lnTo>
                  <a:lnTo>
                    <a:pt x="1262289" y="608256"/>
                  </a:lnTo>
                  <a:lnTo>
                    <a:pt x="1275616" y="660030"/>
                  </a:lnTo>
                  <a:lnTo>
                    <a:pt x="1287062" y="713161"/>
                  </a:lnTo>
                  <a:lnTo>
                    <a:pt x="1296565" y="767556"/>
                  </a:lnTo>
                  <a:lnTo>
                    <a:pt x="1304064" y="823121"/>
                  </a:lnTo>
                  <a:lnTo>
                    <a:pt x="1309496" y="879764"/>
                  </a:lnTo>
                  <a:lnTo>
                    <a:pt x="1312801" y="937391"/>
                  </a:lnTo>
                  <a:lnTo>
                    <a:pt x="1313916" y="995908"/>
                  </a:lnTo>
                  <a:close/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8138744" y="2271407"/>
              <a:ext cx="1314450" cy="1991995"/>
            </a:xfrm>
            <a:custGeom>
              <a:avLst/>
              <a:gdLst/>
              <a:ahLst/>
              <a:cxnLst/>
              <a:rect l="l" t="t" r="r" b="b"/>
              <a:pathLst>
                <a:path w="1314450" h="1991995">
                  <a:moveTo>
                    <a:pt x="1313929" y="995908"/>
                  </a:moveTo>
                  <a:lnTo>
                    <a:pt x="1312814" y="1054425"/>
                  </a:lnTo>
                  <a:lnTo>
                    <a:pt x="1309509" y="1112052"/>
                  </a:lnTo>
                  <a:lnTo>
                    <a:pt x="1304077" y="1168695"/>
                  </a:lnTo>
                  <a:lnTo>
                    <a:pt x="1296578" y="1224261"/>
                  </a:lnTo>
                  <a:lnTo>
                    <a:pt x="1287075" y="1278656"/>
                  </a:lnTo>
                  <a:lnTo>
                    <a:pt x="1275629" y="1331787"/>
                  </a:lnTo>
                  <a:lnTo>
                    <a:pt x="1262302" y="1383560"/>
                  </a:lnTo>
                  <a:lnTo>
                    <a:pt x="1247154" y="1433883"/>
                  </a:lnTo>
                  <a:lnTo>
                    <a:pt x="1230249" y="1482662"/>
                  </a:lnTo>
                  <a:lnTo>
                    <a:pt x="1211648" y="1529803"/>
                  </a:lnTo>
                  <a:lnTo>
                    <a:pt x="1191411" y="1575212"/>
                  </a:lnTo>
                  <a:lnTo>
                    <a:pt x="1169602" y="1618798"/>
                  </a:lnTo>
                  <a:lnTo>
                    <a:pt x="1146281" y="1660465"/>
                  </a:lnTo>
                  <a:lnTo>
                    <a:pt x="1121510" y="1700122"/>
                  </a:lnTo>
                  <a:lnTo>
                    <a:pt x="1095350" y="1737673"/>
                  </a:lnTo>
                  <a:lnTo>
                    <a:pt x="1067864" y="1773027"/>
                  </a:lnTo>
                  <a:lnTo>
                    <a:pt x="1039112" y="1806088"/>
                  </a:lnTo>
                  <a:lnTo>
                    <a:pt x="1009157" y="1836766"/>
                  </a:lnTo>
                  <a:lnTo>
                    <a:pt x="978060" y="1864964"/>
                  </a:lnTo>
                  <a:lnTo>
                    <a:pt x="945883" y="1890591"/>
                  </a:lnTo>
                  <a:lnTo>
                    <a:pt x="912688" y="1913553"/>
                  </a:lnTo>
                  <a:lnTo>
                    <a:pt x="878535" y="1933757"/>
                  </a:lnTo>
                  <a:lnTo>
                    <a:pt x="843487" y="1951108"/>
                  </a:lnTo>
                  <a:lnTo>
                    <a:pt x="807604" y="1965514"/>
                  </a:lnTo>
                  <a:lnTo>
                    <a:pt x="770950" y="1976881"/>
                  </a:lnTo>
                  <a:lnTo>
                    <a:pt x="733585" y="1985116"/>
                  </a:lnTo>
                  <a:lnTo>
                    <a:pt x="695572" y="1990126"/>
                  </a:lnTo>
                  <a:lnTo>
                    <a:pt x="656970" y="1991817"/>
                  </a:lnTo>
                  <a:lnTo>
                    <a:pt x="618368" y="1990126"/>
                  </a:lnTo>
                  <a:lnTo>
                    <a:pt x="580353" y="1985116"/>
                  </a:lnTo>
                  <a:lnTo>
                    <a:pt x="542987" y="1976881"/>
                  </a:lnTo>
                  <a:lnTo>
                    <a:pt x="506332" y="1965514"/>
                  </a:lnTo>
                  <a:lnTo>
                    <a:pt x="470449" y="1951108"/>
                  </a:lnTo>
                  <a:lnTo>
                    <a:pt x="435400" y="1933757"/>
                  </a:lnTo>
                  <a:lnTo>
                    <a:pt x="401246" y="1913553"/>
                  </a:lnTo>
                  <a:lnTo>
                    <a:pt x="368050" y="1890591"/>
                  </a:lnTo>
                  <a:lnTo>
                    <a:pt x="335872" y="1864964"/>
                  </a:lnTo>
                  <a:lnTo>
                    <a:pt x="304774" y="1836766"/>
                  </a:lnTo>
                  <a:lnTo>
                    <a:pt x="274819" y="1806088"/>
                  </a:lnTo>
                  <a:lnTo>
                    <a:pt x="246067" y="1773027"/>
                  </a:lnTo>
                  <a:lnTo>
                    <a:pt x="218580" y="1737673"/>
                  </a:lnTo>
                  <a:lnTo>
                    <a:pt x="192420" y="1700122"/>
                  </a:lnTo>
                  <a:lnTo>
                    <a:pt x="167649" y="1660465"/>
                  </a:lnTo>
                  <a:lnTo>
                    <a:pt x="144327" y="1618798"/>
                  </a:lnTo>
                  <a:lnTo>
                    <a:pt x="122518" y="1575212"/>
                  </a:lnTo>
                  <a:lnTo>
                    <a:pt x="102281" y="1529803"/>
                  </a:lnTo>
                  <a:lnTo>
                    <a:pt x="83679" y="1482662"/>
                  </a:lnTo>
                  <a:lnTo>
                    <a:pt x="66774" y="1433883"/>
                  </a:lnTo>
                  <a:lnTo>
                    <a:pt x="51627" y="1383560"/>
                  </a:lnTo>
                  <a:lnTo>
                    <a:pt x="38300" y="1331787"/>
                  </a:lnTo>
                  <a:lnTo>
                    <a:pt x="26854" y="1278656"/>
                  </a:lnTo>
                  <a:lnTo>
                    <a:pt x="17350" y="1224261"/>
                  </a:lnTo>
                  <a:lnTo>
                    <a:pt x="9852" y="1168695"/>
                  </a:lnTo>
                  <a:lnTo>
                    <a:pt x="4419" y="1112052"/>
                  </a:lnTo>
                  <a:lnTo>
                    <a:pt x="1115" y="1054425"/>
                  </a:lnTo>
                  <a:lnTo>
                    <a:pt x="0" y="995908"/>
                  </a:lnTo>
                  <a:lnTo>
                    <a:pt x="1115" y="937391"/>
                  </a:lnTo>
                  <a:lnTo>
                    <a:pt x="4419" y="879764"/>
                  </a:lnTo>
                  <a:lnTo>
                    <a:pt x="9852" y="823121"/>
                  </a:lnTo>
                  <a:lnTo>
                    <a:pt x="17350" y="767556"/>
                  </a:lnTo>
                  <a:lnTo>
                    <a:pt x="26854" y="713161"/>
                  </a:lnTo>
                  <a:lnTo>
                    <a:pt x="38300" y="660030"/>
                  </a:lnTo>
                  <a:lnTo>
                    <a:pt x="51627" y="608256"/>
                  </a:lnTo>
                  <a:lnTo>
                    <a:pt x="66774" y="557933"/>
                  </a:lnTo>
                  <a:lnTo>
                    <a:pt x="83679" y="509155"/>
                  </a:lnTo>
                  <a:lnTo>
                    <a:pt x="102281" y="462014"/>
                  </a:lnTo>
                  <a:lnTo>
                    <a:pt x="122518" y="416604"/>
                  </a:lnTo>
                  <a:lnTo>
                    <a:pt x="144327" y="373018"/>
                  </a:lnTo>
                  <a:lnTo>
                    <a:pt x="167649" y="331351"/>
                  </a:lnTo>
                  <a:lnTo>
                    <a:pt x="192420" y="291695"/>
                  </a:lnTo>
                  <a:lnTo>
                    <a:pt x="218580" y="254143"/>
                  </a:lnTo>
                  <a:lnTo>
                    <a:pt x="246067" y="218790"/>
                  </a:lnTo>
                  <a:lnTo>
                    <a:pt x="274819" y="185728"/>
                  </a:lnTo>
                  <a:lnTo>
                    <a:pt x="304774" y="155051"/>
                  </a:lnTo>
                  <a:lnTo>
                    <a:pt x="335872" y="126852"/>
                  </a:lnTo>
                  <a:lnTo>
                    <a:pt x="368050" y="101225"/>
                  </a:lnTo>
                  <a:lnTo>
                    <a:pt x="401246" y="78263"/>
                  </a:lnTo>
                  <a:lnTo>
                    <a:pt x="435400" y="58060"/>
                  </a:lnTo>
                  <a:lnTo>
                    <a:pt x="470449" y="40708"/>
                  </a:lnTo>
                  <a:lnTo>
                    <a:pt x="506332" y="26302"/>
                  </a:lnTo>
                  <a:lnTo>
                    <a:pt x="542987" y="14935"/>
                  </a:lnTo>
                  <a:lnTo>
                    <a:pt x="580353" y="6700"/>
                  </a:lnTo>
                  <a:lnTo>
                    <a:pt x="618368" y="1690"/>
                  </a:lnTo>
                  <a:lnTo>
                    <a:pt x="656970" y="0"/>
                  </a:lnTo>
                  <a:lnTo>
                    <a:pt x="695572" y="1690"/>
                  </a:lnTo>
                  <a:lnTo>
                    <a:pt x="733585" y="6700"/>
                  </a:lnTo>
                  <a:lnTo>
                    <a:pt x="770950" y="14935"/>
                  </a:lnTo>
                  <a:lnTo>
                    <a:pt x="807604" y="26302"/>
                  </a:lnTo>
                  <a:lnTo>
                    <a:pt x="843487" y="40708"/>
                  </a:lnTo>
                  <a:lnTo>
                    <a:pt x="878535" y="58060"/>
                  </a:lnTo>
                  <a:lnTo>
                    <a:pt x="912688" y="78263"/>
                  </a:lnTo>
                  <a:lnTo>
                    <a:pt x="945883" y="101225"/>
                  </a:lnTo>
                  <a:lnTo>
                    <a:pt x="978060" y="126852"/>
                  </a:lnTo>
                  <a:lnTo>
                    <a:pt x="1009157" y="155051"/>
                  </a:lnTo>
                  <a:lnTo>
                    <a:pt x="1039112" y="185728"/>
                  </a:lnTo>
                  <a:lnTo>
                    <a:pt x="1067864" y="218790"/>
                  </a:lnTo>
                  <a:lnTo>
                    <a:pt x="1095350" y="254143"/>
                  </a:lnTo>
                  <a:lnTo>
                    <a:pt x="1121510" y="291695"/>
                  </a:lnTo>
                  <a:lnTo>
                    <a:pt x="1146281" y="331351"/>
                  </a:lnTo>
                  <a:lnTo>
                    <a:pt x="1169602" y="373018"/>
                  </a:lnTo>
                  <a:lnTo>
                    <a:pt x="1191411" y="416604"/>
                  </a:lnTo>
                  <a:lnTo>
                    <a:pt x="1211648" y="462014"/>
                  </a:lnTo>
                  <a:lnTo>
                    <a:pt x="1230249" y="509155"/>
                  </a:lnTo>
                  <a:lnTo>
                    <a:pt x="1247154" y="557933"/>
                  </a:lnTo>
                  <a:lnTo>
                    <a:pt x="1262302" y="608256"/>
                  </a:lnTo>
                  <a:lnTo>
                    <a:pt x="1275629" y="660030"/>
                  </a:lnTo>
                  <a:lnTo>
                    <a:pt x="1287075" y="713161"/>
                  </a:lnTo>
                  <a:lnTo>
                    <a:pt x="1296578" y="767556"/>
                  </a:lnTo>
                  <a:lnTo>
                    <a:pt x="1304077" y="823121"/>
                  </a:lnTo>
                  <a:lnTo>
                    <a:pt x="1309509" y="879764"/>
                  </a:lnTo>
                  <a:lnTo>
                    <a:pt x="1312814" y="937391"/>
                  </a:lnTo>
                  <a:lnTo>
                    <a:pt x="1313929" y="995908"/>
                  </a:lnTo>
                  <a:close/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6" name="object 56"/>
          <p:cNvSpPr txBox="1"/>
          <p:nvPr/>
        </p:nvSpPr>
        <p:spPr>
          <a:xfrm>
            <a:off x="5025725" y="4453408"/>
            <a:ext cx="346075" cy="604204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R="5080" algn="ctr">
              <a:lnSpc>
                <a:spcPct val="80000"/>
              </a:lnSpc>
            </a:pPr>
            <a:r>
              <a:rPr sz="2400" u="heavy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sz="2400" u="heavy" dirty="0" smtClean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Gill Sans MT"/>
              </a:rPr>
              <a:t>1</a:t>
            </a:r>
            <a:r>
              <a:rPr lang="en-US" sz="2400" u="heavy" dirty="0" smtClean="0">
                <a:solidFill>
                  <a:schemeClr val="bg1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Gill Sans MT"/>
              </a:rPr>
              <a:t>1</a:t>
            </a:r>
            <a:r>
              <a:rPr sz="2400" u="heavy" dirty="0" smtClean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sz="2400" dirty="0" smtClean="0">
                <a:solidFill>
                  <a:srgbClr val="68C5C4"/>
                </a:solidFill>
                <a:latin typeface="Grammarsaurus" pitchFamily="2" charset="0"/>
                <a:cs typeface="Gill Sans MT"/>
              </a:rPr>
              <a:t> </a:t>
            </a:r>
            <a:r>
              <a:rPr sz="2400" dirty="0">
                <a:solidFill>
                  <a:srgbClr val="68C5C4"/>
                </a:solidFill>
                <a:latin typeface="Grammarsaurus" pitchFamily="2" charset="0"/>
                <a:cs typeface="Gill Sans MT"/>
              </a:rPr>
              <a:t>3</a:t>
            </a:r>
            <a:endParaRPr sz="2400" dirty="0">
              <a:latin typeface="Grammarsaurus" pitchFamily="2" charset="0"/>
              <a:cs typeface="Gill Sans MT"/>
            </a:endParaRPr>
          </a:p>
        </p:txBody>
      </p:sp>
      <p:sp>
        <p:nvSpPr>
          <p:cNvPr id="59" name="object 21"/>
          <p:cNvSpPr txBox="1"/>
          <p:nvPr/>
        </p:nvSpPr>
        <p:spPr>
          <a:xfrm>
            <a:off x="1285392" y="2988196"/>
            <a:ext cx="564604" cy="703078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R="5080" algn="ctr">
              <a:lnSpc>
                <a:spcPct val="80000"/>
              </a:lnSpc>
            </a:pPr>
            <a:r>
              <a:rPr sz="2800" u="heavy" spc="-65" dirty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sz="2800" u="heavy" spc="140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1</a:t>
            </a:r>
            <a:r>
              <a:rPr lang="en-US" sz="2800" u="heavy" spc="140" dirty="0">
                <a:solidFill>
                  <a:schemeClr val="bg1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1</a:t>
            </a:r>
            <a:r>
              <a:rPr lang="en-US" sz="2800" u="heavy" spc="140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sz="2800" u="heavy" spc="-165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sz="2800" spc="-165" dirty="0" smtClean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 </a:t>
            </a:r>
            <a:r>
              <a:rPr sz="2800" spc="9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2</a:t>
            </a:r>
            <a:endParaRPr sz="2800" dirty="0">
              <a:latin typeface="Grammarsaurus" pitchFamily="2" charset="0"/>
              <a:cs typeface="Gill Sans MT"/>
            </a:endParaRPr>
          </a:p>
        </p:txBody>
      </p:sp>
      <p:sp>
        <p:nvSpPr>
          <p:cNvPr id="60" name="object 21"/>
          <p:cNvSpPr txBox="1"/>
          <p:nvPr/>
        </p:nvSpPr>
        <p:spPr>
          <a:xfrm>
            <a:off x="3085527" y="3009354"/>
            <a:ext cx="564604" cy="691343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R="5080" algn="ctr">
              <a:lnSpc>
                <a:spcPct val="80000"/>
              </a:lnSpc>
            </a:pPr>
            <a:r>
              <a:rPr sz="2800" u="heavy" spc="-65" dirty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lang="en-US" sz="2800" u="heavy" spc="140" dirty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2</a:t>
            </a:r>
            <a:r>
              <a:rPr lang="en-US" sz="2800" u="heavy" spc="140" dirty="0" smtClean="0">
                <a:solidFill>
                  <a:schemeClr val="bg1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1</a:t>
            </a:r>
            <a:r>
              <a:rPr lang="en-US" sz="2800" u="heavy" spc="140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sz="2800" u="heavy" spc="-165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sz="2800" spc="-165" dirty="0" smtClean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 </a:t>
            </a:r>
            <a:r>
              <a:rPr lang="en-US" sz="2800" spc="9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3</a:t>
            </a:r>
            <a:endParaRPr sz="2800" dirty="0">
              <a:latin typeface="Grammarsaurus" pitchFamily="2" charset="0"/>
              <a:cs typeface="Gill Sans MT"/>
            </a:endParaRPr>
          </a:p>
        </p:txBody>
      </p:sp>
      <p:sp>
        <p:nvSpPr>
          <p:cNvPr id="61" name="object 21"/>
          <p:cNvSpPr txBox="1"/>
          <p:nvPr/>
        </p:nvSpPr>
        <p:spPr>
          <a:xfrm>
            <a:off x="4910232" y="2988196"/>
            <a:ext cx="564604" cy="703078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R="5080" algn="ctr">
              <a:lnSpc>
                <a:spcPct val="80000"/>
              </a:lnSpc>
            </a:pPr>
            <a:r>
              <a:rPr sz="2800" u="heavy" spc="-65" dirty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lang="en-US" sz="2800" u="heavy" spc="140" dirty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4</a:t>
            </a:r>
            <a:r>
              <a:rPr lang="en-US" sz="2800" u="heavy" spc="140" dirty="0" smtClean="0">
                <a:solidFill>
                  <a:schemeClr val="bg1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1</a:t>
            </a:r>
            <a:r>
              <a:rPr lang="en-US" sz="2800" u="heavy" spc="140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sz="2800" u="heavy" spc="-165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sz="2800" spc="-165" dirty="0" smtClean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 </a:t>
            </a:r>
            <a:r>
              <a:rPr lang="en-US" sz="2800" spc="-165" dirty="0" smtClean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1</a:t>
            </a:r>
            <a:r>
              <a:rPr sz="2800" spc="90" dirty="0" smtClean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2</a:t>
            </a:r>
            <a:endParaRPr sz="2800" dirty="0">
              <a:latin typeface="Grammarsaurus" pitchFamily="2" charset="0"/>
              <a:cs typeface="Gill Sans MT"/>
            </a:endParaRPr>
          </a:p>
        </p:txBody>
      </p:sp>
      <p:sp>
        <p:nvSpPr>
          <p:cNvPr id="62" name="object 21"/>
          <p:cNvSpPr txBox="1"/>
          <p:nvPr/>
        </p:nvSpPr>
        <p:spPr>
          <a:xfrm>
            <a:off x="6710367" y="3009354"/>
            <a:ext cx="564604" cy="691343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R="5080" algn="ctr">
              <a:lnSpc>
                <a:spcPct val="80000"/>
              </a:lnSpc>
            </a:pPr>
            <a:r>
              <a:rPr sz="2800" u="heavy" spc="-65" dirty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lang="en-US" sz="2800" u="heavy" spc="140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3</a:t>
            </a:r>
            <a:r>
              <a:rPr lang="en-US" sz="2800" u="heavy" spc="140" dirty="0" smtClean="0">
                <a:solidFill>
                  <a:schemeClr val="bg1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1</a:t>
            </a:r>
            <a:r>
              <a:rPr lang="en-US" sz="2800" u="heavy" spc="140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sz="2800" u="heavy" spc="-165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sz="2800" spc="-165" dirty="0" smtClean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 </a:t>
            </a:r>
            <a:r>
              <a:rPr lang="en-US" sz="2800" spc="9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4</a:t>
            </a:r>
            <a:endParaRPr sz="2800" dirty="0">
              <a:latin typeface="Grammarsaurus" pitchFamily="2" charset="0"/>
              <a:cs typeface="Gill Sans MT"/>
            </a:endParaRPr>
          </a:p>
        </p:txBody>
      </p:sp>
      <p:sp>
        <p:nvSpPr>
          <p:cNvPr id="63" name="object 21"/>
          <p:cNvSpPr txBox="1"/>
          <p:nvPr/>
        </p:nvSpPr>
        <p:spPr>
          <a:xfrm>
            <a:off x="8546527" y="3009354"/>
            <a:ext cx="564604" cy="691343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R="5080" algn="ctr">
              <a:lnSpc>
                <a:spcPct val="80000"/>
              </a:lnSpc>
            </a:pPr>
            <a:r>
              <a:rPr sz="2800" u="heavy" spc="-65" dirty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lang="en-US" sz="2800" u="heavy" spc="140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1</a:t>
            </a:r>
            <a:r>
              <a:rPr lang="en-US" sz="2800" u="heavy" spc="140" dirty="0" smtClean="0">
                <a:solidFill>
                  <a:schemeClr val="bg1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1</a:t>
            </a:r>
            <a:r>
              <a:rPr lang="en-US" sz="2800" u="heavy" spc="140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sz="2800" u="heavy" spc="-165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sz="2800" spc="-165" dirty="0" smtClean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 </a:t>
            </a:r>
            <a:r>
              <a:rPr lang="en-US" sz="2800" spc="-165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3</a:t>
            </a:r>
            <a:endParaRPr sz="2800" dirty="0">
              <a:latin typeface="Grammarsaurus" pitchFamily="2" charset="0"/>
              <a:cs typeface="Gill Sans MT"/>
            </a:endParaRPr>
          </a:p>
        </p:txBody>
      </p:sp>
      <p:sp>
        <p:nvSpPr>
          <p:cNvPr id="64" name="object 21"/>
          <p:cNvSpPr txBox="1"/>
          <p:nvPr/>
        </p:nvSpPr>
        <p:spPr>
          <a:xfrm>
            <a:off x="10346662" y="3030512"/>
            <a:ext cx="564604" cy="691343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R="5080" algn="ctr">
              <a:lnSpc>
                <a:spcPct val="80000"/>
              </a:lnSpc>
            </a:pPr>
            <a:r>
              <a:rPr sz="2800" u="heavy" spc="-65" dirty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lang="en-US" sz="2800" u="heavy" spc="140" dirty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5</a:t>
            </a:r>
            <a:r>
              <a:rPr lang="en-US" sz="2800" u="heavy" spc="140" dirty="0" smtClean="0">
                <a:solidFill>
                  <a:schemeClr val="bg1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1</a:t>
            </a:r>
            <a:r>
              <a:rPr lang="en-US" sz="2800" u="heavy" spc="140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sz="2800" u="heavy" spc="-165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sz="2800" spc="-165" dirty="0" smtClean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 </a:t>
            </a:r>
            <a:r>
              <a:rPr lang="en-US" sz="2800" spc="90" dirty="0" smtClean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12</a:t>
            </a:r>
            <a:endParaRPr sz="2800" dirty="0">
              <a:latin typeface="Grammarsaurus" pitchFamily="2" charset="0"/>
              <a:cs typeface="Gill Sans MT"/>
            </a:endParaRPr>
          </a:p>
        </p:txBody>
      </p:sp>
      <p:sp>
        <p:nvSpPr>
          <p:cNvPr id="65" name="object 47"/>
          <p:cNvSpPr txBox="1">
            <a:spLocks noGrp="1"/>
          </p:cNvSpPr>
          <p:nvPr>
            <p:ph type="title"/>
          </p:nvPr>
        </p:nvSpPr>
        <p:spPr>
          <a:xfrm>
            <a:off x="745268" y="736307"/>
            <a:ext cx="580009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83260" algn="l"/>
              </a:tabLst>
            </a:pPr>
            <a:r>
              <a:rPr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12</a:t>
            </a:r>
            <a:r>
              <a:rPr b="1" spc="-1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	</a:t>
            </a:r>
            <a:r>
              <a:rPr spc="-100" dirty="0">
                <a:solidFill>
                  <a:srgbClr val="404041"/>
                </a:solidFill>
                <a:latin typeface="Grammarsaurus" pitchFamily="2" charset="0"/>
              </a:rPr>
              <a:t>Circle the two fractions below that are equivalent.</a:t>
            </a:r>
          </a:p>
        </p:txBody>
      </p:sp>
      <p:sp>
        <p:nvSpPr>
          <p:cNvPr id="57" name="object 5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ACF7E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0942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0533"/>
              <a:ext cx="4910670" cy="3437467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9629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39929" y="3649129"/>
              <a:ext cx="1562100" cy="156210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47633"/>
              <a:ext cx="778929" cy="1562096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232" y="1998141"/>
              <a:ext cx="1562096" cy="156208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3029" y="5681133"/>
              <a:ext cx="1468970" cy="1176867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2029" y="4881033"/>
              <a:ext cx="2235199" cy="1976967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1129" y="575729"/>
              <a:ext cx="1430870" cy="2235200"/>
            </a:xfrm>
            <a:prstGeom prst="rect">
              <a:avLst/>
            </a:prstGeom>
          </p:spPr>
        </p:pic>
      </p:grpSp>
      <p:grpSp>
        <p:nvGrpSpPr>
          <p:cNvPr id="14" name="object 14"/>
          <p:cNvGrpSpPr/>
          <p:nvPr/>
        </p:nvGrpSpPr>
        <p:grpSpPr>
          <a:xfrm>
            <a:off x="246570" y="309796"/>
            <a:ext cx="11699240" cy="6352540"/>
            <a:chOff x="246570" y="309796"/>
            <a:chExt cx="11699240" cy="6352540"/>
          </a:xfrm>
        </p:grpSpPr>
        <p:sp>
          <p:nvSpPr>
            <p:cNvPr id="15" name="object 15"/>
            <p:cNvSpPr/>
            <p:nvPr/>
          </p:nvSpPr>
          <p:spPr>
            <a:xfrm>
              <a:off x="252920" y="316146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0"/>
                  </a:lnTo>
                  <a:lnTo>
                    <a:pt x="11656309" y="29845"/>
                  </a:lnTo>
                  <a:lnTo>
                    <a:pt x="11624003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52920" y="316146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6"/>
                  </a:lnTo>
                  <a:lnTo>
                    <a:pt x="11656309" y="29845"/>
                  </a:lnTo>
                  <a:lnTo>
                    <a:pt x="11678140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43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48" y="239953"/>
                  </a:lnTo>
                  <a:lnTo>
                    <a:pt x="1719734" y="230487"/>
                  </a:lnTo>
                  <a:lnTo>
                    <a:pt x="1757883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3" y="35242"/>
                  </a:lnTo>
                  <a:lnTo>
                    <a:pt x="1719734" y="9466"/>
                  </a:lnTo>
                  <a:lnTo>
                    <a:pt x="1673148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199443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48" y="0"/>
                  </a:lnTo>
                  <a:lnTo>
                    <a:pt x="1719734" y="9466"/>
                  </a:lnTo>
                  <a:lnTo>
                    <a:pt x="1757883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3" y="204711"/>
                  </a:lnTo>
                  <a:lnTo>
                    <a:pt x="1719734" y="230487"/>
                  </a:lnTo>
                  <a:lnTo>
                    <a:pt x="1673148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602669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0"/>
                  </a:moveTo>
                  <a:lnTo>
                    <a:pt x="38100" y="0"/>
                  </a:lnTo>
                  <a:lnTo>
                    <a:pt x="23274" y="2993"/>
                  </a:lnTo>
                  <a:lnTo>
                    <a:pt x="11163" y="11158"/>
                  </a:lnTo>
                  <a:lnTo>
                    <a:pt x="2995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5" y="558327"/>
                  </a:lnTo>
                  <a:lnTo>
                    <a:pt x="11163" y="570437"/>
                  </a:lnTo>
                  <a:lnTo>
                    <a:pt x="23274" y="578602"/>
                  </a:lnTo>
                  <a:lnTo>
                    <a:pt x="38100" y="581596"/>
                  </a:lnTo>
                  <a:lnTo>
                    <a:pt x="543509" y="581596"/>
                  </a:lnTo>
                  <a:lnTo>
                    <a:pt x="558334" y="578602"/>
                  </a:lnTo>
                  <a:lnTo>
                    <a:pt x="570445" y="570437"/>
                  </a:lnTo>
                  <a:lnTo>
                    <a:pt x="578613" y="558327"/>
                  </a:lnTo>
                  <a:lnTo>
                    <a:pt x="581609" y="543496"/>
                  </a:lnTo>
                  <a:lnTo>
                    <a:pt x="581609" y="38100"/>
                  </a:lnTo>
                  <a:lnTo>
                    <a:pt x="578613" y="23268"/>
                  </a:lnTo>
                  <a:lnTo>
                    <a:pt x="570445" y="11158"/>
                  </a:lnTo>
                  <a:lnTo>
                    <a:pt x="558334" y="2993"/>
                  </a:lnTo>
                  <a:lnTo>
                    <a:pt x="543509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602669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581596"/>
                  </a:moveTo>
                  <a:lnTo>
                    <a:pt x="38100" y="581596"/>
                  </a:lnTo>
                  <a:lnTo>
                    <a:pt x="23274" y="578602"/>
                  </a:lnTo>
                  <a:lnTo>
                    <a:pt x="11163" y="570437"/>
                  </a:lnTo>
                  <a:lnTo>
                    <a:pt x="2995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5" y="23268"/>
                  </a:lnTo>
                  <a:lnTo>
                    <a:pt x="11163" y="11158"/>
                  </a:lnTo>
                  <a:lnTo>
                    <a:pt x="23274" y="2993"/>
                  </a:lnTo>
                  <a:lnTo>
                    <a:pt x="38100" y="0"/>
                  </a:lnTo>
                  <a:lnTo>
                    <a:pt x="543509" y="0"/>
                  </a:lnTo>
                  <a:lnTo>
                    <a:pt x="558334" y="2993"/>
                  </a:lnTo>
                  <a:lnTo>
                    <a:pt x="570445" y="11158"/>
                  </a:lnTo>
                  <a:lnTo>
                    <a:pt x="578613" y="23268"/>
                  </a:lnTo>
                  <a:lnTo>
                    <a:pt x="581609" y="38100"/>
                  </a:lnTo>
                  <a:lnTo>
                    <a:pt x="581609" y="543496"/>
                  </a:lnTo>
                  <a:lnTo>
                    <a:pt x="578613" y="558327"/>
                  </a:lnTo>
                  <a:lnTo>
                    <a:pt x="570445" y="570437"/>
                  </a:lnTo>
                  <a:lnTo>
                    <a:pt x="558334" y="578602"/>
                  </a:lnTo>
                  <a:lnTo>
                    <a:pt x="543509" y="581596"/>
                  </a:lnTo>
                  <a:close/>
                </a:path>
              </a:pathLst>
            </a:custGeom>
            <a:ln w="12699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 txBox="1"/>
          <p:nvPr/>
        </p:nvSpPr>
        <p:spPr>
          <a:xfrm>
            <a:off x="778929" y="644631"/>
            <a:ext cx="7865784" cy="810477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19"/>
              </a:spcBef>
              <a:tabLst>
                <a:tab pos="647065" algn="l"/>
              </a:tabLst>
            </a:pPr>
            <a:r>
              <a:rPr sz="20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13	</a:t>
            </a:r>
            <a:r>
              <a:rPr sz="20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This diagram below shows a circle.</a:t>
            </a:r>
            <a:endParaRPr sz="2000" dirty="0">
              <a:latin typeface="Grammarsaurus" pitchFamily="2" charset="0"/>
              <a:cs typeface="Gill Sans MT"/>
            </a:endParaRPr>
          </a:p>
          <a:p>
            <a:pPr marL="647065">
              <a:lnSpc>
                <a:spcPct val="100000"/>
              </a:lnSpc>
              <a:spcBef>
                <a:spcPts val="725"/>
              </a:spcBef>
            </a:pPr>
            <a:r>
              <a:rPr sz="20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The distance from the centre to the edge of the circle is 14cm.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1632191" y="2251684"/>
            <a:ext cx="8928100" cy="3529329"/>
            <a:chOff x="1632191" y="2251684"/>
            <a:chExt cx="8928100" cy="3529329"/>
          </a:xfrm>
        </p:grpSpPr>
        <p:sp>
          <p:nvSpPr>
            <p:cNvPr id="24" name="object 24"/>
            <p:cNvSpPr/>
            <p:nvPr/>
          </p:nvSpPr>
          <p:spPr>
            <a:xfrm>
              <a:off x="1638541" y="2258034"/>
              <a:ext cx="3516629" cy="3516629"/>
            </a:xfrm>
            <a:custGeom>
              <a:avLst/>
              <a:gdLst/>
              <a:ahLst/>
              <a:cxnLst/>
              <a:rect l="l" t="t" r="r" b="b"/>
              <a:pathLst>
                <a:path w="3516629" h="3516629">
                  <a:moveTo>
                    <a:pt x="1758022" y="0"/>
                  </a:moveTo>
                  <a:lnTo>
                    <a:pt x="1709632" y="653"/>
                  </a:lnTo>
                  <a:lnTo>
                    <a:pt x="1661565" y="2601"/>
                  </a:lnTo>
                  <a:lnTo>
                    <a:pt x="1613837" y="5827"/>
                  </a:lnTo>
                  <a:lnTo>
                    <a:pt x="1566467" y="10315"/>
                  </a:lnTo>
                  <a:lnTo>
                    <a:pt x="1519469" y="16048"/>
                  </a:lnTo>
                  <a:lnTo>
                    <a:pt x="1472862" y="23009"/>
                  </a:lnTo>
                  <a:lnTo>
                    <a:pt x="1426662" y="31181"/>
                  </a:lnTo>
                  <a:lnTo>
                    <a:pt x="1380886" y="40548"/>
                  </a:lnTo>
                  <a:lnTo>
                    <a:pt x="1335550" y="51092"/>
                  </a:lnTo>
                  <a:lnTo>
                    <a:pt x="1290671" y="62798"/>
                  </a:lnTo>
                  <a:lnTo>
                    <a:pt x="1246266" y="75648"/>
                  </a:lnTo>
                  <a:lnTo>
                    <a:pt x="1202352" y="89625"/>
                  </a:lnTo>
                  <a:lnTo>
                    <a:pt x="1158945" y="104713"/>
                  </a:lnTo>
                  <a:lnTo>
                    <a:pt x="1116063" y="120895"/>
                  </a:lnTo>
                  <a:lnTo>
                    <a:pt x="1073721" y="138154"/>
                  </a:lnTo>
                  <a:lnTo>
                    <a:pt x="1031937" y="156474"/>
                  </a:lnTo>
                  <a:lnTo>
                    <a:pt x="990728" y="175837"/>
                  </a:lnTo>
                  <a:lnTo>
                    <a:pt x="950110" y="196227"/>
                  </a:lnTo>
                  <a:lnTo>
                    <a:pt x="910100" y="217628"/>
                  </a:lnTo>
                  <a:lnTo>
                    <a:pt x="870715" y="240022"/>
                  </a:lnTo>
                  <a:lnTo>
                    <a:pt x="831972" y="263393"/>
                  </a:lnTo>
                  <a:lnTo>
                    <a:pt x="793886" y="287723"/>
                  </a:lnTo>
                  <a:lnTo>
                    <a:pt x="756476" y="312997"/>
                  </a:lnTo>
                  <a:lnTo>
                    <a:pt x="719758" y="339197"/>
                  </a:lnTo>
                  <a:lnTo>
                    <a:pt x="683748" y="366307"/>
                  </a:lnTo>
                  <a:lnTo>
                    <a:pt x="648463" y="394310"/>
                  </a:lnTo>
                  <a:lnTo>
                    <a:pt x="613921" y="423189"/>
                  </a:lnTo>
                  <a:lnTo>
                    <a:pt x="580137" y="452927"/>
                  </a:lnTo>
                  <a:lnTo>
                    <a:pt x="547129" y="483508"/>
                  </a:lnTo>
                  <a:lnTo>
                    <a:pt x="514913" y="514915"/>
                  </a:lnTo>
                  <a:lnTo>
                    <a:pt x="483506" y="547131"/>
                  </a:lnTo>
                  <a:lnTo>
                    <a:pt x="452926" y="580139"/>
                  </a:lnTo>
                  <a:lnTo>
                    <a:pt x="423188" y="613923"/>
                  </a:lnTo>
                  <a:lnTo>
                    <a:pt x="394309" y="648465"/>
                  </a:lnTo>
                  <a:lnTo>
                    <a:pt x="366306" y="683750"/>
                  </a:lnTo>
                  <a:lnTo>
                    <a:pt x="339196" y="719760"/>
                  </a:lnTo>
                  <a:lnTo>
                    <a:pt x="312996" y="756479"/>
                  </a:lnTo>
                  <a:lnTo>
                    <a:pt x="287723" y="793890"/>
                  </a:lnTo>
                  <a:lnTo>
                    <a:pt x="263392" y="831975"/>
                  </a:lnTo>
                  <a:lnTo>
                    <a:pt x="240022" y="870719"/>
                  </a:lnTo>
                  <a:lnTo>
                    <a:pt x="217628" y="910104"/>
                  </a:lnTo>
                  <a:lnTo>
                    <a:pt x="196227" y="950115"/>
                  </a:lnTo>
                  <a:lnTo>
                    <a:pt x="175837" y="990733"/>
                  </a:lnTo>
                  <a:lnTo>
                    <a:pt x="156473" y="1031942"/>
                  </a:lnTo>
                  <a:lnTo>
                    <a:pt x="138154" y="1073727"/>
                  </a:lnTo>
                  <a:lnTo>
                    <a:pt x="120895" y="1116068"/>
                  </a:lnTo>
                  <a:lnTo>
                    <a:pt x="104713" y="1158951"/>
                  </a:lnTo>
                  <a:lnTo>
                    <a:pt x="89625" y="1202358"/>
                  </a:lnTo>
                  <a:lnTo>
                    <a:pt x="75648" y="1246273"/>
                  </a:lnTo>
                  <a:lnTo>
                    <a:pt x="62798" y="1290678"/>
                  </a:lnTo>
                  <a:lnTo>
                    <a:pt x="51092" y="1335557"/>
                  </a:lnTo>
                  <a:lnTo>
                    <a:pt x="40548" y="1380894"/>
                  </a:lnTo>
                  <a:lnTo>
                    <a:pt x="31181" y="1426671"/>
                  </a:lnTo>
                  <a:lnTo>
                    <a:pt x="23009" y="1472872"/>
                  </a:lnTo>
                  <a:lnTo>
                    <a:pt x="16048" y="1519479"/>
                  </a:lnTo>
                  <a:lnTo>
                    <a:pt x="10315" y="1566477"/>
                  </a:lnTo>
                  <a:lnTo>
                    <a:pt x="5827" y="1613848"/>
                  </a:lnTo>
                  <a:lnTo>
                    <a:pt x="2601" y="1661576"/>
                  </a:lnTo>
                  <a:lnTo>
                    <a:pt x="653" y="1709644"/>
                  </a:lnTo>
                  <a:lnTo>
                    <a:pt x="0" y="1758035"/>
                  </a:lnTo>
                  <a:lnTo>
                    <a:pt x="653" y="1806426"/>
                  </a:lnTo>
                  <a:lnTo>
                    <a:pt x="2601" y="1854494"/>
                  </a:lnTo>
                  <a:lnTo>
                    <a:pt x="5827" y="1902222"/>
                  </a:lnTo>
                  <a:lnTo>
                    <a:pt x="10315" y="1949593"/>
                  </a:lnTo>
                  <a:lnTo>
                    <a:pt x="16048" y="1996591"/>
                  </a:lnTo>
                  <a:lnTo>
                    <a:pt x="23009" y="2043199"/>
                  </a:lnTo>
                  <a:lnTo>
                    <a:pt x="31181" y="2089399"/>
                  </a:lnTo>
                  <a:lnTo>
                    <a:pt x="40548" y="2135176"/>
                  </a:lnTo>
                  <a:lnTo>
                    <a:pt x="51092" y="2180513"/>
                  </a:lnTo>
                  <a:lnTo>
                    <a:pt x="62798" y="2225392"/>
                  </a:lnTo>
                  <a:lnTo>
                    <a:pt x="75648" y="2269797"/>
                  </a:lnTo>
                  <a:lnTo>
                    <a:pt x="89625" y="2313712"/>
                  </a:lnTo>
                  <a:lnTo>
                    <a:pt x="104713" y="2357119"/>
                  </a:lnTo>
                  <a:lnTo>
                    <a:pt x="120895" y="2400002"/>
                  </a:lnTo>
                  <a:lnTo>
                    <a:pt x="138154" y="2442344"/>
                  </a:lnTo>
                  <a:lnTo>
                    <a:pt x="156473" y="2484128"/>
                  </a:lnTo>
                  <a:lnTo>
                    <a:pt x="175837" y="2525337"/>
                  </a:lnTo>
                  <a:lnTo>
                    <a:pt x="196227" y="2565956"/>
                  </a:lnTo>
                  <a:lnTo>
                    <a:pt x="217628" y="2605966"/>
                  </a:lnTo>
                  <a:lnTo>
                    <a:pt x="240022" y="2645351"/>
                  </a:lnTo>
                  <a:lnTo>
                    <a:pt x="263392" y="2684095"/>
                  </a:lnTo>
                  <a:lnTo>
                    <a:pt x="287723" y="2722181"/>
                  </a:lnTo>
                  <a:lnTo>
                    <a:pt x="312996" y="2759591"/>
                  </a:lnTo>
                  <a:lnTo>
                    <a:pt x="339196" y="2796310"/>
                  </a:lnTo>
                  <a:lnTo>
                    <a:pt x="366306" y="2832320"/>
                  </a:lnTo>
                  <a:lnTo>
                    <a:pt x="394309" y="2867605"/>
                  </a:lnTo>
                  <a:lnTo>
                    <a:pt x="423188" y="2902148"/>
                  </a:lnTo>
                  <a:lnTo>
                    <a:pt x="452926" y="2935931"/>
                  </a:lnTo>
                  <a:lnTo>
                    <a:pt x="483506" y="2968940"/>
                  </a:lnTo>
                  <a:lnTo>
                    <a:pt x="514913" y="3001156"/>
                  </a:lnTo>
                  <a:lnTo>
                    <a:pt x="547129" y="3032562"/>
                  </a:lnTo>
                  <a:lnTo>
                    <a:pt x="580137" y="3063143"/>
                  </a:lnTo>
                  <a:lnTo>
                    <a:pt x="613921" y="3092882"/>
                  </a:lnTo>
                  <a:lnTo>
                    <a:pt x="648463" y="3121760"/>
                  </a:lnTo>
                  <a:lnTo>
                    <a:pt x="683748" y="3149763"/>
                  </a:lnTo>
                  <a:lnTo>
                    <a:pt x="719758" y="3176873"/>
                  </a:lnTo>
                  <a:lnTo>
                    <a:pt x="756476" y="3203073"/>
                  </a:lnTo>
                  <a:lnTo>
                    <a:pt x="793886" y="3228347"/>
                  </a:lnTo>
                  <a:lnTo>
                    <a:pt x="831972" y="3252678"/>
                  </a:lnTo>
                  <a:lnTo>
                    <a:pt x="870715" y="3276048"/>
                  </a:lnTo>
                  <a:lnTo>
                    <a:pt x="910100" y="3298442"/>
                  </a:lnTo>
                  <a:lnTo>
                    <a:pt x="950110" y="3319843"/>
                  </a:lnTo>
                  <a:lnTo>
                    <a:pt x="990728" y="3340233"/>
                  </a:lnTo>
                  <a:lnTo>
                    <a:pt x="1031937" y="3359596"/>
                  </a:lnTo>
                  <a:lnTo>
                    <a:pt x="1073721" y="3377916"/>
                  </a:lnTo>
                  <a:lnTo>
                    <a:pt x="1116063" y="3395175"/>
                  </a:lnTo>
                  <a:lnTo>
                    <a:pt x="1158945" y="3411357"/>
                  </a:lnTo>
                  <a:lnTo>
                    <a:pt x="1202352" y="3426445"/>
                  </a:lnTo>
                  <a:lnTo>
                    <a:pt x="1246266" y="3440423"/>
                  </a:lnTo>
                  <a:lnTo>
                    <a:pt x="1290671" y="3453272"/>
                  </a:lnTo>
                  <a:lnTo>
                    <a:pt x="1335550" y="3464978"/>
                  </a:lnTo>
                  <a:lnTo>
                    <a:pt x="1380886" y="3475522"/>
                  </a:lnTo>
                  <a:lnTo>
                    <a:pt x="1426662" y="3484889"/>
                  </a:lnTo>
                  <a:lnTo>
                    <a:pt x="1472862" y="3493061"/>
                  </a:lnTo>
                  <a:lnTo>
                    <a:pt x="1519469" y="3500022"/>
                  </a:lnTo>
                  <a:lnTo>
                    <a:pt x="1566467" y="3505755"/>
                  </a:lnTo>
                  <a:lnTo>
                    <a:pt x="1613837" y="3510243"/>
                  </a:lnTo>
                  <a:lnTo>
                    <a:pt x="1661565" y="3513469"/>
                  </a:lnTo>
                  <a:lnTo>
                    <a:pt x="1709632" y="3515418"/>
                  </a:lnTo>
                  <a:lnTo>
                    <a:pt x="1758022" y="3516071"/>
                  </a:lnTo>
                  <a:lnTo>
                    <a:pt x="1806413" y="3515418"/>
                  </a:lnTo>
                  <a:lnTo>
                    <a:pt x="1854481" y="3513469"/>
                  </a:lnTo>
                  <a:lnTo>
                    <a:pt x="1902209" y="3510243"/>
                  </a:lnTo>
                  <a:lnTo>
                    <a:pt x="1949580" y="3505755"/>
                  </a:lnTo>
                  <a:lnTo>
                    <a:pt x="1996578" y="3500022"/>
                  </a:lnTo>
                  <a:lnTo>
                    <a:pt x="2043186" y="3493061"/>
                  </a:lnTo>
                  <a:lnTo>
                    <a:pt x="2089387" y="3484889"/>
                  </a:lnTo>
                  <a:lnTo>
                    <a:pt x="2135164" y="3475522"/>
                  </a:lnTo>
                  <a:lnTo>
                    <a:pt x="2180500" y="3464978"/>
                  </a:lnTo>
                  <a:lnTo>
                    <a:pt x="2225379" y="3453272"/>
                  </a:lnTo>
                  <a:lnTo>
                    <a:pt x="2269785" y="3440423"/>
                  </a:lnTo>
                  <a:lnTo>
                    <a:pt x="2313699" y="3426445"/>
                  </a:lnTo>
                  <a:lnTo>
                    <a:pt x="2357106" y="3411357"/>
                  </a:lnTo>
                  <a:lnTo>
                    <a:pt x="2399989" y="3395175"/>
                  </a:lnTo>
                  <a:lnTo>
                    <a:pt x="2442331" y="3377916"/>
                  </a:lnTo>
                  <a:lnTo>
                    <a:pt x="2484115" y="3359596"/>
                  </a:lnTo>
                  <a:lnTo>
                    <a:pt x="2525325" y="3340233"/>
                  </a:lnTo>
                  <a:lnTo>
                    <a:pt x="2565943" y="3319843"/>
                  </a:lnTo>
                  <a:lnTo>
                    <a:pt x="2605953" y="3298442"/>
                  </a:lnTo>
                  <a:lnTo>
                    <a:pt x="2645338" y="3276048"/>
                  </a:lnTo>
                  <a:lnTo>
                    <a:pt x="2684082" y="3252678"/>
                  </a:lnTo>
                  <a:lnTo>
                    <a:pt x="2722168" y="3228347"/>
                  </a:lnTo>
                  <a:lnTo>
                    <a:pt x="2759578" y="3203073"/>
                  </a:lnTo>
                  <a:lnTo>
                    <a:pt x="2796297" y="3176873"/>
                  </a:lnTo>
                  <a:lnTo>
                    <a:pt x="2832307" y="3149763"/>
                  </a:lnTo>
                  <a:lnTo>
                    <a:pt x="2867592" y="3121760"/>
                  </a:lnTo>
                  <a:lnTo>
                    <a:pt x="2902135" y="3092882"/>
                  </a:lnTo>
                  <a:lnTo>
                    <a:pt x="2935919" y="3063143"/>
                  </a:lnTo>
                  <a:lnTo>
                    <a:pt x="2968927" y="3032562"/>
                  </a:lnTo>
                  <a:lnTo>
                    <a:pt x="3001143" y="3001156"/>
                  </a:lnTo>
                  <a:lnTo>
                    <a:pt x="3032550" y="2968940"/>
                  </a:lnTo>
                  <a:lnTo>
                    <a:pt x="3063131" y="2935931"/>
                  </a:lnTo>
                  <a:lnTo>
                    <a:pt x="3092869" y="2902148"/>
                  </a:lnTo>
                  <a:lnTo>
                    <a:pt x="3121748" y="2867605"/>
                  </a:lnTo>
                  <a:lnTo>
                    <a:pt x="3149750" y="2832320"/>
                  </a:lnTo>
                  <a:lnTo>
                    <a:pt x="3176860" y="2796310"/>
                  </a:lnTo>
                  <a:lnTo>
                    <a:pt x="3203060" y="2759591"/>
                  </a:lnTo>
                  <a:lnTo>
                    <a:pt x="3228334" y="2722181"/>
                  </a:lnTo>
                  <a:lnTo>
                    <a:pt x="3252665" y="2684095"/>
                  </a:lnTo>
                  <a:lnTo>
                    <a:pt x="3276036" y="2645351"/>
                  </a:lnTo>
                  <a:lnTo>
                    <a:pt x="3298430" y="2605966"/>
                  </a:lnTo>
                  <a:lnTo>
                    <a:pt x="3319830" y="2565956"/>
                  </a:lnTo>
                  <a:lnTo>
                    <a:pt x="3340220" y="2525337"/>
                  </a:lnTo>
                  <a:lnTo>
                    <a:pt x="3359584" y="2484128"/>
                  </a:lnTo>
                  <a:lnTo>
                    <a:pt x="3377903" y="2442344"/>
                  </a:lnTo>
                  <a:lnTo>
                    <a:pt x="3395163" y="2400002"/>
                  </a:lnTo>
                  <a:lnTo>
                    <a:pt x="3411345" y="2357119"/>
                  </a:lnTo>
                  <a:lnTo>
                    <a:pt x="3426433" y="2313712"/>
                  </a:lnTo>
                  <a:lnTo>
                    <a:pt x="3440410" y="2269797"/>
                  </a:lnTo>
                  <a:lnTo>
                    <a:pt x="3453260" y="2225392"/>
                  </a:lnTo>
                  <a:lnTo>
                    <a:pt x="3464965" y="2180513"/>
                  </a:lnTo>
                  <a:lnTo>
                    <a:pt x="3475510" y="2135176"/>
                  </a:lnTo>
                  <a:lnTo>
                    <a:pt x="3484876" y="2089399"/>
                  </a:lnTo>
                  <a:lnTo>
                    <a:pt x="3493048" y="2043199"/>
                  </a:lnTo>
                  <a:lnTo>
                    <a:pt x="3500009" y="1996591"/>
                  </a:lnTo>
                  <a:lnTo>
                    <a:pt x="3505742" y="1949593"/>
                  </a:lnTo>
                  <a:lnTo>
                    <a:pt x="3510230" y="1902222"/>
                  </a:lnTo>
                  <a:lnTo>
                    <a:pt x="3513457" y="1854494"/>
                  </a:lnTo>
                  <a:lnTo>
                    <a:pt x="3515405" y="1806426"/>
                  </a:lnTo>
                  <a:lnTo>
                    <a:pt x="3516058" y="1758035"/>
                  </a:lnTo>
                  <a:lnTo>
                    <a:pt x="3515405" y="1709644"/>
                  </a:lnTo>
                  <a:lnTo>
                    <a:pt x="3513457" y="1661576"/>
                  </a:lnTo>
                  <a:lnTo>
                    <a:pt x="3510230" y="1613848"/>
                  </a:lnTo>
                  <a:lnTo>
                    <a:pt x="3505742" y="1566477"/>
                  </a:lnTo>
                  <a:lnTo>
                    <a:pt x="3500009" y="1519479"/>
                  </a:lnTo>
                  <a:lnTo>
                    <a:pt x="3493048" y="1472872"/>
                  </a:lnTo>
                  <a:lnTo>
                    <a:pt x="3484876" y="1426671"/>
                  </a:lnTo>
                  <a:lnTo>
                    <a:pt x="3475510" y="1380894"/>
                  </a:lnTo>
                  <a:lnTo>
                    <a:pt x="3464965" y="1335557"/>
                  </a:lnTo>
                  <a:lnTo>
                    <a:pt x="3453260" y="1290678"/>
                  </a:lnTo>
                  <a:lnTo>
                    <a:pt x="3440410" y="1246273"/>
                  </a:lnTo>
                  <a:lnTo>
                    <a:pt x="3426433" y="1202358"/>
                  </a:lnTo>
                  <a:lnTo>
                    <a:pt x="3411345" y="1158951"/>
                  </a:lnTo>
                  <a:lnTo>
                    <a:pt x="3395163" y="1116068"/>
                  </a:lnTo>
                  <a:lnTo>
                    <a:pt x="3377903" y="1073727"/>
                  </a:lnTo>
                  <a:lnTo>
                    <a:pt x="3359584" y="1031942"/>
                  </a:lnTo>
                  <a:lnTo>
                    <a:pt x="3340220" y="990733"/>
                  </a:lnTo>
                  <a:lnTo>
                    <a:pt x="3319830" y="950115"/>
                  </a:lnTo>
                  <a:lnTo>
                    <a:pt x="3298430" y="910104"/>
                  </a:lnTo>
                  <a:lnTo>
                    <a:pt x="3276036" y="870719"/>
                  </a:lnTo>
                  <a:lnTo>
                    <a:pt x="3252665" y="831975"/>
                  </a:lnTo>
                  <a:lnTo>
                    <a:pt x="3228334" y="793890"/>
                  </a:lnTo>
                  <a:lnTo>
                    <a:pt x="3203060" y="756479"/>
                  </a:lnTo>
                  <a:lnTo>
                    <a:pt x="3176860" y="719760"/>
                  </a:lnTo>
                  <a:lnTo>
                    <a:pt x="3149750" y="683750"/>
                  </a:lnTo>
                  <a:lnTo>
                    <a:pt x="3121748" y="648465"/>
                  </a:lnTo>
                  <a:lnTo>
                    <a:pt x="3092869" y="613923"/>
                  </a:lnTo>
                  <a:lnTo>
                    <a:pt x="3063131" y="580139"/>
                  </a:lnTo>
                  <a:lnTo>
                    <a:pt x="3032550" y="547131"/>
                  </a:lnTo>
                  <a:lnTo>
                    <a:pt x="3001143" y="514915"/>
                  </a:lnTo>
                  <a:lnTo>
                    <a:pt x="2968927" y="483508"/>
                  </a:lnTo>
                  <a:lnTo>
                    <a:pt x="2935919" y="452927"/>
                  </a:lnTo>
                  <a:lnTo>
                    <a:pt x="2902135" y="423189"/>
                  </a:lnTo>
                  <a:lnTo>
                    <a:pt x="2867592" y="394310"/>
                  </a:lnTo>
                  <a:lnTo>
                    <a:pt x="2832307" y="366307"/>
                  </a:lnTo>
                  <a:lnTo>
                    <a:pt x="2796297" y="339197"/>
                  </a:lnTo>
                  <a:lnTo>
                    <a:pt x="2759578" y="312997"/>
                  </a:lnTo>
                  <a:lnTo>
                    <a:pt x="2722168" y="287723"/>
                  </a:lnTo>
                  <a:lnTo>
                    <a:pt x="2684082" y="263393"/>
                  </a:lnTo>
                  <a:lnTo>
                    <a:pt x="2645338" y="240022"/>
                  </a:lnTo>
                  <a:lnTo>
                    <a:pt x="2605953" y="217628"/>
                  </a:lnTo>
                  <a:lnTo>
                    <a:pt x="2565943" y="196227"/>
                  </a:lnTo>
                  <a:lnTo>
                    <a:pt x="2525325" y="175837"/>
                  </a:lnTo>
                  <a:lnTo>
                    <a:pt x="2484115" y="156474"/>
                  </a:lnTo>
                  <a:lnTo>
                    <a:pt x="2442331" y="138154"/>
                  </a:lnTo>
                  <a:lnTo>
                    <a:pt x="2399989" y="120895"/>
                  </a:lnTo>
                  <a:lnTo>
                    <a:pt x="2357106" y="104713"/>
                  </a:lnTo>
                  <a:lnTo>
                    <a:pt x="2313699" y="89625"/>
                  </a:lnTo>
                  <a:lnTo>
                    <a:pt x="2269785" y="75648"/>
                  </a:lnTo>
                  <a:lnTo>
                    <a:pt x="2225379" y="62798"/>
                  </a:lnTo>
                  <a:lnTo>
                    <a:pt x="2180500" y="51092"/>
                  </a:lnTo>
                  <a:lnTo>
                    <a:pt x="2135164" y="40548"/>
                  </a:lnTo>
                  <a:lnTo>
                    <a:pt x="2089387" y="31181"/>
                  </a:lnTo>
                  <a:lnTo>
                    <a:pt x="2043186" y="23009"/>
                  </a:lnTo>
                  <a:lnTo>
                    <a:pt x="1996578" y="16048"/>
                  </a:lnTo>
                  <a:lnTo>
                    <a:pt x="1949580" y="10315"/>
                  </a:lnTo>
                  <a:lnTo>
                    <a:pt x="1902209" y="5827"/>
                  </a:lnTo>
                  <a:lnTo>
                    <a:pt x="1854481" y="2601"/>
                  </a:lnTo>
                  <a:lnTo>
                    <a:pt x="1806413" y="653"/>
                  </a:lnTo>
                  <a:lnTo>
                    <a:pt x="1758022" y="0"/>
                  </a:lnTo>
                  <a:close/>
                </a:path>
              </a:pathLst>
            </a:custGeom>
            <a:solidFill>
              <a:srgbClr val="EBF6F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638541" y="2258034"/>
              <a:ext cx="3516629" cy="3516629"/>
            </a:xfrm>
            <a:custGeom>
              <a:avLst/>
              <a:gdLst/>
              <a:ahLst/>
              <a:cxnLst/>
              <a:rect l="l" t="t" r="r" b="b"/>
              <a:pathLst>
                <a:path w="3516629" h="3516629">
                  <a:moveTo>
                    <a:pt x="3516058" y="1758035"/>
                  </a:moveTo>
                  <a:lnTo>
                    <a:pt x="3515405" y="1806426"/>
                  </a:lnTo>
                  <a:lnTo>
                    <a:pt x="3513457" y="1854494"/>
                  </a:lnTo>
                  <a:lnTo>
                    <a:pt x="3510230" y="1902222"/>
                  </a:lnTo>
                  <a:lnTo>
                    <a:pt x="3505742" y="1949593"/>
                  </a:lnTo>
                  <a:lnTo>
                    <a:pt x="3500009" y="1996591"/>
                  </a:lnTo>
                  <a:lnTo>
                    <a:pt x="3493048" y="2043199"/>
                  </a:lnTo>
                  <a:lnTo>
                    <a:pt x="3484876" y="2089399"/>
                  </a:lnTo>
                  <a:lnTo>
                    <a:pt x="3475510" y="2135176"/>
                  </a:lnTo>
                  <a:lnTo>
                    <a:pt x="3464965" y="2180513"/>
                  </a:lnTo>
                  <a:lnTo>
                    <a:pt x="3453260" y="2225392"/>
                  </a:lnTo>
                  <a:lnTo>
                    <a:pt x="3440410" y="2269797"/>
                  </a:lnTo>
                  <a:lnTo>
                    <a:pt x="3426433" y="2313712"/>
                  </a:lnTo>
                  <a:lnTo>
                    <a:pt x="3411345" y="2357119"/>
                  </a:lnTo>
                  <a:lnTo>
                    <a:pt x="3395163" y="2400002"/>
                  </a:lnTo>
                  <a:lnTo>
                    <a:pt x="3377903" y="2442344"/>
                  </a:lnTo>
                  <a:lnTo>
                    <a:pt x="3359584" y="2484128"/>
                  </a:lnTo>
                  <a:lnTo>
                    <a:pt x="3340220" y="2525337"/>
                  </a:lnTo>
                  <a:lnTo>
                    <a:pt x="3319830" y="2565956"/>
                  </a:lnTo>
                  <a:lnTo>
                    <a:pt x="3298430" y="2605966"/>
                  </a:lnTo>
                  <a:lnTo>
                    <a:pt x="3276036" y="2645351"/>
                  </a:lnTo>
                  <a:lnTo>
                    <a:pt x="3252665" y="2684095"/>
                  </a:lnTo>
                  <a:lnTo>
                    <a:pt x="3228334" y="2722181"/>
                  </a:lnTo>
                  <a:lnTo>
                    <a:pt x="3203060" y="2759591"/>
                  </a:lnTo>
                  <a:lnTo>
                    <a:pt x="3176860" y="2796310"/>
                  </a:lnTo>
                  <a:lnTo>
                    <a:pt x="3149750" y="2832320"/>
                  </a:lnTo>
                  <a:lnTo>
                    <a:pt x="3121748" y="2867605"/>
                  </a:lnTo>
                  <a:lnTo>
                    <a:pt x="3092869" y="2902148"/>
                  </a:lnTo>
                  <a:lnTo>
                    <a:pt x="3063131" y="2935931"/>
                  </a:lnTo>
                  <a:lnTo>
                    <a:pt x="3032550" y="2968940"/>
                  </a:lnTo>
                  <a:lnTo>
                    <a:pt x="3001143" y="3001156"/>
                  </a:lnTo>
                  <a:lnTo>
                    <a:pt x="2968927" y="3032562"/>
                  </a:lnTo>
                  <a:lnTo>
                    <a:pt x="2935919" y="3063143"/>
                  </a:lnTo>
                  <a:lnTo>
                    <a:pt x="2902135" y="3092882"/>
                  </a:lnTo>
                  <a:lnTo>
                    <a:pt x="2867592" y="3121760"/>
                  </a:lnTo>
                  <a:lnTo>
                    <a:pt x="2832307" y="3149763"/>
                  </a:lnTo>
                  <a:lnTo>
                    <a:pt x="2796297" y="3176873"/>
                  </a:lnTo>
                  <a:lnTo>
                    <a:pt x="2759578" y="3203073"/>
                  </a:lnTo>
                  <a:lnTo>
                    <a:pt x="2722168" y="3228347"/>
                  </a:lnTo>
                  <a:lnTo>
                    <a:pt x="2684082" y="3252678"/>
                  </a:lnTo>
                  <a:lnTo>
                    <a:pt x="2645338" y="3276048"/>
                  </a:lnTo>
                  <a:lnTo>
                    <a:pt x="2605953" y="3298442"/>
                  </a:lnTo>
                  <a:lnTo>
                    <a:pt x="2565943" y="3319843"/>
                  </a:lnTo>
                  <a:lnTo>
                    <a:pt x="2525325" y="3340233"/>
                  </a:lnTo>
                  <a:lnTo>
                    <a:pt x="2484115" y="3359596"/>
                  </a:lnTo>
                  <a:lnTo>
                    <a:pt x="2442331" y="3377916"/>
                  </a:lnTo>
                  <a:lnTo>
                    <a:pt x="2399989" y="3395175"/>
                  </a:lnTo>
                  <a:lnTo>
                    <a:pt x="2357106" y="3411357"/>
                  </a:lnTo>
                  <a:lnTo>
                    <a:pt x="2313699" y="3426445"/>
                  </a:lnTo>
                  <a:lnTo>
                    <a:pt x="2269785" y="3440423"/>
                  </a:lnTo>
                  <a:lnTo>
                    <a:pt x="2225379" y="3453272"/>
                  </a:lnTo>
                  <a:lnTo>
                    <a:pt x="2180500" y="3464978"/>
                  </a:lnTo>
                  <a:lnTo>
                    <a:pt x="2135164" y="3475522"/>
                  </a:lnTo>
                  <a:lnTo>
                    <a:pt x="2089387" y="3484889"/>
                  </a:lnTo>
                  <a:lnTo>
                    <a:pt x="2043186" y="3493061"/>
                  </a:lnTo>
                  <a:lnTo>
                    <a:pt x="1996578" y="3500022"/>
                  </a:lnTo>
                  <a:lnTo>
                    <a:pt x="1949580" y="3505755"/>
                  </a:lnTo>
                  <a:lnTo>
                    <a:pt x="1902209" y="3510243"/>
                  </a:lnTo>
                  <a:lnTo>
                    <a:pt x="1854481" y="3513469"/>
                  </a:lnTo>
                  <a:lnTo>
                    <a:pt x="1806413" y="3515418"/>
                  </a:lnTo>
                  <a:lnTo>
                    <a:pt x="1758022" y="3516071"/>
                  </a:lnTo>
                  <a:lnTo>
                    <a:pt x="1709632" y="3515418"/>
                  </a:lnTo>
                  <a:lnTo>
                    <a:pt x="1661565" y="3513469"/>
                  </a:lnTo>
                  <a:lnTo>
                    <a:pt x="1613837" y="3510243"/>
                  </a:lnTo>
                  <a:lnTo>
                    <a:pt x="1566467" y="3505755"/>
                  </a:lnTo>
                  <a:lnTo>
                    <a:pt x="1519469" y="3500022"/>
                  </a:lnTo>
                  <a:lnTo>
                    <a:pt x="1472862" y="3493061"/>
                  </a:lnTo>
                  <a:lnTo>
                    <a:pt x="1426662" y="3484889"/>
                  </a:lnTo>
                  <a:lnTo>
                    <a:pt x="1380886" y="3475522"/>
                  </a:lnTo>
                  <a:lnTo>
                    <a:pt x="1335550" y="3464978"/>
                  </a:lnTo>
                  <a:lnTo>
                    <a:pt x="1290671" y="3453272"/>
                  </a:lnTo>
                  <a:lnTo>
                    <a:pt x="1246266" y="3440423"/>
                  </a:lnTo>
                  <a:lnTo>
                    <a:pt x="1202352" y="3426445"/>
                  </a:lnTo>
                  <a:lnTo>
                    <a:pt x="1158945" y="3411357"/>
                  </a:lnTo>
                  <a:lnTo>
                    <a:pt x="1116063" y="3395175"/>
                  </a:lnTo>
                  <a:lnTo>
                    <a:pt x="1073721" y="3377916"/>
                  </a:lnTo>
                  <a:lnTo>
                    <a:pt x="1031937" y="3359596"/>
                  </a:lnTo>
                  <a:lnTo>
                    <a:pt x="990728" y="3340233"/>
                  </a:lnTo>
                  <a:lnTo>
                    <a:pt x="950110" y="3319843"/>
                  </a:lnTo>
                  <a:lnTo>
                    <a:pt x="910100" y="3298442"/>
                  </a:lnTo>
                  <a:lnTo>
                    <a:pt x="870715" y="3276048"/>
                  </a:lnTo>
                  <a:lnTo>
                    <a:pt x="831972" y="3252678"/>
                  </a:lnTo>
                  <a:lnTo>
                    <a:pt x="793886" y="3228347"/>
                  </a:lnTo>
                  <a:lnTo>
                    <a:pt x="756476" y="3203073"/>
                  </a:lnTo>
                  <a:lnTo>
                    <a:pt x="719758" y="3176873"/>
                  </a:lnTo>
                  <a:lnTo>
                    <a:pt x="683748" y="3149763"/>
                  </a:lnTo>
                  <a:lnTo>
                    <a:pt x="648463" y="3121760"/>
                  </a:lnTo>
                  <a:lnTo>
                    <a:pt x="613921" y="3092882"/>
                  </a:lnTo>
                  <a:lnTo>
                    <a:pt x="580137" y="3063143"/>
                  </a:lnTo>
                  <a:lnTo>
                    <a:pt x="547129" y="3032562"/>
                  </a:lnTo>
                  <a:lnTo>
                    <a:pt x="514913" y="3001156"/>
                  </a:lnTo>
                  <a:lnTo>
                    <a:pt x="483506" y="2968940"/>
                  </a:lnTo>
                  <a:lnTo>
                    <a:pt x="452926" y="2935931"/>
                  </a:lnTo>
                  <a:lnTo>
                    <a:pt x="423188" y="2902148"/>
                  </a:lnTo>
                  <a:lnTo>
                    <a:pt x="394309" y="2867605"/>
                  </a:lnTo>
                  <a:lnTo>
                    <a:pt x="366306" y="2832320"/>
                  </a:lnTo>
                  <a:lnTo>
                    <a:pt x="339196" y="2796310"/>
                  </a:lnTo>
                  <a:lnTo>
                    <a:pt x="312996" y="2759591"/>
                  </a:lnTo>
                  <a:lnTo>
                    <a:pt x="287723" y="2722181"/>
                  </a:lnTo>
                  <a:lnTo>
                    <a:pt x="263392" y="2684095"/>
                  </a:lnTo>
                  <a:lnTo>
                    <a:pt x="240022" y="2645351"/>
                  </a:lnTo>
                  <a:lnTo>
                    <a:pt x="217628" y="2605966"/>
                  </a:lnTo>
                  <a:lnTo>
                    <a:pt x="196227" y="2565956"/>
                  </a:lnTo>
                  <a:lnTo>
                    <a:pt x="175837" y="2525337"/>
                  </a:lnTo>
                  <a:lnTo>
                    <a:pt x="156473" y="2484128"/>
                  </a:lnTo>
                  <a:lnTo>
                    <a:pt x="138154" y="2442344"/>
                  </a:lnTo>
                  <a:lnTo>
                    <a:pt x="120895" y="2400002"/>
                  </a:lnTo>
                  <a:lnTo>
                    <a:pt x="104713" y="2357119"/>
                  </a:lnTo>
                  <a:lnTo>
                    <a:pt x="89625" y="2313712"/>
                  </a:lnTo>
                  <a:lnTo>
                    <a:pt x="75648" y="2269797"/>
                  </a:lnTo>
                  <a:lnTo>
                    <a:pt x="62798" y="2225392"/>
                  </a:lnTo>
                  <a:lnTo>
                    <a:pt x="51092" y="2180513"/>
                  </a:lnTo>
                  <a:lnTo>
                    <a:pt x="40548" y="2135176"/>
                  </a:lnTo>
                  <a:lnTo>
                    <a:pt x="31181" y="2089399"/>
                  </a:lnTo>
                  <a:lnTo>
                    <a:pt x="23009" y="2043199"/>
                  </a:lnTo>
                  <a:lnTo>
                    <a:pt x="16048" y="1996591"/>
                  </a:lnTo>
                  <a:lnTo>
                    <a:pt x="10315" y="1949593"/>
                  </a:lnTo>
                  <a:lnTo>
                    <a:pt x="5827" y="1902222"/>
                  </a:lnTo>
                  <a:lnTo>
                    <a:pt x="2601" y="1854494"/>
                  </a:lnTo>
                  <a:lnTo>
                    <a:pt x="653" y="1806426"/>
                  </a:lnTo>
                  <a:lnTo>
                    <a:pt x="0" y="1758035"/>
                  </a:lnTo>
                  <a:lnTo>
                    <a:pt x="653" y="1709644"/>
                  </a:lnTo>
                  <a:lnTo>
                    <a:pt x="2601" y="1661576"/>
                  </a:lnTo>
                  <a:lnTo>
                    <a:pt x="5827" y="1613848"/>
                  </a:lnTo>
                  <a:lnTo>
                    <a:pt x="10315" y="1566477"/>
                  </a:lnTo>
                  <a:lnTo>
                    <a:pt x="16048" y="1519479"/>
                  </a:lnTo>
                  <a:lnTo>
                    <a:pt x="23009" y="1472872"/>
                  </a:lnTo>
                  <a:lnTo>
                    <a:pt x="31181" y="1426671"/>
                  </a:lnTo>
                  <a:lnTo>
                    <a:pt x="40548" y="1380894"/>
                  </a:lnTo>
                  <a:lnTo>
                    <a:pt x="51092" y="1335557"/>
                  </a:lnTo>
                  <a:lnTo>
                    <a:pt x="62798" y="1290678"/>
                  </a:lnTo>
                  <a:lnTo>
                    <a:pt x="75648" y="1246273"/>
                  </a:lnTo>
                  <a:lnTo>
                    <a:pt x="89625" y="1202358"/>
                  </a:lnTo>
                  <a:lnTo>
                    <a:pt x="104713" y="1158951"/>
                  </a:lnTo>
                  <a:lnTo>
                    <a:pt x="120895" y="1116068"/>
                  </a:lnTo>
                  <a:lnTo>
                    <a:pt x="138154" y="1073727"/>
                  </a:lnTo>
                  <a:lnTo>
                    <a:pt x="156473" y="1031942"/>
                  </a:lnTo>
                  <a:lnTo>
                    <a:pt x="175837" y="990733"/>
                  </a:lnTo>
                  <a:lnTo>
                    <a:pt x="196227" y="950115"/>
                  </a:lnTo>
                  <a:lnTo>
                    <a:pt x="217628" y="910104"/>
                  </a:lnTo>
                  <a:lnTo>
                    <a:pt x="240022" y="870719"/>
                  </a:lnTo>
                  <a:lnTo>
                    <a:pt x="263392" y="831975"/>
                  </a:lnTo>
                  <a:lnTo>
                    <a:pt x="287723" y="793890"/>
                  </a:lnTo>
                  <a:lnTo>
                    <a:pt x="312996" y="756479"/>
                  </a:lnTo>
                  <a:lnTo>
                    <a:pt x="339196" y="719760"/>
                  </a:lnTo>
                  <a:lnTo>
                    <a:pt x="366306" y="683750"/>
                  </a:lnTo>
                  <a:lnTo>
                    <a:pt x="394309" y="648465"/>
                  </a:lnTo>
                  <a:lnTo>
                    <a:pt x="423188" y="613923"/>
                  </a:lnTo>
                  <a:lnTo>
                    <a:pt x="452926" y="580139"/>
                  </a:lnTo>
                  <a:lnTo>
                    <a:pt x="483506" y="547131"/>
                  </a:lnTo>
                  <a:lnTo>
                    <a:pt x="514913" y="514915"/>
                  </a:lnTo>
                  <a:lnTo>
                    <a:pt x="547129" y="483508"/>
                  </a:lnTo>
                  <a:lnTo>
                    <a:pt x="580137" y="452927"/>
                  </a:lnTo>
                  <a:lnTo>
                    <a:pt x="613921" y="423189"/>
                  </a:lnTo>
                  <a:lnTo>
                    <a:pt x="648463" y="394310"/>
                  </a:lnTo>
                  <a:lnTo>
                    <a:pt x="683748" y="366307"/>
                  </a:lnTo>
                  <a:lnTo>
                    <a:pt x="719758" y="339197"/>
                  </a:lnTo>
                  <a:lnTo>
                    <a:pt x="756476" y="312997"/>
                  </a:lnTo>
                  <a:lnTo>
                    <a:pt x="793886" y="287723"/>
                  </a:lnTo>
                  <a:lnTo>
                    <a:pt x="831972" y="263393"/>
                  </a:lnTo>
                  <a:lnTo>
                    <a:pt x="870715" y="240022"/>
                  </a:lnTo>
                  <a:lnTo>
                    <a:pt x="910100" y="217628"/>
                  </a:lnTo>
                  <a:lnTo>
                    <a:pt x="950110" y="196227"/>
                  </a:lnTo>
                  <a:lnTo>
                    <a:pt x="990728" y="175837"/>
                  </a:lnTo>
                  <a:lnTo>
                    <a:pt x="1031937" y="156474"/>
                  </a:lnTo>
                  <a:lnTo>
                    <a:pt x="1073721" y="138154"/>
                  </a:lnTo>
                  <a:lnTo>
                    <a:pt x="1116063" y="120895"/>
                  </a:lnTo>
                  <a:lnTo>
                    <a:pt x="1158945" y="104713"/>
                  </a:lnTo>
                  <a:lnTo>
                    <a:pt x="1202352" y="89625"/>
                  </a:lnTo>
                  <a:lnTo>
                    <a:pt x="1246266" y="75648"/>
                  </a:lnTo>
                  <a:lnTo>
                    <a:pt x="1290671" y="62798"/>
                  </a:lnTo>
                  <a:lnTo>
                    <a:pt x="1335550" y="51092"/>
                  </a:lnTo>
                  <a:lnTo>
                    <a:pt x="1380886" y="40548"/>
                  </a:lnTo>
                  <a:lnTo>
                    <a:pt x="1426662" y="31181"/>
                  </a:lnTo>
                  <a:lnTo>
                    <a:pt x="1472862" y="23009"/>
                  </a:lnTo>
                  <a:lnTo>
                    <a:pt x="1519469" y="16048"/>
                  </a:lnTo>
                  <a:lnTo>
                    <a:pt x="1566467" y="10315"/>
                  </a:lnTo>
                  <a:lnTo>
                    <a:pt x="1613837" y="5827"/>
                  </a:lnTo>
                  <a:lnTo>
                    <a:pt x="1661565" y="2601"/>
                  </a:lnTo>
                  <a:lnTo>
                    <a:pt x="1709632" y="653"/>
                  </a:lnTo>
                  <a:lnTo>
                    <a:pt x="1758022" y="0"/>
                  </a:lnTo>
                  <a:lnTo>
                    <a:pt x="1806413" y="653"/>
                  </a:lnTo>
                  <a:lnTo>
                    <a:pt x="1854481" y="2601"/>
                  </a:lnTo>
                  <a:lnTo>
                    <a:pt x="1902209" y="5827"/>
                  </a:lnTo>
                  <a:lnTo>
                    <a:pt x="1949580" y="10315"/>
                  </a:lnTo>
                  <a:lnTo>
                    <a:pt x="1996578" y="16048"/>
                  </a:lnTo>
                  <a:lnTo>
                    <a:pt x="2043186" y="23009"/>
                  </a:lnTo>
                  <a:lnTo>
                    <a:pt x="2089387" y="31181"/>
                  </a:lnTo>
                  <a:lnTo>
                    <a:pt x="2135164" y="40548"/>
                  </a:lnTo>
                  <a:lnTo>
                    <a:pt x="2180500" y="51092"/>
                  </a:lnTo>
                  <a:lnTo>
                    <a:pt x="2225379" y="62798"/>
                  </a:lnTo>
                  <a:lnTo>
                    <a:pt x="2269785" y="75648"/>
                  </a:lnTo>
                  <a:lnTo>
                    <a:pt x="2313699" y="89625"/>
                  </a:lnTo>
                  <a:lnTo>
                    <a:pt x="2357106" y="104713"/>
                  </a:lnTo>
                  <a:lnTo>
                    <a:pt x="2399989" y="120895"/>
                  </a:lnTo>
                  <a:lnTo>
                    <a:pt x="2442331" y="138154"/>
                  </a:lnTo>
                  <a:lnTo>
                    <a:pt x="2484115" y="156474"/>
                  </a:lnTo>
                  <a:lnTo>
                    <a:pt x="2525325" y="175837"/>
                  </a:lnTo>
                  <a:lnTo>
                    <a:pt x="2565943" y="196227"/>
                  </a:lnTo>
                  <a:lnTo>
                    <a:pt x="2605953" y="217628"/>
                  </a:lnTo>
                  <a:lnTo>
                    <a:pt x="2645338" y="240022"/>
                  </a:lnTo>
                  <a:lnTo>
                    <a:pt x="2684082" y="263393"/>
                  </a:lnTo>
                  <a:lnTo>
                    <a:pt x="2722168" y="287723"/>
                  </a:lnTo>
                  <a:lnTo>
                    <a:pt x="2759578" y="312997"/>
                  </a:lnTo>
                  <a:lnTo>
                    <a:pt x="2796297" y="339197"/>
                  </a:lnTo>
                  <a:lnTo>
                    <a:pt x="2832307" y="366307"/>
                  </a:lnTo>
                  <a:lnTo>
                    <a:pt x="2867592" y="394310"/>
                  </a:lnTo>
                  <a:lnTo>
                    <a:pt x="2902135" y="423189"/>
                  </a:lnTo>
                  <a:lnTo>
                    <a:pt x="2935919" y="452927"/>
                  </a:lnTo>
                  <a:lnTo>
                    <a:pt x="2968927" y="483508"/>
                  </a:lnTo>
                  <a:lnTo>
                    <a:pt x="3001143" y="514915"/>
                  </a:lnTo>
                  <a:lnTo>
                    <a:pt x="3032550" y="547131"/>
                  </a:lnTo>
                  <a:lnTo>
                    <a:pt x="3063131" y="580139"/>
                  </a:lnTo>
                  <a:lnTo>
                    <a:pt x="3092869" y="613923"/>
                  </a:lnTo>
                  <a:lnTo>
                    <a:pt x="3121748" y="648465"/>
                  </a:lnTo>
                  <a:lnTo>
                    <a:pt x="3149750" y="683750"/>
                  </a:lnTo>
                  <a:lnTo>
                    <a:pt x="3176860" y="719760"/>
                  </a:lnTo>
                  <a:lnTo>
                    <a:pt x="3203060" y="756479"/>
                  </a:lnTo>
                  <a:lnTo>
                    <a:pt x="3228334" y="793890"/>
                  </a:lnTo>
                  <a:lnTo>
                    <a:pt x="3252665" y="831975"/>
                  </a:lnTo>
                  <a:lnTo>
                    <a:pt x="3276036" y="870719"/>
                  </a:lnTo>
                  <a:lnTo>
                    <a:pt x="3298430" y="910104"/>
                  </a:lnTo>
                  <a:lnTo>
                    <a:pt x="3319830" y="950115"/>
                  </a:lnTo>
                  <a:lnTo>
                    <a:pt x="3340220" y="990733"/>
                  </a:lnTo>
                  <a:lnTo>
                    <a:pt x="3359584" y="1031942"/>
                  </a:lnTo>
                  <a:lnTo>
                    <a:pt x="3377903" y="1073727"/>
                  </a:lnTo>
                  <a:lnTo>
                    <a:pt x="3395163" y="1116068"/>
                  </a:lnTo>
                  <a:lnTo>
                    <a:pt x="3411345" y="1158951"/>
                  </a:lnTo>
                  <a:lnTo>
                    <a:pt x="3426433" y="1202358"/>
                  </a:lnTo>
                  <a:lnTo>
                    <a:pt x="3440410" y="1246273"/>
                  </a:lnTo>
                  <a:lnTo>
                    <a:pt x="3453260" y="1290678"/>
                  </a:lnTo>
                  <a:lnTo>
                    <a:pt x="3464965" y="1335557"/>
                  </a:lnTo>
                  <a:lnTo>
                    <a:pt x="3475510" y="1380894"/>
                  </a:lnTo>
                  <a:lnTo>
                    <a:pt x="3484876" y="1426671"/>
                  </a:lnTo>
                  <a:lnTo>
                    <a:pt x="3493048" y="1472872"/>
                  </a:lnTo>
                  <a:lnTo>
                    <a:pt x="3500009" y="1519479"/>
                  </a:lnTo>
                  <a:lnTo>
                    <a:pt x="3505742" y="1566477"/>
                  </a:lnTo>
                  <a:lnTo>
                    <a:pt x="3510230" y="1613848"/>
                  </a:lnTo>
                  <a:lnTo>
                    <a:pt x="3513457" y="1661576"/>
                  </a:lnTo>
                  <a:lnTo>
                    <a:pt x="3515405" y="1709644"/>
                  </a:lnTo>
                  <a:lnTo>
                    <a:pt x="3516058" y="1758035"/>
                  </a:lnTo>
                  <a:close/>
                </a:path>
              </a:pathLst>
            </a:custGeom>
            <a:ln w="12700">
              <a:solidFill>
                <a:srgbClr val="1D252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3396576" y="4016070"/>
              <a:ext cx="1758314" cy="0"/>
            </a:xfrm>
            <a:custGeom>
              <a:avLst/>
              <a:gdLst/>
              <a:ahLst/>
              <a:cxnLst/>
              <a:rect l="l" t="t" r="r" b="b"/>
              <a:pathLst>
                <a:path w="1758314">
                  <a:moveTo>
                    <a:pt x="0" y="0"/>
                  </a:moveTo>
                  <a:lnTo>
                    <a:pt x="1758035" y="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5913729" y="2258034"/>
              <a:ext cx="4639945" cy="581660"/>
            </a:xfrm>
            <a:custGeom>
              <a:avLst/>
              <a:gdLst/>
              <a:ahLst/>
              <a:cxnLst/>
              <a:rect l="l" t="t" r="r" b="b"/>
              <a:pathLst>
                <a:path w="4639945" h="581660">
                  <a:moveTo>
                    <a:pt x="4611179" y="0"/>
                  </a:moveTo>
                  <a:lnTo>
                    <a:pt x="28562" y="0"/>
                  </a:lnTo>
                  <a:lnTo>
                    <a:pt x="17445" y="2242"/>
                  </a:lnTo>
                  <a:lnTo>
                    <a:pt x="8366" y="8361"/>
                  </a:lnTo>
                  <a:lnTo>
                    <a:pt x="2244" y="17439"/>
                  </a:lnTo>
                  <a:lnTo>
                    <a:pt x="0" y="28562"/>
                  </a:lnTo>
                  <a:lnTo>
                    <a:pt x="0" y="553034"/>
                  </a:lnTo>
                  <a:lnTo>
                    <a:pt x="2244" y="564151"/>
                  </a:lnTo>
                  <a:lnTo>
                    <a:pt x="8366" y="573230"/>
                  </a:lnTo>
                  <a:lnTo>
                    <a:pt x="17445" y="579351"/>
                  </a:lnTo>
                  <a:lnTo>
                    <a:pt x="28562" y="581596"/>
                  </a:lnTo>
                  <a:lnTo>
                    <a:pt x="4611179" y="581596"/>
                  </a:lnTo>
                  <a:lnTo>
                    <a:pt x="4622289" y="579351"/>
                  </a:lnTo>
                  <a:lnTo>
                    <a:pt x="4631364" y="573230"/>
                  </a:lnTo>
                  <a:lnTo>
                    <a:pt x="4637484" y="564151"/>
                  </a:lnTo>
                  <a:lnTo>
                    <a:pt x="4639729" y="553034"/>
                  </a:lnTo>
                  <a:lnTo>
                    <a:pt x="4639729" y="28562"/>
                  </a:lnTo>
                  <a:lnTo>
                    <a:pt x="4637484" y="17439"/>
                  </a:lnTo>
                  <a:lnTo>
                    <a:pt x="4631364" y="8361"/>
                  </a:lnTo>
                  <a:lnTo>
                    <a:pt x="4622289" y="2242"/>
                  </a:lnTo>
                  <a:lnTo>
                    <a:pt x="4611179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5913729" y="2258034"/>
              <a:ext cx="4639945" cy="581660"/>
            </a:xfrm>
            <a:custGeom>
              <a:avLst/>
              <a:gdLst/>
              <a:ahLst/>
              <a:cxnLst/>
              <a:rect l="l" t="t" r="r" b="b"/>
              <a:pathLst>
                <a:path w="4639945" h="581660">
                  <a:moveTo>
                    <a:pt x="4611179" y="581596"/>
                  </a:moveTo>
                  <a:lnTo>
                    <a:pt x="28562" y="581596"/>
                  </a:lnTo>
                  <a:lnTo>
                    <a:pt x="17445" y="579351"/>
                  </a:lnTo>
                  <a:lnTo>
                    <a:pt x="8366" y="573230"/>
                  </a:lnTo>
                  <a:lnTo>
                    <a:pt x="2244" y="564151"/>
                  </a:lnTo>
                  <a:lnTo>
                    <a:pt x="0" y="553034"/>
                  </a:lnTo>
                  <a:lnTo>
                    <a:pt x="0" y="28562"/>
                  </a:lnTo>
                  <a:lnTo>
                    <a:pt x="2244" y="17439"/>
                  </a:lnTo>
                  <a:lnTo>
                    <a:pt x="8366" y="8361"/>
                  </a:lnTo>
                  <a:lnTo>
                    <a:pt x="17445" y="2242"/>
                  </a:lnTo>
                  <a:lnTo>
                    <a:pt x="28562" y="0"/>
                  </a:lnTo>
                  <a:lnTo>
                    <a:pt x="4611179" y="0"/>
                  </a:lnTo>
                  <a:lnTo>
                    <a:pt x="4622289" y="2242"/>
                  </a:lnTo>
                  <a:lnTo>
                    <a:pt x="4631364" y="8361"/>
                  </a:lnTo>
                  <a:lnTo>
                    <a:pt x="4637484" y="17439"/>
                  </a:lnTo>
                  <a:lnTo>
                    <a:pt x="4639729" y="28562"/>
                  </a:lnTo>
                  <a:lnTo>
                    <a:pt x="4639729" y="553034"/>
                  </a:lnTo>
                  <a:lnTo>
                    <a:pt x="4637484" y="564151"/>
                  </a:lnTo>
                  <a:lnTo>
                    <a:pt x="4631364" y="573230"/>
                  </a:lnTo>
                  <a:lnTo>
                    <a:pt x="4622289" y="579351"/>
                  </a:lnTo>
                  <a:lnTo>
                    <a:pt x="4611179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6244367" y="2371945"/>
            <a:ext cx="4049268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What is the diameter of the circle?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sp>
        <p:nvSpPr>
          <p:cNvPr id="30" name="object 30"/>
          <p:cNvSpPr/>
          <p:nvPr/>
        </p:nvSpPr>
        <p:spPr>
          <a:xfrm>
            <a:off x="7111580" y="4876507"/>
            <a:ext cx="2244090" cy="897890"/>
          </a:xfrm>
          <a:custGeom>
            <a:avLst/>
            <a:gdLst/>
            <a:ahLst/>
            <a:cxnLst/>
            <a:rect l="l" t="t" r="r" b="b"/>
            <a:pathLst>
              <a:path w="2244090" h="897889">
                <a:moveTo>
                  <a:pt x="2244013" y="0"/>
                </a:moveTo>
                <a:lnTo>
                  <a:pt x="0" y="0"/>
                </a:lnTo>
                <a:lnTo>
                  <a:pt x="0" y="897597"/>
                </a:lnTo>
                <a:lnTo>
                  <a:pt x="2244013" y="897597"/>
                </a:lnTo>
                <a:lnTo>
                  <a:pt x="224401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 txBox="1"/>
          <p:nvPr/>
        </p:nvSpPr>
        <p:spPr>
          <a:xfrm>
            <a:off x="7111580" y="4876507"/>
            <a:ext cx="2244090" cy="897890"/>
          </a:xfrm>
          <a:prstGeom prst="rect">
            <a:avLst/>
          </a:prstGeom>
          <a:ln w="12700">
            <a:solidFill>
              <a:srgbClr val="303030"/>
            </a:solidFill>
          </a:ln>
        </p:spPr>
        <p:txBody>
          <a:bodyPr vert="horz" wrap="square" lIns="0" tIns="258445" rIns="0" bIns="0" rtlCol="0">
            <a:noAutofit/>
          </a:bodyPr>
          <a:lstStyle/>
          <a:p>
            <a:pPr marR="217804" algn="r">
              <a:lnSpc>
                <a:spcPct val="100000"/>
              </a:lnSpc>
              <a:spcBef>
                <a:spcPts val="2035"/>
              </a:spcBef>
            </a:pPr>
            <a:r>
              <a:rPr sz="2000" spc="-25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cm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sp>
        <p:nvSpPr>
          <p:cNvPr id="32" name="object 5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0942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0533"/>
              <a:ext cx="4910670" cy="343746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962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39929" y="3649129"/>
              <a:ext cx="1562100" cy="156210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47633"/>
              <a:ext cx="778929" cy="1562096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232" y="1998141"/>
              <a:ext cx="1562096" cy="156208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3029" y="5681133"/>
              <a:ext cx="1468970" cy="117686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2029" y="4881033"/>
              <a:ext cx="2235199" cy="1976967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1129" y="575729"/>
              <a:ext cx="1430870" cy="2235200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6"/>
            <a:ext cx="11699240" cy="6352540"/>
            <a:chOff x="246570" y="309796"/>
            <a:chExt cx="11699240" cy="6352540"/>
          </a:xfrm>
        </p:grpSpPr>
        <p:sp>
          <p:nvSpPr>
            <p:cNvPr id="14" name="object 14"/>
            <p:cNvSpPr/>
            <p:nvPr/>
          </p:nvSpPr>
          <p:spPr>
            <a:xfrm>
              <a:off x="252920" y="316146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0"/>
                  </a:lnTo>
                  <a:lnTo>
                    <a:pt x="11656309" y="29845"/>
                  </a:lnTo>
                  <a:lnTo>
                    <a:pt x="11624003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6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6"/>
                  </a:lnTo>
                  <a:lnTo>
                    <a:pt x="11656309" y="29845"/>
                  </a:lnTo>
                  <a:lnTo>
                    <a:pt x="11678140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43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48" y="239953"/>
                  </a:lnTo>
                  <a:lnTo>
                    <a:pt x="1719734" y="230487"/>
                  </a:lnTo>
                  <a:lnTo>
                    <a:pt x="1757883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3" y="35242"/>
                  </a:lnTo>
                  <a:lnTo>
                    <a:pt x="1719734" y="9466"/>
                  </a:lnTo>
                  <a:lnTo>
                    <a:pt x="1673148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43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48" y="0"/>
                  </a:lnTo>
                  <a:lnTo>
                    <a:pt x="1719734" y="9466"/>
                  </a:lnTo>
                  <a:lnTo>
                    <a:pt x="1757883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3" y="204711"/>
                  </a:lnTo>
                  <a:lnTo>
                    <a:pt x="1719734" y="230487"/>
                  </a:lnTo>
                  <a:lnTo>
                    <a:pt x="1673148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</p:grpSp>
      <p:grpSp>
        <p:nvGrpSpPr>
          <p:cNvPr id="20" name="object 20"/>
          <p:cNvGrpSpPr/>
          <p:nvPr/>
        </p:nvGrpSpPr>
        <p:grpSpPr>
          <a:xfrm>
            <a:off x="596319" y="615543"/>
            <a:ext cx="594360" cy="594360"/>
            <a:chOff x="596319" y="615543"/>
            <a:chExt cx="594360" cy="594360"/>
          </a:xfrm>
        </p:grpSpPr>
        <p:sp>
          <p:nvSpPr>
            <p:cNvPr id="21" name="object 21"/>
            <p:cNvSpPr/>
            <p:nvPr/>
          </p:nvSpPr>
          <p:spPr>
            <a:xfrm>
              <a:off x="602669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0"/>
                  </a:moveTo>
                  <a:lnTo>
                    <a:pt x="38100" y="0"/>
                  </a:lnTo>
                  <a:lnTo>
                    <a:pt x="23274" y="2993"/>
                  </a:lnTo>
                  <a:lnTo>
                    <a:pt x="11163" y="11158"/>
                  </a:lnTo>
                  <a:lnTo>
                    <a:pt x="2995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5" y="558327"/>
                  </a:lnTo>
                  <a:lnTo>
                    <a:pt x="11163" y="570437"/>
                  </a:lnTo>
                  <a:lnTo>
                    <a:pt x="23274" y="578602"/>
                  </a:lnTo>
                  <a:lnTo>
                    <a:pt x="38100" y="581596"/>
                  </a:lnTo>
                  <a:lnTo>
                    <a:pt x="543509" y="581596"/>
                  </a:lnTo>
                  <a:lnTo>
                    <a:pt x="558334" y="578602"/>
                  </a:lnTo>
                  <a:lnTo>
                    <a:pt x="570445" y="570437"/>
                  </a:lnTo>
                  <a:lnTo>
                    <a:pt x="578613" y="558327"/>
                  </a:lnTo>
                  <a:lnTo>
                    <a:pt x="581609" y="543496"/>
                  </a:lnTo>
                  <a:lnTo>
                    <a:pt x="581609" y="38100"/>
                  </a:lnTo>
                  <a:lnTo>
                    <a:pt x="578613" y="23268"/>
                  </a:lnTo>
                  <a:lnTo>
                    <a:pt x="570445" y="11158"/>
                  </a:lnTo>
                  <a:lnTo>
                    <a:pt x="558334" y="2993"/>
                  </a:lnTo>
                  <a:lnTo>
                    <a:pt x="543509" y="0"/>
                  </a:lnTo>
                  <a:close/>
                </a:path>
              </a:pathLst>
            </a:custGeom>
            <a:solidFill>
              <a:srgbClr val="474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02669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581596"/>
                  </a:moveTo>
                  <a:lnTo>
                    <a:pt x="38100" y="581596"/>
                  </a:lnTo>
                  <a:lnTo>
                    <a:pt x="23274" y="578602"/>
                  </a:lnTo>
                  <a:lnTo>
                    <a:pt x="11163" y="570437"/>
                  </a:lnTo>
                  <a:lnTo>
                    <a:pt x="2995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5" y="23268"/>
                  </a:lnTo>
                  <a:lnTo>
                    <a:pt x="11163" y="11158"/>
                  </a:lnTo>
                  <a:lnTo>
                    <a:pt x="23274" y="2993"/>
                  </a:lnTo>
                  <a:lnTo>
                    <a:pt x="38100" y="0"/>
                  </a:lnTo>
                  <a:lnTo>
                    <a:pt x="543509" y="0"/>
                  </a:lnTo>
                  <a:lnTo>
                    <a:pt x="558334" y="2993"/>
                  </a:lnTo>
                  <a:lnTo>
                    <a:pt x="570445" y="11158"/>
                  </a:lnTo>
                  <a:lnTo>
                    <a:pt x="578613" y="23268"/>
                  </a:lnTo>
                  <a:lnTo>
                    <a:pt x="581609" y="38100"/>
                  </a:lnTo>
                  <a:lnTo>
                    <a:pt x="581609" y="543496"/>
                  </a:lnTo>
                  <a:lnTo>
                    <a:pt x="578613" y="558327"/>
                  </a:lnTo>
                  <a:lnTo>
                    <a:pt x="570445" y="570437"/>
                  </a:lnTo>
                  <a:lnTo>
                    <a:pt x="558334" y="578602"/>
                  </a:lnTo>
                  <a:lnTo>
                    <a:pt x="543509" y="581596"/>
                  </a:lnTo>
                  <a:close/>
                </a:path>
              </a:pathLst>
            </a:custGeom>
            <a:ln w="12699">
              <a:solidFill>
                <a:srgbClr val="15151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4" name="object 24"/>
          <p:cNvGrpSpPr/>
          <p:nvPr/>
        </p:nvGrpSpPr>
        <p:grpSpPr>
          <a:xfrm>
            <a:off x="1632191" y="2251684"/>
            <a:ext cx="8928100" cy="3529329"/>
            <a:chOff x="1632191" y="2251684"/>
            <a:chExt cx="8928100" cy="3529329"/>
          </a:xfrm>
        </p:grpSpPr>
        <p:sp>
          <p:nvSpPr>
            <p:cNvPr id="25" name="object 25"/>
            <p:cNvSpPr/>
            <p:nvPr/>
          </p:nvSpPr>
          <p:spPr>
            <a:xfrm>
              <a:off x="1638541" y="2258034"/>
              <a:ext cx="3516629" cy="3516629"/>
            </a:xfrm>
            <a:custGeom>
              <a:avLst/>
              <a:gdLst/>
              <a:ahLst/>
              <a:cxnLst/>
              <a:rect l="l" t="t" r="r" b="b"/>
              <a:pathLst>
                <a:path w="3516629" h="3516629">
                  <a:moveTo>
                    <a:pt x="1758022" y="0"/>
                  </a:moveTo>
                  <a:lnTo>
                    <a:pt x="1709632" y="653"/>
                  </a:lnTo>
                  <a:lnTo>
                    <a:pt x="1661565" y="2601"/>
                  </a:lnTo>
                  <a:lnTo>
                    <a:pt x="1613837" y="5827"/>
                  </a:lnTo>
                  <a:lnTo>
                    <a:pt x="1566467" y="10315"/>
                  </a:lnTo>
                  <a:lnTo>
                    <a:pt x="1519469" y="16048"/>
                  </a:lnTo>
                  <a:lnTo>
                    <a:pt x="1472862" y="23009"/>
                  </a:lnTo>
                  <a:lnTo>
                    <a:pt x="1426662" y="31181"/>
                  </a:lnTo>
                  <a:lnTo>
                    <a:pt x="1380886" y="40548"/>
                  </a:lnTo>
                  <a:lnTo>
                    <a:pt x="1335550" y="51092"/>
                  </a:lnTo>
                  <a:lnTo>
                    <a:pt x="1290671" y="62798"/>
                  </a:lnTo>
                  <a:lnTo>
                    <a:pt x="1246266" y="75648"/>
                  </a:lnTo>
                  <a:lnTo>
                    <a:pt x="1202352" y="89625"/>
                  </a:lnTo>
                  <a:lnTo>
                    <a:pt x="1158945" y="104713"/>
                  </a:lnTo>
                  <a:lnTo>
                    <a:pt x="1116063" y="120895"/>
                  </a:lnTo>
                  <a:lnTo>
                    <a:pt x="1073721" y="138154"/>
                  </a:lnTo>
                  <a:lnTo>
                    <a:pt x="1031937" y="156474"/>
                  </a:lnTo>
                  <a:lnTo>
                    <a:pt x="990728" y="175837"/>
                  </a:lnTo>
                  <a:lnTo>
                    <a:pt x="950110" y="196227"/>
                  </a:lnTo>
                  <a:lnTo>
                    <a:pt x="910100" y="217628"/>
                  </a:lnTo>
                  <a:lnTo>
                    <a:pt x="870715" y="240022"/>
                  </a:lnTo>
                  <a:lnTo>
                    <a:pt x="831972" y="263393"/>
                  </a:lnTo>
                  <a:lnTo>
                    <a:pt x="793886" y="287723"/>
                  </a:lnTo>
                  <a:lnTo>
                    <a:pt x="756476" y="312997"/>
                  </a:lnTo>
                  <a:lnTo>
                    <a:pt x="719758" y="339197"/>
                  </a:lnTo>
                  <a:lnTo>
                    <a:pt x="683748" y="366307"/>
                  </a:lnTo>
                  <a:lnTo>
                    <a:pt x="648463" y="394310"/>
                  </a:lnTo>
                  <a:lnTo>
                    <a:pt x="613921" y="423189"/>
                  </a:lnTo>
                  <a:lnTo>
                    <a:pt x="580137" y="452927"/>
                  </a:lnTo>
                  <a:lnTo>
                    <a:pt x="547129" y="483508"/>
                  </a:lnTo>
                  <a:lnTo>
                    <a:pt x="514913" y="514915"/>
                  </a:lnTo>
                  <a:lnTo>
                    <a:pt x="483506" y="547131"/>
                  </a:lnTo>
                  <a:lnTo>
                    <a:pt x="452926" y="580139"/>
                  </a:lnTo>
                  <a:lnTo>
                    <a:pt x="423188" y="613923"/>
                  </a:lnTo>
                  <a:lnTo>
                    <a:pt x="394309" y="648465"/>
                  </a:lnTo>
                  <a:lnTo>
                    <a:pt x="366306" y="683750"/>
                  </a:lnTo>
                  <a:lnTo>
                    <a:pt x="339196" y="719760"/>
                  </a:lnTo>
                  <a:lnTo>
                    <a:pt x="312996" y="756479"/>
                  </a:lnTo>
                  <a:lnTo>
                    <a:pt x="287723" y="793890"/>
                  </a:lnTo>
                  <a:lnTo>
                    <a:pt x="263392" y="831975"/>
                  </a:lnTo>
                  <a:lnTo>
                    <a:pt x="240022" y="870719"/>
                  </a:lnTo>
                  <a:lnTo>
                    <a:pt x="217628" y="910104"/>
                  </a:lnTo>
                  <a:lnTo>
                    <a:pt x="196227" y="950115"/>
                  </a:lnTo>
                  <a:lnTo>
                    <a:pt x="175837" y="990733"/>
                  </a:lnTo>
                  <a:lnTo>
                    <a:pt x="156473" y="1031942"/>
                  </a:lnTo>
                  <a:lnTo>
                    <a:pt x="138154" y="1073727"/>
                  </a:lnTo>
                  <a:lnTo>
                    <a:pt x="120895" y="1116068"/>
                  </a:lnTo>
                  <a:lnTo>
                    <a:pt x="104713" y="1158951"/>
                  </a:lnTo>
                  <a:lnTo>
                    <a:pt x="89625" y="1202358"/>
                  </a:lnTo>
                  <a:lnTo>
                    <a:pt x="75648" y="1246273"/>
                  </a:lnTo>
                  <a:lnTo>
                    <a:pt x="62798" y="1290678"/>
                  </a:lnTo>
                  <a:lnTo>
                    <a:pt x="51092" y="1335557"/>
                  </a:lnTo>
                  <a:lnTo>
                    <a:pt x="40548" y="1380894"/>
                  </a:lnTo>
                  <a:lnTo>
                    <a:pt x="31181" y="1426671"/>
                  </a:lnTo>
                  <a:lnTo>
                    <a:pt x="23009" y="1472872"/>
                  </a:lnTo>
                  <a:lnTo>
                    <a:pt x="16048" y="1519479"/>
                  </a:lnTo>
                  <a:lnTo>
                    <a:pt x="10315" y="1566477"/>
                  </a:lnTo>
                  <a:lnTo>
                    <a:pt x="5827" y="1613848"/>
                  </a:lnTo>
                  <a:lnTo>
                    <a:pt x="2601" y="1661576"/>
                  </a:lnTo>
                  <a:lnTo>
                    <a:pt x="653" y="1709644"/>
                  </a:lnTo>
                  <a:lnTo>
                    <a:pt x="0" y="1758035"/>
                  </a:lnTo>
                  <a:lnTo>
                    <a:pt x="653" y="1806426"/>
                  </a:lnTo>
                  <a:lnTo>
                    <a:pt x="2601" y="1854494"/>
                  </a:lnTo>
                  <a:lnTo>
                    <a:pt x="5827" y="1902222"/>
                  </a:lnTo>
                  <a:lnTo>
                    <a:pt x="10315" y="1949593"/>
                  </a:lnTo>
                  <a:lnTo>
                    <a:pt x="16048" y="1996591"/>
                  </a:lnTo>
                  <a:lnTo>
                    <a:pt x="23009" y="2043199"/>
                  </a:lnTo>
                  <a:lnTo>
                    <a:pt x="31181" y="2089399"/>
                  </a:lnTo>
                  <a:lnTo>
                    <a:pt x="40548" y="2135176"/>
                  </a:lnTo>
                  <a:lnTo>
                    <a:pt x="51092" y="2180513"/>
                  </a:lnTo>
                  <a:lnTo>
                    <a:pt x="62798" y="2225392"/>
                  </a:lnTo>
                  <a:lnTo>
                    <a:pt x="75648" y="2269797"/>
                  </a:lnTo>
                  <a:lnTo>
                    <a:pt x="89625" y="2313712"/>
                  </a:lnTo>
                  <a:lnTo>
                    <a:pt x="104713" y="2357119"/>
                  </a:lnTo>
                  <a:lnTo>
                    <a:pt x="120895" y="2400002"/>
                  </a:lnTo>
                  <a:lnTo>
                    <a:pt x="138154" y="2442344"/>
                  </a:lnTo>
                  <a:lnTo>
                    <a:pt x="156473" y="2484128"/>
                  </a:lnTo>
                  <a:lnTo>
                    <a:pt x="175837" y="2525337"/>
                  </a:lnTo>
                  <a:lnTo>
                    <a:pt x="196227" y="2565956"/>
                  </a:lnTo>
                  <a:lnTo>
                    <a:pt x="217628" y="2605966"/>
                  </a:lnTo>
                  <a:lnTo>
                    <a:pt x="240022" y="2645351"/>
                  </a:lnTo>
                  <a:lnTo>
                    <a:pt x="263392" y="2684095"/>
                  </a:lnTo>
                  <a:lnTo>
                    <a:pt x="287723" y="2722181"/>
                  </a:lnTo>
                  <a:lnTo>
                    <a:pt x="312996" y="2759591"/>
                  </a:lnTo>
                  <a:lnTo>
                    <a:pt x="339196" y="2796310"/>
                  </a:lnTo>
                  <a:lnTo>
                    <a:pt x="366306" y="2832320"/>
                  </a:lnTo>
                  <a:lnTo>
                    <a:pt x="394309" y="2867605"/>
                  </a:lnTo>
                  <a:lnTo>
                    <a:pt x="423188" y="2902148"/>
                  </a:lnTo>
                  <a:lnTo>
                    <a:pt x="452926" y="2935931"/>
                  </a:lnTo>
                  <a:lnTo>
                    <a:pt x="483506" y="2968940"/>
                  </a:lnTo>
                  <a:lnTo>
                    <a:pt x="514913" y="3001156"/>
                  </a:lnTo>
                  <a:lnTo>
                    <a:pt x="547129" y="3032562"/>
                  </a:lnTo>
                  <a:lnTo>
                    <a:pt x="580137" y="3063143"/>
                  </a:lnTo>
                  <a:lnTo>
                    <a:pt x="613921" y="3092882"/>
                  </a:lnTo>
                  <a:lnTo>
                    <a:pt x="648463" y="3121760"/>
                  </a:lnTo>
                  <a:lnTo>
                    <a:pt x="683748" y="3149763"/>
                  </a:lnTo>
                  <a:lnTo>
                    <a:pt x="719758" y="3176873"/>
                  </a:lnTo>
                  <a:lnTo>
                    <a:pt x="756476" y="3203073"/>
                  </a:lnTo>
                  <a:lnTo>
                    <a:pt x="793886" y="3228347"/>
                  </a:lnTo>
                  <a:lnTo>
                    <a:pt x="831972" y="3252678"/>
                  </a:lnTo>
                  <a:lnTo>
                    <a:pt x="870715" y="3276048"/>
                  </a:lnTo>
                  <a:lnTo>
                    <a:pt x="910100" y="3298442"/>
                  </a:lnTo>
                  <a:lnTo>
                    <a:pt x="950110" y="3319843"/>
                  </a:lnTo>
                  <a:lnTo>
                    <a:pt x="990728" y="3340233"/>
                  </a:lnTo>
                  <a:lnTo>
                    <a:pt x="1031937" y="3359596"/>
                  </a:lnTo>
                  <a:lnTo>
                    <a:pt x="1073721" y="3377916"/>
                  </a:lnTo>
                  <a:lnTo>
                    <a:pt x="1116063" y="3395175"/>
                  </a:lnTo>
                  <a:lnTo>
                    <a:pt x="1158945" y="3411357"/>
                  </a:lnTo>
                  <a:lnTo>
                    <a:pt x="1202352" y="3426445"/>
                  </a:lnTo>
                  <a:lnTo>
                    <a:pt x="1246266" y="3440423"/>
                  </a:lnTo>
                  <a:lnTo>
                    <a:pt x="1290671" y="3453272"/>
                  </a:lnTo>
                  <a:lnTo>
                    <a:pt x="1335550" y="3464978"/>
                  </a:lnTo>
                  <a:lnTo>
                    <a:pt x="1380886" y="3475522"/>
                  </a:lnTo>
                  <a:lnTo>
                    <a:pt x="1426662" y="3484889"/>
                  </a:lnTo>
                  <a:lnTo>
                    <a:pt x="1472862" y="3493061"/>
                  </a:lnTo>
                  <a:lnTo>
                    <a:pt x="1519469" y="3500022"/>
                  </a:lnTo>
                  <a:lnTo>
                    <a:pt x="1566467" y="3505755"/>
                  </a:lnTo>
                  <a:lnTo>
                    <a:pt x="1613837" y="3510243"/>
                  </a:lnTo>
                  <a:lnTo>
                    <a:pt x="1661565" y="3513469"/>
                  </a:lnTo>
                  <a:lnTo>
                    <a:pt x="1709632" y="3515418"/>
                  </a:lnTo>
                  <a:lnTo>
                    <a:pt x="1758022" y="3516071"/>
                  </a:lnTo>
                  <a:lnTo>
                    <a:pt x="1806413" y="3515418"/>
                  </a:lnTo>
                  <a:lnTo>
                    <a:pt x="1854481" y="3513469"/>
                  </a:lnTo>
                  <a:lnTo>
                    <a:pt x="1902209" y="3510243"/>
                  </a:lnTo>
                  <a:lnTo>
                    <a:pt x="1949580" y="3505755"/>
                  </a:lnTo>
                  <a:lnTo>
                    <a:pt x="1996578" y="3500022"/>
                  </a:lnTo>
                  <a:lnTo>
                    <a:pt x="2043186" y="3493061"/>
                  </a:lnTo>
                  <a:lnTo>
                    <a:pt x="2089387" y="3484889"/>
                  </a:lnTo>
                  <a:lnTo>
                    <a:pt x="2135164" y="3475522"/>
                  </a:lnTo>
                  <a:lnTo>
                    <a:pt x="2180500" y="3464978"/>
                  </a:lnTo>
                  <a:lnTo>
                    <a:pt x="2225379" y="3453272"/>
                  </a:lnTo>
                  <a:lnTo>
                    <a:pt x="2269785" y="3440423"/>
                  </a:lnTo>
                  <a:lnTo>
                    <a:pt x="2313699" y="3426445"/>
                  </a:lnTo>
                  <a:lnTo>
                    <a:pt x="2357106" y="3411357"/>
                  </a:lnTo>
                  <a:lnTo>
                    <a:pt x="2399989" y="3395175"/>
                  </a:lnTo>
                  <a:lnTo>
                    <a:pt x="2442331" y="3377916"/>
                  </a:lnTo>
                  <a:lnTo>
                    <a:pt x="2484115" y="3359596"/>
                  </a:lnTo>
                  <a:lnTo>
                    <a:pt x="2525325" y="3340233"/>
                  </a:lnTo>
                  <a:lnTo>
                    <a:pt x="2565943" y="3319843"/>
                  </a:lnTo>
                  <a:lnTo>
                    <a:pt x="2605953" y="3298442"/>
                  </a:lnTo>
                  <a:lnTo>
                    <a:pt x="2645338" y="3276048"/>
                  </a:lnTo>
                  <a:lnTo>
                    <a:pt x="2684082" y="3252678"/>
                  </a:lnTo>
                  <a:lnTo>
                    <a:pt x="2722168" y="3228347"/>
                  </a:lnTo>
                  <a:lnTo>
                    <a:pt x="2759578" y="3203073"/>
                  </a:lnTo>
                  <a:lnTo>
                    <a:pt x="2796297" y="3176873"/>
                  </a:lnTo>
                  <a:lnTo>
                    <a:pt x="2832307" y="3149763"/>
                  </a:lnTo>
                  <a:lnTo>
                    <a:pt x="2867592" y="3121760"/>
                  </a:lnTo>
                  <a:lnTo>
                    <a:pt x="2902135" y="3092882"/>
                  </a:lnTo>
                  <a:lnTo>
                    <a:pt x="2935919" y="3063143"/>
                  </a:lnTo>
                  <a:lnTo>
                    <a:pt x="2968927" y="3032562"/>
                  </a:lnTo>
                  <a:lnTo>
                    <a:pt x="3001143" y="3001156"/>
                  </a:lnTo>
                  <a:lnTo>
                    <a:pt x="3032550" y="2968940"/>
                  </a:lnTo>
                  <a:lnTo>
                    <a:pt x="3063131" y="2935931"/>
                  </a:lnTo>
                  <a:lnTo>
                    <a:pt x="3092869" y="2902148"/>
                  </a:lnTo>
                  <a:lnTo>
                    <a:pt x="3121748" y="2867605"/>
                  </a:lnTo>
                  <a:lnTo>
                    <a:pt x="3149750" y="2832320"/>
                  </a:lnTo>
                  <a:lnTo>
                    <a:pt x="3176860" y="2796310"/>
                  </a:lnTo>
                  <a:lnTo>
                    <a:pt x="3203060" y="2759591"/>
                  </a:lnTo>
                  <a:lnTo>
                    <a:pt x="3228334" y="2722181"/>
                  </a:lnTo>
                  <a:lnTo>
                    <a:pt x="3252665" y="2684095"/>
                  </a:lnTo>
                  <a:lnTo>
                    <a:pt x="3276036" y="2645351"/>
                  </a:lnTo>
                  <a:lnTo>
                    <a:pt x="3298430" y="2605966"/>
                  </a:lnTo>
                  <a:lnTo>
                    <a:pt x="3319830" y="2565956"/>
                  </a:lnTo>
                  <a:lnTo>
                    <a:pt x="3340220" y="2525337"/>
                  </a:lnTo>
                  <a:lnTo>
                    <a:pt x="3359584" y="2484128"/>
                  </a:lnTo>
                  <a:lnTo>
                    <a:pt x="3377903" y="2442344"/>
                  </a:lnTo>
                  <a:lnTo>
                    <a:pt x="3395163" y="2400002"/>
                  </a:lnTo>
                  <a:lnTo>
                    <a:pt x="3411345" y="2357119"/>
                  </a:lnTo>
                  <a:lnTo>
                    <a:pt x="3426433" y="2313712"/>
                  </a:lnTo>
                  <a:lnTo>
                    <a:pt x="3440410" y="2269797"/>
                  </a:lnTo>
                  <a:lnTo>
                    <a:pt x="3453260" y="2225392"/>
                  </a:lnTo>
                  <a:lnTo>
                    <a:pt x="3464965" y="2180513"/>
                  </a:lnTo>
                  <a:lnTo>
                    <a:pt x="3475510" y="2135176"/>
                  </a:lnTo>
                  <a:lnTo>
                    <a:pt x="3484876" y="2089399"/>
                  </a:lnTo>
                  <a:lnTo>
                    <a:pt x="3493048" y="2043199"/>
                  </a:lnTo>
                  <a:lnTo>
                    <a:pt x="3500009" y="1996591"/>
                  </a:lnTo>
                  <a:lnTo>
                    <a:pt x="3505742" y="1949593"/>
                  </a:lnTo>
                  <a:lnTo>
                    <a:pt x="3510230" y="1902222"/>
                  </a:lnTo>
                  <a:lnTo>
                    <a:pt x="3513457" y="1854494"/>
                  </a:lnTo>
                  <a:lnTo>
                    <a:pt x="3515405" y="1806426"/>
                  </a:lnTo>
                  <a:lnTo>
                    <a:pt x="3516058" y="1758035"/>
                  </a:lnTo>
                  <a:lnTo>
                    <a:pt x="3515405" y="1709644"/>
                  </a:lnTo>
                  <a:lnTo>
                    <a:pt x="3513457" y="1661576"/>
                  </a:lnTo>
                  <a:lnTo>
                    <a:pt x="3510230" y="1613848"/>
                  </a:lnTo>
                  <a:lnTo>
                    <a:pt x="3505742" y="1566477"/>
                  </a:lnTo>
                  <a:lnTo>
                    <a:pt x="3500009" y="1519479"/>
                  </a:lnTo>
                  <a:lnTo>
                    <a:pt x="3493048" y="1472872"/>
                  </a:lnTo>
                  <a:lnTo>
                    <a:pt x="3484876" y="1426671"/>
                  </a:lnTo>
                  <a:lnTo>
                    <a:pt x="3475510" y="1380894"/>
                  </a:lnTo>
                  <a:lnTo>
                    <a:pt x="3464965" y="1335557"/>
                  </a:lnTo>
                  <a:lnTo>
                    <a:pt x="3453260" y="1290678"/>
                  </a:lnTo>
                  <a:lnTo>
                    <a:pt x="3440410" y="1246273"/>
                  </a:lnTo>
                  <a:lnTo>
                    <a:pt x="3426433" y="1202358"/>
                  </a:lnTo>
                  <a:lnTo>
                    <a:pt x="3411345" y="1158951"/>
                  </a:lnTo>
                  <a:lnTo>
                    <a:pt x="3395163" y="1116068"/>
                  </a:lnTo>
                  <a:lnTo>
                    <a:pt x="3377903" y="1073727"/>
                  </a:lnTo>
                  <a:lnTo>
                    <a:pt x="3359584" y="1031942"/>
                  </a:lnTo>
                  <a:lnTo>
                    <a:pt x="3340220" y="990733"/>
                  </a:lnTo>
                  <a:lnTo>
                    <a:pt x="3319830" y="950115"/>
                  </a:lnTo>
                  <a:lnTo>
                    <a:pt x="3298430" y="910104"/>
                  </a:lnTo>
                  <a:lnTo>
                    <a:pt x="3276036" y="870719"/>
                  </a:lnTo>
                  <a:lnTo>
                    <a:pt x="3252665" y="831975"/>
                  </a:lnTo>
                  <a:lnTo>
                    <a:pt x="3228334" y="793890"/>
                  </a:lnTo>
                  <a:lnTo>
                    <a:pt x="3203060" y="756479"/>
                  </a:lnTo>
                  <a:lnTo>
                    <a:pt x="3176860" y="719760"/>
                  </a:lnTo>
                  <a:lnTo>
                    <a:pt x="3149750" y="683750"/>
                  </a:lnTo>
                  <a:lnTo>
                    <a:pt x="3121748" y="648465"/>
                  </a:lnTo>
                  <a:lnTo>
                    <a:pt x="3092869" y="613923"/>
                  </a:lnTo>
                  <a:lnTo>
                    <a:pt x="3063131" y="580139"/>
                  </a:lnTo>
                  <a:lnTo>
                    <a:pt x="3032550" y="547131"/>
                  </a:lnTo>
                  <a:lnTo>
                    <a:pt x="3001143" y="514915"/>
                  </a:lnTo>
                  <a:lnTo>
                    <a:pt x="2968927" y="483508"/>
                  </a:lnTo>
                  <a:lnTo>
                    <a:pt x="2935919" y="452927"/>
                  </a:lnTo>
                  <a:lnTo>
                    <a:pt x="2902135" y="423189"/>
                  </a:lnTo>
                  <a:lnTo>
                    <a:pt x="2867592" y="394310"/>
                  </a:lnTo>
                  <a:lnTo>
                    <a:pt x="2832307" y="366307"/>
                  </a:lnTo>
                  <a:lnTo>
                    <a:pt x="2796297" y="339197"/>
                  </a:lnTo>
                  <a:lnTo>
                    <a:pt x="2759578" y="312997"/>
                  </a:lnTo>
                  <a:lnTo>
                    <a:pt x="2722168" y="287723"/>
                  </a:lnTo>
                  <a:lnTo>
                    <a:pt x="2684082" y="263393"/>
                  </a:lnTo>
                  <a:lnTo>
                    <a:pt x="2645338" y="240022"/>
                  </a:lnTo>
                  <a:lnTo>
                    <a:pt x="2605953" y="217628"/>
                  </a:lnTo>
                  <a:lnTo>
                    <a:pt x="2565943" y="196227"/>
                  </a:lnTo>
                  <a:lnTo>
                    <a:pt x="2525325" y="175837"/>
                  </a:lnTo>
                  <a:lnTo>
                    <a:pt x="2484115" y="156474"/>
                  </a:lnTo>
                  <a:lnTo>
                    <a:pt x="2442331" y="138154"/>
                  </a:lnTo>
                  <a:lnTo>
                    <a:pt x="2399989" y="120895"/>
                  </a:lnTo>
                  <a:lnTo>
                    <a:pt x="2357106" y="104713"/>
                  </a:lnTo>
                  <a:lnTo>
                    <a:pt x="2313699" y="89625"/>
                  </a:lnTo>
                  <a:lnTo>
                    <a:pt x="2269785" y="75648"/>
                  </a:lnTo>
                  <a:lnTo>
                    <a:pt x="2225379" y="62798"/>
                  </a:lnTo>
                  <a:lnTo>
                    <a:pt x="2180500" y="51092"/>
                  </a:lnTo>
                  <a:lnTo>
                    <a:pt x="2135164" y="40548"/>
                  </a:lnTo>
                  <a:lnTo>
                    <a:pt x="2089387" y="31181"/>
                  </a:lnTo>
                  <a:lnTo>
                    <a:pt x="2043186" y="23009"/>
                  </a:lnTo>
                  <a:lnTo>
                    <a:pt x="1996578" y="16048"/>
                  </a:lnTo>
                  <a:lnTo>
                    <a:pt x="1949580" y="10315"/>
                  </a:lnTo>
                  <a:lnTo>
                    <a:pt x="1902209" y="5827"/>
                  </a:lnTo>
                  <a:lnTo>
                    <a:pt x="1854481" y="2601"/>
                  </a:lnTo>
                  <a:lnTo>
                    <a:pt x="1806413" y="653"/>
                  </a:lnTo>
                  <a:lnTo>
                    <a:pt x="1758022" y="0"/>
                  </a:lnTo>
                  <a:close/>
                </a:path>
              </a:pathLst>
            </a:custGeom>
            <a:solidFill>
              <a:srgbClr val="F2F2F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638541" y="2258034"/>
              <a:ext cx="3516629" cy="3516629"/>
            </a:xfrm>
            <a:custGeom>
              <a:avLst/>
              <a:gdLst/>
              <a:ahLst/>
              <a:cxnLst/>
              <a:rect l="l" t="t" r="r" b="b"/>
              <a:pathLst>
                <a:path w="3516629" h="3516629">
                  <a:moveTo>
                    <a:pt x="3516058" y="1758035"/>
                  </a:moveTo>
                  <a:lnTo>
                    <a:pt x="3515405" y="1806426"/>
                  </a:lnTo>
                  <a:lnTo>
                    <a:pt x="3513457" y="1854494"/>
                  </a:lnTo>
                  <a:lnTo>
                    <a:pt x="3510230" y="1902222"/>
                  </a:lnTo>
                  <a:lnTo>
                    <a:pt x="3505742" y="1949593"/>
                  </a:lnTo>
                  <a:lnTo>
                    <a:pt x="3500009" y="1996591"/>
                  </a:lnTo>
                  <a:lnTo>
                    <a:pt x="3493048" y="2043199"/>
                  </a:lnTo>
                  <a:lnTo>
                    <a:pt x="3484876" y="2089399"/>
                  </a:lnTo>
                  <a:lnTo>
                    <a:pt x="3475510" y="2135176"/>
                  </a:lnTo>
                  <a:lnTo>
                    <a:pt x="3464965" y="2180513"/>
                  </a:lnTo>
                  <a:lnTo>
                    <a:pt x="3453260" y="2225392"/>
                  </a:lnTo>
                  <a:lnTo>
                    <a:pt x="3440410" y="2269797"/>
                  </a:lnTo>
                  <a:lnTo>
                    <a:pt x="3426433" y="2313712"/>
                  </a:lnTo>
                  <a:lnTo>
                    <a:pt x="3411345" y="2357119"/>
                  </a:lnTo>
                  <a:lnTo>
                    <a:pt x="3395163" y="2400002"/>
                  </a:lnTo>
                  <a:lnTo>
                    <a:pt x="3377903" y="2442344"/>
                  </a:lnTo>
                  <a:lnTo>
                    <a:pt x="3359584" y="2484128"/>
                  </a:lnTo>
                  <a:lnTo>
                    <a:pt x="3340220" y="2525337"/>
                  </a:lnTo>
                  <a:lnTo>
                    <a:pt x="3319830" y="2565956"/>
                  </a:lnTo>
                  <a:lnTo>
                    <a:pt x="3298430" y="2605966"/>
                  </a:lnTo>
                  <a:lnTo>
                    <a:pt x="3276036" y="2645351"/>
                  </a:lnTo>
                  <a:lnTo>
                    <a:pt x="3252665" y="2684095"/>
                  </a:lnTo>
                  <a:lnTo>
                    <a:pt x="3228334" y="2722181"/>
                  </a:lnTo>
                  <a:lnTo>
                    <a:pt x="3203060" y="2759591"/>
                  </a:lnTo>
                  <a:lnTo>
                    <a:pt x="3176860" y="2796310"/>
                  </a:lnTo>
                  <a:lnTo>
                    <a:pt x="3149750" y="2832320"/>
                  </a:lnTo>
                  <a:lnTo>
                    <a:pt x="3121748" y="2867605"/>
                  </a:lnTo>
                  <a:lnTo>
                    <a:pt x="3092869" y="2902148"/>
                  </a:lnTo>
                  <a:lnTo>
                    <a:pt x="3063131" y="2935931"/>
                  </a:lnTo>
                  <a:lnTo>
                    <a:pt x="3032550" y="2968940"/>
                  </a:lnTo>
                  <a:lnTo>
                    <a:pt x="3001143" y="3001156"/>
                  </a:lnTo>
                  <a:lnTo>
                    <a:pt x="2968927" y="3032562"/>
                  </a:lnTo>
                  <a:lnTo>
                    <a:pt x="2935919" y="3063143"/>
                  </a:lnTo>
                  <a:lnTo>
                    <a:pt x="2902135" y="3092882"/>
                  </a:lnTo>
                  <a:lnTo>
                    <a:pt x="2867592" y="3121760"/>
                  </a:lnTo>
                  <a:lnTo>
                    <a:pt x="2832307" y="3149763"/>
                  </a:lnTo>
                  <a:lnTo>
                    <a:pt x="2796297" y="3176873"/>
                  </a:lnTo>
                  <a:lnTo>
                    <a:pt x="2759578" y="3203073"/>
                  </a:lnTo>
                  <a:lnTo>
                    <a:pt x="2722168" y="3228347"/>
                  </a:lnTo>
                  <a:lnTo>
                    <a:pt x="2684082" y="3252678"/>
                  </a:lnTo>
                  <a:lnTo>
                    <a:pt x="2645338" y="3276048"/>
                  </a:lnTo>
                  <a:lnTo>
                    <a:pt x="2605953" y="3298442"/>
                  </a:lnTo>
                  <a:lnTo>
                    <a:pt x="2565943" y="3319843"/>
                  </a:lnTo>
                  <a:lnTo>
                    <a:pt x="2525325" y="3340233"/>
                  </a:lnTo>
                  <a:lnTo>
                    <a:pt x="2484115" y="3359596"/>
                  </a:lnTo>
                  <a:lnTo>
                    <a:pt x="2442331" y="3377916"/>
                  </a:lnTo>
                  <a:lnTo>
                    <a:pt x="2399989" y="3395175"/>
                  </a:lnTo>
                  <a:lnTo>
                    <a:pt x="2357106" y="3411357"/>
                  </a:lnTo>
                  <a:lnTo>
                    <a:pt x="2313699" y="3426445"/>
                  </a:lnTo>
                  <a:lnTo>
                    <a:pt x="2269785" y="3440423"/>
                  </a:lnTo>
                  <a:lnTo>
                    <a:pt x="2225379" y="3453272"/>
                  </a:lnTo>
                  <a:lnTo>
                    <a:pt x="2180500" y="3464978"/>
                  </a:lnTo>
                  <a:lnTo>
                    <a:pt x="2135164" y="3475522"/>
                  </a:lnTo>
                  <a:lnTo>
                    <a:pt x="2089387" y="3484889"/>
                  </a:lnTo>
                  <a:lnTo>
                    <a:pt x="2043186" y="3493061"/>
                  </a:lnTo>
                  <a:lnTo>
                    <a:pt x="1996578" y="3500022"/>
                  </a:lnTo>
                  <a:lnTo>
                    <a:pt x="1949580" y="3505755"/>
                  </a:lnTo>
                  <a:lnTo>
                    <a:pt x="1902209" y="3510243"/>
                  </a:lnTo>
                  <a:lnTo>
                    <a:pt x="1854481" y="3513469"/>
                  </a:lnTo>
                  <a:lnTo>
                    <a:pt x="1806413" y="3515418"/>
                  </a:lnTo>
                  <a:lnTo>
                    <a:pt x="1758022" y="3516071"/>
                  </a:lnTo>
                  <a:lnTo>
                    <a:pt x="1709632" y="3515418"/>
                  </a:lnTo>
                  <a:lnTo>
                    <a:pt x="1661565" y="3513469"/>
                  </a:lnTo>
                  <a:lnTo>
                    <a:pt x="1613837" y="3510243"/>
                  </a:lnTo>
                  <a:lnTo>
                    <a:pt x="1566467" y="3505755"/>
                  </a:lnTo>
                  <a:lnTo>
                    <a:pt x="1519469" y="3500022"/>
                  </a:lnTo>
                  <a:lnTo>
                    <a:pt x="1472862" y="3493061"/>
                  </a:lnTo>
                  <a:lnTo>
                    <a:pt x="1426662" y="3484889"/>
                  </a:lnTo>
                  <a:lnTo>
                    <a:pt x="1380886" y="3475522"/>
                  </a:lnTo>
                  <a:lnTo>
                    <a:pt x="1335550" y="3464978"/>
                  </a:lnTo>
                  <a:lnTo>
                    <a:pt x="1290671" y="3453272"/>
                  </a:lnTo>
                  <a:lnTo>
                    <a:pt x="1246266" y="3440423"/>
                  </a:lnTo>
                  <a:lnTo>
                    <a:pt x="1202352" y="3426445"/>
                  </a:lnTo>
                  <a:lnTo>
                    <a:pt x="1158945" y="3411357"/>
                  </a:lnTo>
                  <a:lnTo>
                    <a:pt x="1116063" y="3395175"/>
                  </a:lnTo>
                  <a:lnTo>
                    <a:pt x="1073721" y="3377916"/>
                  </a:lnTo>
                  <a:lnTo>
                    <a:pt x="1031937" y="3359596"/>
                  </a:lnTo>
                  <a:lnTo>
                    <a:pt x="990728" y="3340233"/>
                  </a:lnTo>
                  <a:lnTo>
                    <a:pt x="950110" y="3319843"/>
                  </a:lnTo>
                  <a:lnTo>
                    <a:pt x="910100" y="3298442"/>
                  </a:lnTo>
                  <a:lnTo>
                    <a:pt x="870715" y="3276048"/>
                  </a:lnTo>
                  <a:lnTo>
                    <a:pt x="831972" y="3252678"/>
                  </a:lnTo>
                  <a:lnTo>
                    <a:pt x="793886" y="3228347"/>
                  </a:lnTo>
                  <a:lnTo>
                    <a:pt x="756476" y="3203073"/>
                  </a:lnTo>
                  <a:lnTo>
                    <a:pt x="719758" y="3176873"/>
                  </a:lnTo>
                  <a:lnTo>
                    <a:pt x="683748" y="3149763"/>
                  </a:lnTo>
                  <a:lnTo>
                    <a:pt x="648463" y="3121760"/>
                  </a:lnTo>
                  <a:lnTo>
                    <a:pt x="613921" y="3092882"/>
                  </a:lnTo>
                  <a:lnTo>
                    <a:pt x="580137" y="3063143"/>
                  </a:lnTo>
                  <a:lnTo>
                    <a:pt x="547129" y="3032562"/>
                  </a:lnTo>
                  <a:lnTo>
                    <a:pt x="514913" y="3001156"/>
                  </a:lnTo>
                  <a:lnTo>
                    <a:pt x="483506" y="2968940"/>
                  </a:lnTo>
                  <a:lnTo>
                    <a:pt x="452926" y="2935931"/>
                  </a:lnTo>
                  <a:lnTo>
                    <a:pt x="423188" y="2902148"/>
                  </a:lnTo>
                  <a:lnTo>
                    <a:pt x="394309" y="2867605"/>
                  </a:lnTo>
                  <a:lnTo>
                    <a:pt x="366306" y="2832320"/>
                  </a:lnTo>
                  <a:lnTo>
                    <a:pt x="339196" y="2796310"/>
                  </a:lnTo>
                  <a:lnTo>
                    <a:pt x="312996" y="2759591"/>
                  </a:lnTo>
                  <a:lnTo>
                    <a:pt x="287723" y="2722181"/>
                  </a:lnTo>
                  <a:lnTo>
                    <a:pt x="263392" y="2684095"/>
                  </a:lnTo>
                  <a:lnTo>
                    <a:pt x="240022" y="2645351"/>
                  </a:lnTo>
                  <a:lnTo>
                    <a:pt x="217628" y="2605966"/>
                  </a:lnTo>
                  <a:lnTo>
                    <a:pt x="196227" y="2565956"/>
                  </a:lnTo>
                  <a:lnTo>
                    <a:pt x="175837" y="2525337"/>
                  </a:lnTo>
                  <a:lnTo>
                    <a:pt x="156473" y="2484128"/>
                  </a:lnTo>
                  <a:lnTo>
                    <a:pt x="138154" y="2442344"/>
                  </a:lnTo>
                  <a:lnTo>
                    <a:pt x="120895" y="2400002"/>
                  </a:lnTo>
                  <a:lnTo>
                    <a:pt x="104713" y="2357119"/>
                  </a:lnTo>
                  <a:lnTo>
                    <a:pt x="89625" y="2313712"/>
                  </a:lnTo>
                  <a:lnTo>
                    <a:pt x="75648" y="2269797"/>
                  </a:lnTo>
                  <a:lnTo>
                    <a:pt x="62798" y="2225392"/>
                  </a:lnTo>
                  <a:lnTo>
                    <a:pt x="51092" y="2180513"/>
                  </a:lnTo>
                  <a:lnTo>
                    <a:pt x="40548" y="2135176"/>
                  </a:lnTo>
                  <a:lnTo>
                    <a:pt x="31181" y="2089399"/>
                  </a:lnTo>
                  <a:lnTo>
                    <a:pt x="23009" y="2043199"/>
                  </a:lnTo>
                  <a:lnTo>
                    <a:pt x="16048" y="1996591"/>
                  </a:lnTo>
                  <a:lnTo>
                    <a:pt x="10315" y="1949593"/>
                  </a:lnTo>
                  <a:lnTo>
                    <a:pt x="5827" y="1902222"/>
                  </a:lnTo>
                  <a:lnTo>
                    <a:pt x="2601" y="1854494"/>
                  </a:lnTo>
                  <a:lnTo>
                    <a:pt x="653" y="1806426"/>
                  </a:lnTo>
                  <a:lnTo>
                    <a:pt x="0" y="1758035"/>
                  </a:lnTo>
                  <a:lnTo>
                    <a:pt x="653" y="1709644"/>
                  </a:lnTo>
                  <a:lnTo>
                    <a:pt x="2601" y="1661576"/>
                  </a:lnTo>
                  <a:lnTo>
                    <a:pt x="5827" y="1613848"/>
                  </a:lnTo>
                  <a:lnTo>
                    <a:pt x="10315" y="1566477"/>
                  </a:lnTo>
                  <a:lnTo>
                    <a:pt x="16048" y="1519479"/>
                  </a:lnTo>
                  <a:lnTo>
                    <a:pt x="23009" y="1472872"/>
                  </a:lnTo>
                  <a:lnTo>
                    <a:pt x="31181" y="1426671"/>
                  </a:lnTo>
                  <a:lnTo>
                    <a:pt x="40548" y="1380894"/>
                  </a:lnTo>
                  <a:lnTo>
                    <a:pt x="51092" y="1335557"/>
                  </a:lnTo>
                  <a:lnTo>
                    <a:pt x="62798" y="1290678"/>
                  </a:lnTo>
                  <a:lnTo>
                    <a:pt x="75648" y="1246273"/>
                  </a:lnTo>
                  <a:lnTo>
                    <a:pt x="89625" y="1202358"/>
                  </a:lnTo>
                  <a:lnTo>
                    <a:pt x="104713" y="1158951"/>
                  </a:lnTo>
                  <a:lnTo>
                    <a:pt x="120895" y="1116068"/>
                  </a:lnTo>
                  <a:lnTo>
                    <a:pt x="138154" y="1073727"/>
                  </a:lnTo>
                  <a:lnTo>
                    <a:pt x="156473" y="1031942"/>
                  </a:lnTo>
                  <a:lnTo>
                    <a:pt x="175837" y="990733"/>
                  </a:lnTo>
                  <a:lnTo>
                    <a:pt x="196227" y="950115"/>
                  </a:lnTo>
                  <a:lnTo>
                    <a:pt x="217628" y="910104"/>
                  </a:lnTo>
                  <a:lnTo>
                    <a:pt x="240022" y="870719"/>
                  </a:lnTo>
                  <a:lnTo>
                    <a:pt x="263392" y="831975"/>
                  </a:lnTo>
                  <a:lnTo>
                    <a:pt x="287723" y="793890"/>
                  </a:lnTo>
                  <a:lnTo>
                    <a:pt x="312996" y="756479"/>
                  </a:lnTo>
                  <a:lnTo>
                    <a:pt x="339196" y="719760"/>
                  </a:lnTo>
                  <a:lnTo>
                    <a:pt x="366306" y="683750"/>
                  </a:lnTo>
                  <a:lnTo>
                    <a:pt x="394309" y="648465"/>
                  </a:lnTo>
                  <a:lnTo>
                    <a:pt x="423188" y="613923"/>
                  </a:lnTo>
                  <a:lnTo>
                    <a:pt x="452926" y="580139"/>
                  </a:lnTo>
                  <a:lnTo>
                    <a:pt x="483506" y="547131"/>
                  </a:lnTo>
                  <a:lnTo>
                    <a:pt x="514913" y="514915"/>
                  </a:lnTo>
                  <a:lnTo>
                    <a:pt x="547129" y="483508"/>
                  </a:lnTo>
                  <a:lnTo>
                    <a:pt x="580137" y="452927"/>
                  </a:lnTo>
                  <a:lnTo>
                    <a:pt x="613921" y="423189"/>
                  </a:lnTo>
                  <a:lnTo>
                    <a:pt x="648463" y="394310"/>
                  </a:lnTo>
                  <a:lnTo>
                    <a:pt x="683748" y="366307"/>
                  </a:lnTo>
                  <a:lnTo>
                    <a:pt x="719758" y="339197"/>
                  </a:lnTo>
                  <a:lnTo>
                    <a:pt x="756476" y="312997"/>
                  </a:lnTo>
                  <a:lnTo>
                    <a:pt x="793886" y="287723"/>
                  </a:lnTo>
                  <a:lnTo>
                    <a:pt x="831972" y="263393"/>
                  </a:lnTo>
                  <a:lnTo>
                    <a:pt x="870715" y="240022"/>
                  </a:lnTo>
                  <a:lnTo>
                    <a:pt x="910100" y="217628"/>
                  </a:lnTo>
                  <a:lnTo>
                    <a:pt x="950110" y="196227"/>
                  </a:lnTo>
                  <a:lnTo>
                    <a:pt x="990728" y="175837"/>
                  </a:lnTo>
                  <a:lnTo>
                    <a:pt x="1031937" y="156474"/>
                  </a:lnTo>
                  <a:lnTo>
                    <a:pt x="1073721" y="138154"/>
                  </a:lnTo>
                  <a:lnTo>
                    <a:pt x="1116063" y="120895"/>
                  </a:lnTo>
                  <a:lnTo>
                    <a:pt x="1158945" y="104713"/>
                  </a:lnTo>
                  <a:lnTo>
                    <a:pt x="1202352" y="89625"/>
                  </a:lnTo>
                  <a:lnTo>
                    <a:pt x="1246266" y="75648"/>
                  </a:lnTo>
                  <a:lnTo>
                    <a:pt x="1290671" y="62798"/>
                  </a:lnTo>
                  <a:lnTo>
                    <a:pt x="1335550" y="51092"/>
                  </a:lnTo>
                  <a:lnTo>
                    <a:pt x="1380886" y="40548"/>
                  </a:lnTo>
                  <a:lnTo>
                    <a:pt x="1426662" y="31181"/>
                  </a:lnTo>
                  <a:lnTo>
                    <a:pt x="1472862" y="23009"/>
                  </a:lnTo>
                  <a:lnTo>
                    <a:pt x="1519469" y="16048"/>
                  </a:lnTo>
                  <a:lnTo>
                    <a:pt x="1566467" y="10315"/>
                  </a:lnTo>
                  <a:lnTo>
                    <a:pt x="1613837" y="5827"/>
                  </a:lnTo>
                  <a:lnTo>
                    <a:pt x="1661565" y="2601"/>
                  </a:lnTo>
                  <a:lnTo>
                    <a:pt x="1709632" y="653"/>
                  </a:lnTo>
                  <a:lnTo>
                    <a:pt x="1758022" y="0"/>
                  </a:lnTo>
                  <a:lnTo>
                    <a:pt x="1806413" y="653"/>
                  </a:lnTo>
                  <a:lnTo>
                    <a:pt x="1854481" y="2601"/>
                  </a:lnTo>
                  <a:lnTo>
                    <a:pt x="1902209" y="5827"/>
                  </a:lnTo>
                  <a:lnTo>
                    <a:pt x="1949580" y="10315"/>
                  </a:lnTo>
                  <a:lnTo>
                    <a:pt x="1996578" y="16048"/>
                  </a:lnTo>
                  <a:lnTo>
                    <a:pt x="2043186" y="23009"/>
                  </a:lnTo>
                  <a:lnTo>
                    <a:pt x="2089387" y="31181"/>
                  </a:lnTo>
                  <a:lnTo>
                    <a:pt x="2135164" y="40548"/>
                  </a:lnTo>
                  <a:lnTo>
                    <a:pt x="2180500" y="51092"/>
                  </a:lnTo>
                  <a:lnTo>
                    <a:pt x="2225379" y="62798"/>
                  </a:lnTo>
                  <a:lnTo>
                    <a:pt x="2269785" y="75648"/>
                  </a:lnTo>
                  <a:lnTo>
                    <a:pt x="2313699" y="89625"/>
                  </a:lnTo>
                  <a:lnTo>
                    <a:pt x="2357106" y="104713"/>
                  </a:lnTo>
                  <a:lnTo>
                    <a:pt x="2399989" y="120895"/>
                  </a:lnTo>
                  <a:lnTo>
                    <a:pt x="2442331" y="138154"/>
                  </a:lnTo>
                  <a:lnTo>
                    <a:pt x="2484115" y="156474"/>
                  </a:lnTo>
                  <a:lnTo>
                    <a:pt x="2525325" y="175837"/>
                  </a:lnTo>
                  <a:lnTo>
                    <a:pt x="2565943" y="196227"/>
                  </a:lnTo>
                  <a:lnTo>
                    <a:pt x="2605953" y="217628"/>
                  </a:lnTo>
                  <a:lnTo>
                    <a:pt x="2645338" y="240022"/>
                  </a:lnTo>
                  <a:lnTo>
                    <a:pt x="2684082" y="263393"/>
                  </a:lnTo>
                  <a:lnTo>
                    <a:pt x="2722168" y="287723"/>
                  </a:lnTo>
                  <a:lnTo>
                    <a:pt x="2759578" y="312997"/>
                  </a:lnTo>
                  <a:lnTo>
                    <a:pt x="2796297" y="339197"/>
                  </a:lnTo>
                  <a:lnTo>
                    <a:pt x="2832307" y="366307"/>
                  </a:lnTo>
                  <a:lnTo>
                    <a:pt x="2867592" y="394310"/>
                  </a:lnTo>
                  <a:lnTo>
                    <a:pt x="2902135" y="423189"/>
                  </a:lnTo>
                  <a:lnTo>
                    <a:pt x="2935919" y="452927"/>
                  </a:lnTo>
                  <a:lnTo>
                    <a:pt x="2968927" y="483508"/>
                  </a:lnTo>
                  <a:lnTo>
                    <a:pt x="3001143" y="514915"/>
                  </a:lnTo>
                  <a:lnTo>
                    <a:pt x="3032550" y="547131"/>
                  </a:lnTo>
                  <a:lnTo>
                    <a:pt x="3063131" y="580139"/>
                  </a:lnTo>
                  <a:lnTo>
                    <a:pt x="3092869" y="613923"/>
                  </a:lnTo>
                  <a:lnTo>
                    <a:pt x="3121748" y="648465"/>
                  </a:lnTo>
                  <a:lnTo>
                    <a:pt x="3149750" y="683750"/>
                  </a:lnTo>
                  <a:lnTo>
                    <a:pt x="3176860" y="719760"/>
                  </a:lnTo>
                  <a:lnTo>
                    <a:pt x="3203060" y="756479"/>
                  </a:lnTo>
                  <a:lnTo>
                    <a:pt x="3228334" y="793890"/>
                  </a:lnTo>
                  <a:lnTo>
                    <a:pt x="3252665" y="831975"/>
                  </a:lnTo>
                  <a:lnTo>
                    <a:pt x="3276036" y="870719"/>
                  </a:lnTo>
                  <a:lnTo>
                    <a:pt x="3298430" y="910104"/>
                  </a:lnTo>
                  <a:lnTo>
                    <a:pt x="3319830" y="950115"/>
                  </a:lnTo>
                  <a:lnTo>
                    <a:pt x="3340220" y="990733"/>
                  </a:lnTo>
                  <a:lnTo>
                    <a:pt x="3359584" y="1031942"/>
                  </a:lnTo>
                  <a:lnTo>
                    <a:pt x="3377903" y="1073727"/>
                  </a:lnTo>
                  <a:lnTo>
                    <a:pt x="3395163" y="1116068"/>
                  </a:lnTo>
                  <a:lnTo>
                    <a:pt x="3411345" y="1158951"/>
                  </a:lnTo>
                  <a:lnTo>
                    <a:pt x="3426433" y="1202358"/>
                  </a:lnTo>
                  <a:lnTo>
                    <a:pt x="3440410" y="1246273"/>
                  </a:lnTo>
                  <a:lnTo>
                    <a:pt x="3453260" y="1290678"/>
                  </a:lnTo>
                  <a:lnTo>
                    <a:pt x="3464965" y="1335557"/>
                  </a:lnTo>
                  <a:lnTo>
                    <a:pt x="3475510" y="1380894"/>
                  </a:lnTo>
                  <a:lnTo>
                    <a:pt x="3484876" y="1426671"/>
                  </a:lnTo>
                  <a:lnTo>
                    <a:pt x="3493048" y="1472872"/>
                  </a:lnTo>
                  <a:lnTo>
                    <a:pt x="3500009" y="1519479"/>
                  </a:lnTo>
                  <a:lnTo>
                    <a:pt x="3505742" y="1566477"/>
                  </a:lnTo>
                  <a:lnTo>
                    <a:pt x="3510230" y="1613848"/>
                  </a:lnTo>
                  <a:lnTo>
                    <a:pt x="3513457" y="1661576"/>
                  </a:lnTo>
                  <a:lnTo>
                    <a:pt x="3515405" y="1709644"/>
                  </a:lnTo>
                  <a:lnTo>
                    <a:pt x="3516058" y="1758035"/>
                  </a:lnTo>
                  <a:close/>
                </a:path>
              </a:pathLst>
            </a:custGeom>
            <a:ln w="12700">
              <a:solidFill>
                <a:srgbClr val="22222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3396576" y="4016070"/>
              <a:ext cx="1758314" cy="0"/>
            </a:xfrm>
            <a:custGeom>
              <a:avLst/>
              <a:gdLst/>
              <a:ahLst/>
              <a:cxnLst/>
              <a:rect l="l" t="t" r="r" b="b"/>
              <a:pathLst>
                <a:path w="1758314">
                  <a:moveTo>
                    <a:pt x="0" y="0"/>
                  </a:moveTo>
                  <a:lnTo>
                    <a:pt x="1758035" y="0"/>
                  </a:lnTo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5913729" y="2258034"/>
              <a:ext cx="4639945" cy="581660"/>
            </a:xfrm>
            <a:custGeom>
              <a:avLst/>
              <a:gdLst/>
              <a:ahLst/>
              <a:cxnLst/>
              <a:rect l="l" t="t" r="r" b="b"/>
              <a:pathLst>
                <a:path w="4639945" h="581660">
                  <a:moveTo>
                    <a:pt x="4611179" y="0"/>
                  </a:moveTo>
                  <a:lnTo>
                    <a:pt x="28562" y="0"/>
                  </a:lnTo>
                  <a:lnTo>
                    <a:pt x="17445" y="2242"/>
                  </a:lnTo>
                  <a:lnTo>
                    <a:pt x="8366" y="8361"/>
                  </a:lnTo>
                  <a:lnTo>
                    <a:pt x="2244" y="17439"/>
                  </a:lnTo>
                  <a:lnTo>
                    <a:pt x="0" y="28562"/>
                  </a:lnTo>
                  <a:lnTo>
                    <a:pt x="0" y="553034"/>
                  </a:lnTo>
                  <a:lnTo>
                    <a:pt x="2244" y="564151"/>
                  </a:lnTo>
                  <a:lnTo>
                    <a:pt x="8366" y="573230"/>
                  </a:lnTo>
                  <a:lnTo>
                    <a:pt x="17445" y="579351"/>
                  </a:lnTo>
                  <a:lnTo>
                    <a:pt x="28562" y="581596"/>
                  </a:lnTo>
                  <a:lnTo>
                    <a:pt x="4611179" y="581596"/>
                  </a:lnTo>
                  <a:lnTo>
                    <a:pt x="4622289" y="579351"/>
                  </a:lnTo>
                  <a:lnTo>
                    <a:pt x="4631364" y="573230"/>
                  </a:lnTo>
                  <a:lnTo>
                    <a:pt x="4637484" y="564151"/>
                  </a:lnTo>
                  <a:lnTo>
                    <a:pt x="4639729" y="553034"/>
                  </a:lnTo>
                  <a:lnTo>
                    <a:pt x="4639729" y="28562"/>
                  </a:lnTo>
                  <a:lnTo>
                    <a:pt x="4637484" y="17439"/>
                  </a:lnTo>
                  <a:lnTo>
                    <a:pt x="4631364" y="8361"/>
                  </a:lnTo>
                  <a:lnTo>
                    <a:pt x="4622289" y="2242"/>
                  </a:lnTo>
                  <a:lnTo>
                    <a:pt x="4611179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5913729" y="2258034"/>
              <a:ext cx="4639945" cy="581660"/>
            </a:xfrm>
            <a:custGeom>
              <a:avLst/>
              <a:gdLst/>
              <a:ahLst/>
              <a:cxnLst/>
              <a:rect l="l" t="t" r="r" b="b"/>
              <a:pathLst>
                <a:path w="4639945" h="581660">
                  <a:moveTo>
                    <a:pt x="4611179" y="581596"/>
                  </a:moveTo>
                  <a:lnTo>
                    <a:pt x="28562" y="581596"/>
                  </a:lnTo>
                  <a:lnTo>
                    <a:pt x="17445" y="579351"/>
                  </a:lnTo>
                  <a:lnTo>
                    <a:pt x="8366" y="573230"/>
                  </a:lnTo>
                  <a:lnTo>
                    <a:pt x="2244" y="564151"/>
                  </a:lnTo>
                  <a:lnTo>
                    <a:pt x="0" y="553034"/>
                  </a:lnTo>
                  <a:lnTo>
                    <a:pt x="0" y="28562"/>
                  </a:lnTo>
                  <a:lnTo>
                    <a:pt x="2244" y="17439"/>
                  </a:lnTo>
                  <a:lnTo>
                    <a:pt x="8366" y="8361"/>
                  </a:lnTo>
                  <a:lnTo>
                    <a:pt x="17445" y="2242"/>
                  </a:lnTo>
                  <a:lnTo>
                    <a:pt x="28562" y="0"/>
                  </a:lnTo>
                  <a:lnTo>
                    <a:pt x="4611179" y="0"/>
                  </a:lnTo>
                  <a:lnTo>
                    <a:pt x="4622289" y="2242"/>
                  </a:lnTo>
                  <a:lnTo>
                    <a:pt x="4631364" y="8361"/>
                  </a:lnTo>
                  <a:lnTo>
                    <a:pt x="4637484" y="17439"/>
                  </a:lnTo>
                  <a:lnTo>
                    <a:pt x="4639729" y="28562"/>
                  </a:lnTo>
                  <a:lnTo>
                    <a:pt x="4639729" y="553034"/>
                  </a:lnTo>
                  <a:lnTo>
                    <a:pt x="4637484" y="564151"/>
                  </a:lnTo>
                  <a:lnTo>
                    <a:pt x="4631364" y="573230"/>
                  </a:lnTo>
                  <a:lnTo>
                    <a:pt x="4622289" y="579351"/>
                  </a:lnTo>
                  <a:lnTo>
                    <a:pt x="4611179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0" name="object 30"/>
          <p:cNvSpPr txBox="1"/>
          <p:nvPr/>
        </p:nvSpPr>
        <p:spPr>
          <a:xfrm>
            <a:off x="6248400" y="2356726"/>
            <a:ext cx="3980079" cy="213725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What is the diameter of the circle?</a:t>
            </a:r>
            <a:endParaRPr sz="200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  <a:spcBef>
                <a:spcPts val="2000"/>
              </a:spcBef>
            </a:pPr>
            <a:endParaRPr sz="2000" dirty="0">
              <a:latin typeface="Grammarsaurus" pitchFamily="2" charset="0"/>
              <a:cs typeface="Gill Sans MT"/>
            </a:endParaRPr>
          </a:p>
          <a:p>
            <a:pPr marL="160020" marR="152400" algn="ctr">
              <a:lnSpc>
                <a:spcPct val="108000"/>
              </a:lnSpc>
            </a:pPr>
            <a:r>
              <a:rPr sz="18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Radius is the distance from the centre to the outside edge.</a:t>
            </a:r>
            <a:endParaRPr sz="1800" dirty="0">
              <a:latin typeface="Grammarsaurus" pitchFamily="2" charset="0"/>
              <a:cs typeface="Arial"/>
            </a:endParaRPr>
          </a:p>
          <a:p>
            <a:pPr marL="649605" marR="642620" algn="ctr">
              <a:lnSpc>
                <a:spcPts val="1730"/>
              </a:lnSpc>
              <a:spcBef>
                <a:spcPts val="1720"/>
              </a:spcBef>
            </a:pPr>
            <a:r>
              <a:rPr sz="18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Diameter = radius x 2 </a:t>
            </a:r>
            <a:endParaRPr lang="en-US" sz="1800" b="1" dirty="0" smtClean="0">
              <a:solidFill>
                <a:srgbClr val="68C5C4"/>
              </a:solidFill>
              <a:latin typeface="Grammarsaurus" pitchFamily="2" charset="0"/>
              <a:cs typeface="Arial"/>
            </a:endParaRPr>
          </a:p>
          <a:p>
            <a:pPr marL="649605" marR="642620" algn="ctr">
              <a:lnSpc>
                <a:spcPts val="1730"/>
              </a:lnSpc>
            </a:pPr>
            <a:r>
              <a:rPr sz="1800" b="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14 </a:t>
            </a:r>
            <a:r>
              <a:rPr sz="18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x 2 = 28 cm</a:t>
            </a:r>
            <a:endParaRPr sz="1800" dirty="0">
              <a:latin typeface="Grammarsaurus" pitchFamily="2" charset="0"/>
              <a:cs typeface="Arial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7111580" y="4876507"/>
            <a:ext cx="2244090" cy="897890"/>
          </a:xfrm>
          <a:custGeom>
            <a:avLst/>
            <a:gdLst/>
            <a:ahLst/>
            <a:cxnLst/>
            <a:rect l="l" t="t" r="r" b="b"/>
            <a:pathLst>
              <a:path w="2244090" h="897889">
                <a:moveTo>
                  <a:pt x="2244013" y="0"/>
                </a:moveTo>
                <a:lnTo>
                  <a:pt x="0" y="0"/>
                </a:lnTo>
                <a:lnTo>
                  <a:pt x="0" y="897597"/>
                </a:lnTo>
                <a:lnTo>
                  <a:pt x="2244013" y="897597"/>
                </a:lnTo>
                <a:lnTo>
                  <a:pt x="224401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 txBox="1"/>
          <p:nvPr/>
        </p:nvSpPr>
        <p:spPr>
          <a:xfrm>
            <a:off x="7111580" y="4876507"/>
            <a:ext cx="2244090" cy="897890"/>
          </a:xfrm>
          <a:prstGeom prst="rect">
            <a:avLst/>
          </a:prstGeom>
          <a:ln w="12700">
            <a:solidFill>
              <a:srgbClr val="303030"/>
            </a:solidFill>
          </a:ln>
        </p:spPr>
        <p:txBody>
          <a:bodyPr vert="horz" wrap="square" lIns="0" tIns="258445" rIns="0" bIns="0" rtlCol="0">
            <a:noAutofit/>
          </a:bodyPr>
          <a:lstStyle/>
          <a:p>
            <a:pPr marR="217804" algn="r">
              <a:lnSpc>
                <a:spcPct val="100000"/>
              </a:lnSpc>
              <a:spcBef>
                <a:spcPts val="2035"/>
              </a:spcBef>
            </a:pPr>
            <a:r>
              <a:rPr sz="2000" spc="-25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cm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sp>
        <p:nvSpPr>
          <p:cNvPr id="35" name="object 22"/>
          <p:cNvSpPr txBox="1"/>
          <p:nvPr/>
        </p:nvSpPr>
        <p:spPr>
          <a:xfrm>
            <a:off x="778929" y="644631"/>
            <a:ext cx="7865784" cy="810477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19"/>
              </a:spcBef>
              <a:tabLst>
                <a:tab pos="647065" algn="l"/>
              </a:tabLst>
            </a:pPr>
            <a:r>
              <a:rPr sz="20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13	</a:t>
            </a:r>
            <a:r>
              <a:rPr sz="20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This diagram below shows a circle.</a:t>
            </a:r>
            <a:endParaRPr sz="2000" dirty="0">
              <a:latin typeface="Grammarsaurus" pitchFamily="2" charset="0"/>
              <a:cs typeface="Gill Sans MT"/>
            </a:endParaRPr>
          </a:p>
          <a:p>
            <a:pPr marL="647065">
              <a:lnSpc>
                <a:spcPct val="100000"/>
              </a:lnSpc>
              <a:spcBef>
                <a:spcPts val="725"/>
              </a:spcBef>
            </a:pPr>
            <a:r>
              <a:rPr sz="20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The distance from the centre to the edge of the circle is 14cm.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sp>
        <p:nvSpPr>
          <p:cNvPr id="33" name="object 5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1365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4770"/>
              <a:ext cx="4910658" cy="343322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117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4351870"/>
              <a:ext cx="778929" cy="1562087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31232" y="2002370"/>
              <a:ext cx="1562100" cy="1562100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723029" y="5685366"/>
              <a:ext cx="1468958" cy="1172632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722029" y="4885266"/>
              <a:ext cx="2235199" cy="197273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0761129" y="579970"/>
              <a:ext cx="1430870" cy="2235187"/>
            </a:xfrm>
            <a:prstGeom prst="rect">
              <a:avLst/>
            </a:prstGeom>
          </p:spPr>
        </p:pic>
      </p:grpSp>
      <p:pic>
        <p:nvPicPr>
          <p:cNvPr id="12" name="object 12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6239929" y="3640683"/>
            <a:ext cx="1562100" cy="1562087"/>
          </a:xfrm>
          <a:prstGeom prst="rect">
            <a:avLst/>
          </a:prstGeom>
        </p:spPr>
      </p:pic>
      <p:grpSp>
        <p:nvGrpSpPr>
          <p:cNvPr id="13" name="object 13"/>
          <p:cNvGrpSpPr/>
          <p:nvPr/>
        </p:nvGrpSpPr>
        <p:grpSpPr>
          <a:xfrm>
            <a:off x="246570" y="309796"/>
            <a:ext cx="11699240" cy="6352540"/>
            <a:chOff x="246570" y="309796"/>
            <a:chExt cx="11699240" cy="6352540"/>
          </a:xfrm>
        </p:grpSpPr>
        <p:sp>
          <p:nvSpPr>
            <p:cNvPr id="14" name="object 14"/>
            <p:cNvSpPr/>
            <p:nvPr/>
          </p:nvSpPr>
          <p:spPr>
            <a:xfrm>
              <a:off x="252920" y="316146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5" y="8016"/>
                  </a:lnTo>
                  <a:lnTo>
                    <a:pt x="29849" y="29845"/>
                  </a:lnTo>
                  <a:lnTo>
                    <a:pt x="8018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8" y="6163554"/>
                  </a:lnTo>
                  <a:lnTo>
                    <a:pt x="29849" y="6195860"/>
                  </a:lnTo>
                  <a:lnTo>
                    <a:pt x="62155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8" y="6217688"/>
                  </a:lnTo>
                  <a:lnTo>
                    <a:pt x="11656314" y="6195860"/>
                  </a:lnTo>
                  <a:lnTo>
                    <a:pt x="11678142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2" y="62150"/>
                  </a:lnTo>
                  <a:lnTo>
                    <a:pt x="11656314" y="29845"/>
                  </a:lnTo>
                  <a:lnTo>
                    <a:pt x="11624008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6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5" y="6217688"/>
                  </a:lnTo>
                  <a:lnTo>
                    <a:pt x="29849" y="6195860"/>
                  </a:lnTo>
                  <a:lnTo>
                    <a:pt x="8018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8" y="62150"/>
                  </a:lnTo>
                  <a:lnTo>
                    <a:pt x="29849" y="29845"/>
                  </a:lnTo>
                  <a:lnTo>
                    <a:pt x="62155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8" y="8016"/>
                  </a:lnTo>
                  <a:lnTo>
                    <a:pt x="11656314" y="29845"/>
                  </a:lnTo>
                  <a:lnTo>
                    <a:pt x="11678142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2" y="6163554"/>
                  </a:lnTo>
                  <a:lnTo>
                    <a:pt x="11656314" y="6195860"/>
                  </a:lnTo>
                  <a:lnTo>
                    <a:pt x="11624008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30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2" y="204711"/>
                  </a:lnTo>
                  <a:lnTo>
                    <a:pt x="73391" y="230487"/>
                  </a:lnTo>
                  <a:lnTo>
                    <a:pt x="119976" y="239953"/>
                  </a:lnTo>
                  <a:lnTo>
                    <a:pt x="1673161" y="239953"/>
                  </a:lnTo>
                  <a:lnTo>
                    <a:pt x="1719739" y="230487"/>
                  </a:lnTo>
                  <a:lnTo>
                    <a:pt x="1757884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4" y="35242"/>
                  </a:lnTo>
                  <a:lnTo>
                    <a:pt x="1719739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30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76" y="239953"/>
                  </a:lnTo>
                  <a:lnTo>
                    <a:pt x="73391" y="230487"/>
                  </a:lnTo>
                  <a:lnTo>
                    <a:pt x="35242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1673161" y="0"/>
                  </a:lnTo>
                  <a:lnTo>
                    <a:pt x="1719739" y="9466"/>
                  </a:lnTo>
                  <a:lnTo>
                    <a:pt x="1757884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4" y="204711"/>
                  </a:lnTo>
                  <a:lnTo>
                    <a:pt x="1719739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602674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3" y="558327"/>
                  </a:lnTo>
                  <a:lnTo>
                    <a:pt x="11158" y="570437"/>
                  </a:lnTo>
                  <a:lnTo>
                    <a:pt x="23268" y="578602"/>
                  </a:lnTo>
                  <a:lnTo>
                    <a:pt x="38100" y="581596"/>
                  </a:lnTo>
                  <a:lnTo>
                    <a:pt x="543496" y="581596"/>
                  </a:lnTo>
                  <a:lnTo>
                    <a:pt x="558327" y="578602"/>
                  </a:lnTo>
                  <a:lnTo>
                    <a:pt x="570437" y="570437"/>
                  </a:lnTo>
                  <a:lnTo>
                    <a:pt x="578602" y="558327"/>
                  </a:lnTo>
                  <a:lnTo>
                    <a:pt x="581596" y="543496"/>
                  </a:lnTo>
                  <a:lnTo>
                    <a:pt x="581596" y="38100"/>
                  </a:lnTo>
                  <a:lnTo>
                    <a:pt x="578602" y="23268"/>
                  </a:lnTo>
                  <a:lnTo>
                    <a:pt x="570437" y="11158"/>
                  </a:lnTo>
                  <a:lnTo>
                    <a:pt x="558327" y="2993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602674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596"/>
                  </a:moveTo>
                  <a:lnTo>
                    <a:pt x="38100" y="581596"/>
                  </a:lnTo>
                  <a:lnTo>
                    <a:pt x="23268" y="578602"/>
                  </a:lnTo>
                  <a:lnTo>
                    <a:pt x="11158" y="570437"/>
                  </a:lnTo>
                  <a:lnTo>
                    <a:pt x="2993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3"/>
                  </a:lnTo>
                  <a:lnTo>
                    <a:pt x="570437" y="11158"/>
                  </a:lnTo>
                  <a:lnTo>
                    <a:pt x="578602" y="23268"/>
                  </a:lnTo>
                  <a:lnTo>
                    <a:pt x="581596" y="38100"/>
                  </a:lnTo>
                  <a:lnTo>
                    <a:pt x="581596" y="543496"/>
                  </a:lnTo>
                  <a:lnTo>
                    <a:pt x="578602" y="558327"/>
                  </a:lnTo>
                  <a:lnTo>
                    <a:pt x="570437" y="570437"/>
                  </a:lnTo>
                  <a:lnTo>
                    <a:pt x="558327" y="578602"/>
                  </a:lnTo>
                  <a:lnTo>
                    <a:pt x="543496" y="581596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>
            <a:spLocks noGrp="1"/>
          </p:cNvSpPr>
          <p:nvPr>
            <p:ph type="title"/>
          </p:nvPr>
        </p:nvSpPr>
        <p:spPr>
          <a:xfrm>
            <a:off x="782563" y="667746"/>
            <a:ext cx="4737751" cy="8185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45795" marR="5080" indent="-633730">
              <a:lnSpc>
                <a:spcPct val="130100"/>
              </a:lnSpc>
              <a:spcBef>
                <a:spcPts val="100"/>
              </a:spcBef>
              <a:tabLst>
                <a:tab pos="645795" algn="l"/>
              </a:tabLst>
            </a:pPr>
            <a:r>
              <a:rPr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14	</a:t>
            </a: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At a restaurant, 8 pizzas cost £128. Each pizza costs the same.</a:t>
            </a:r>
          </a:p>
        </p:txBody>
      </p:sp>
      <p:grpSp>
        <p:nvGrpSpPr>
          <p:cNvPr id="22" name="object 22"/>
          <p:cNvGrpSpPr/>
          <p:nvPr/>
        </p:nvGrpSpPr>
        <p:grpSpPr>
          <a:xfrm>
            <a:off x="4082250" y="1879320"/>
            <a:ext cx="4040504" cy="594360"/>
            <a:chOff x="4082250" y="1879320"/>
            <a:chExt cx="4040504" cy="594360"/>
          </a:xfrm>
        </p:grpSpPr>
        <p:sp>
          <p:nvSpPr>
            <p:cNvPr id="23" name="object 23"/>
            <p:cNvSpPr/>
            <p:nvPr/>
          </p:nvSpPr>
          <p:spPr>
            <a:xfrm>
              <a:off x="4088600" y="1885670"/>
              <a:ext cx="4027804" cy="581660"/>
            </a:xfrm>
            <a:custGeom>
              <a:avLst/>
              <a:gdLst/>
              <a:ahLst/>
              <a:cxnLst/>
              <a:rect l="l" t="t" r="r" b="b"/>
              <a:pathLst>
                <a:path w="4027804" h="581660">
                  <a:moveTo>
                    <a:pt x="4000715" y="0"/>
                  </a:moveTo>
                  <a:lnTo>
                    <a:pt x="26619" y="0"/>
                  </a:lnTo>
                  <a:lnTo>
                    <a:pt x="16260" y="2090"/>
                  </a:lnTo>
                  <a:lnTo>
                    <a:pt x="7799" y="7793"/>
                  </a:lnTo>
                  <a:lnTo>
                    <a:pt x="2092" y="16250"/>
                  </a:lnTo>
                  <a:lnTo>
                    <a:pt x="0" y="26606"/>
                  </a:lnTo>
                  <a:lnTo>
                    <a:pt x="0" y="554990"/>
                  </a:lnTo>
                  <a:lnTo>
                    <a:pt x="2092" y="565346"/>
                  </a:lnTo>
                  <a:lnTo>
                    <a:pt x="7799" y="573803"/>
                  </a:lnTo>
                  <a:lnTo>
                    <a:pt x="16260" y="579505"/>
                  </a:lnTo>
                  <a:lnTo>
                    <a:pt x="26619" y="581596"/>
                  </a:lnTo>
                  <a:lnTo>
                    <a:pt x="4000715" y="581596"/>
                  </a:lnTo>
                  <a:lnTo>
                    <a:pt x="4011072" y="579505"/>
                  </a:lnTo>
                  <a:lnTo>
                    <a:pt x="4019529" y="573803"/>
                  </a:lnTo>
                  <a:lnTo>
                    <a:pt x="4025231" y="565346"/>
                  </a:lnTo>
                  <a:lnTo>
                    <a:pt x="4027322" y="554990"/>
                  </a:lnTo>
                  <a:lnTo>
                    <a:pt x="4027322" y="26606"/>
                  </a:lnTo>
                  <a:lnTo>
                    <a:pt x="4025231" y="16250"/>
                  </a:lnTo>
                  <a:lnTo>
                    <a:pt x="4019529" y="7793"/>
                  </a:lnTo>
                  <a:lnTo>
                    <a:pt x="4011072" y="2090"/>
                  </a:lnTo>
                  <a:lnTo>
                    <a:pt x="4000715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088600" y="1885670"/>
              <a:ext cx="4027804" cy="581660"/>
            </a:xfrm>
            <a:custGeom>
              <a:avLst/>
              <a:gdLst/>
              <a:ahLst/>
              <a:cxnLst/>
              <a:rect l="l" t="t" r="r" b="b"/>
              <a:pathLst>
                <a:path w="4027804" h="581660">
                  <a:moveTo>
                    <a:pt x="4000715" y="581596"/>
                  </a:moveTo>
                  <a:lnTo>
                    <a:pt x="26619" y="581596"/>
                  </a:lnTo>
                  <a:lnTo>
                    <a:pt x="16260" y="579505"/>
                  </a:lnTo>
                  <a:lnTo>
                    <a:pt x="7799" y="573803"/>
                  </a:lnTo>
                  <a:lnTo>
                    <a:pt x="2092" y="565346"/>
                  </a:lnTo>
                  <a:lnTo>
                    <a:pt x="0" y="554990"/>
                  </a:lnTo>
                  <a:lnTo>
                    <a:pt x="0" y="26606"/>
                  </a:lnTo>
                  <a:lnTo>
                    <a:pt x="2092" y="16250"/>
                  </a:lnTo>
                  <a:lnTo>
                    <a:pt x="7799" y="7793"/>
                  </a:lnTo>
                  <a:lnTo>
                    <a:pt x="16260" y="2090"/>
                  </a:lnTo>
                  <a:lnTo>
                    <a:pt x="26619" y="0"/>
                  </a:lnTo>
                  <a:lnTo>
                    <a:pt x="4000715" y="0"/>
                  </a:lnTo>
                  <a:lnTo>
                    <a:pt x="4011072" y="2090"/>
                  </a:lnTo>
                  <a:lnTo>
                    <a:pt x="4019529" y="7793"/>
                  </a:lnTo>
                  <a:lnTo>
                    <a:pt x="4025231" y="16250"/>
                  </a:lnTo>
                  <a:lnTo>
                    <a:pt x="4027322" y="26606"/>
                  </a:lnTo>
                  <a:lnTo>
                    <a:pt x="4027322" y="554990"/>
                  </a:lnTo>
                  <a:lnTo>
                    <a:pt x="4025231" y="565346"/>
                  </a:lnTo>
                  <a:lnTo>
                    <a:pt x="4019529" y="573803"/>
                  </a:lnTo>
                  <a:lnTo>
                    <a:pt x="4011072" y="579505"/>
                  </a:lnTo>
                  <a:lnTo>
                    <a:pt x="4000715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4267200" y="1981999"/>
            <a:ext cx="3712324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How much would 11 pizzas cost?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7633004" y="5020932"/>
            <a:ext cx="2121535" cy="707390"/>
          </a:xfrm>
          <a:custGeom>
            <a:avLst/>
            <a:gdLst/>
            <a:ahLst/>
            <a:cxnLst/>
            <a:rect l="l" t="t" r="r" b="b"/>
            <a:pathLst>
              <a:path w="2121534" h="707389">
                <a:moveTo>
                  <a:pt x="2121166" y="0"/>
                </a:moveTo>
                <a:lnTo>
                  <a:pt x="0" y="0"/>
                </a:lnTo>
                <a:lnTo>
                  <a:pt x="0" y="707059"/>
                </a:lnTo>
                <a:lnTo>
                  <a:pt x="2121166" y="707059"/>
                </a:lnTo>
                <a:lnTo>
                  <a:pt x="2121166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27" name="object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8590606"/>
              </p:ext>
            </p:extLst>
          </p:nvPr>
        </p:nvGraphicFramePr>
        <p:xfrm>
          <a:off x="2077948" y="2881312"/>
          <a:ext cx="8027030" cy="31883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531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36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36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36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536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36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5369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5369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5369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5369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5369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5369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5369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5369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5369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5369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35369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353695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353695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353695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353695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</a:tblGrid>
              <a:tr h="363855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solid"/>
                    </a:lnR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905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06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solid"/>
                    </a:lnR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3060">
                <a:tc row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5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65"/>
                        </a:spcBef>
                      </a:pPr>
                      <a:endParaRPr sz="1650" spc="-100" baseline="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159385" marR="141605" indent="-1905" algn="ctr">
                        <a:lnSpc>
                          <a:spcPts val="1810"/>
                        </a:lnSpc>
                      </a:pPr>
                      <a:r>
                        <a:rPr sz="1650" spc="-100" baseline="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Gill Sans MT"/>
                        </a:rPr>
                        <a:t>Show your method</a:t>
                      </a:r>
                      <a:endParaRPr sz="1650" spc="-100" baseline="0" dirty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306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306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306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306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30303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rowSpan="2" gridSpan="6">
                  <a:txBody>
                    <a:bodyPr/>
                    <a:lstStyle/>
                    <a:p>
                      <a:pPr marL="297815">
                        <a:lnSpc>
                          <a:spcPct val="100000"/>
                        </a:lnSpc>
                        <a:spcBef>
                          <a:spcPts val="1714"/>
                        </a:spcBef>
                      </a:pPr>
                      <a:r>
                        <a:rPr sz="1650" b="1" spc="-50" dirty="0">
                          <a:solidFill>
                            <a:srgbClr val="221F1F"/>
                          </a:solidFill>
                          <a:latin typeface="Grammarsaurus" pitchFamily="2" charset="0"/>
                          <a:cs typeface="Arial"/>
                        </a:rPr>
                        <a:t>£</a:t>
                      </a:r>
                      <a:endParaRPr sz="165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217804" marB="0">
                    <a:lnL w="3175">
                      <a:solidFill>
                        <a:srgbClr val="303030"/>
                      </a:solidFill>
                      <a:prstDash val="solid"/>
                    </a:lnL>
                    <a:lnR w="3175">
                      <a:solidFill>
                        <a:srgbClr val="303030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30303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53060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30303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gridSpan="6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217804" marB="0">
                    <a:lnL w="3175">
                      <a:solidFill>
                        <a:srgbClr val="303030"/>
                      </a:solidFill>
                      <a:prstDash val="solid"/>
                    </a:lnL>
                    <a:lnR w="3175">
                      <a:solidFill>
                        <a:srgbClr val="303030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30303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5306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8" name="object 5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1365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4770"/>
              <a:ext cx="4910670" cy="343322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117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39929" y="3640683"/>
              <a:ext cx="1562100" cy="1562087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51870"/>
              <a:ext cx="778929" cy="156208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232" y="2002370"/>
              <a:ext cx="1562100" cy="15621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3029" y="5685366"/>
              <a:ext cx="1468970" cy="117263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2029" y="4885266"/>
              <a:ext cx="2235199" cy="197273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1129" y="579970"/>
              <a:ext cx="1430870" cy="2235187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6"/>
            <a:ext cx="11699240" cy="6352540"/>
            <a:chOff x="246570" y="309796"/>
            <a:chExt cx="11699240" cy="6352540"/>
          </a:xfrm>
        </p:grpSpPr>
        <p:sp>
          <p:nvSpPr>
            <p:cNvPr id="14" name="object 14"/>
            <p:cNvSpPr/>
            <p:nvPr/>
          </p:nvSpPr>
          <p:spPr>
            <a:xfrm>
              <a:off x="252920" y="316146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8" y="6217688"/>
                  </a:lnTo>
                  <a:lnTo>
                    <a:pt x="11656314" y="6195860"/>
                  </a:lnTo>
                  <a:lnTo>
                    <a:pt x="11678142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2" y="62150"/>
                  </a:lnTo>
                  <a:lnTo>
                    <a:pt x="11656314" y="29845"/>
                  </a:lnTo>
                  <a:lnTo>
                    <a:pt x="11624008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6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8" y="8016"/>
                  </a:lnTo>
                  <a:lnTo>
                    <a:pt x="11656314" y="29845"/>
                  </a:lnTo>
                  <a:lnTo>
                    <a:pt x="11678142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2" y="6163554"/>
                  </a:lnTo>
                  <a:lnTo>
                    <a:pt x="11656314" y="6195860"/>
                  </a:lnTo>
                  <a:lnTo>
                    <a:pt x="11624008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30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61" y="239953"/>
                  </a:lnTo>
                  <a:lnTo>
                    <a:pt x="1719739" y="230487"/>
                  </a:lnTo>
                  <a:lnTo>
                    <a:pt x="1757884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4" y="35242"/>
                  </a:lnTo>
                  <a:lnTo>
                    <a:pt x="1719739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30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61" y="0"/>
                  </a:lnTo>
                  <a:lnTo>
                    <a:pt x="1719739" y="9466"/>
                  </a:lnTo>
                  <a:lnTo>
                    <a:pt x="1757884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4" y="204711"/>
                  </a:lnTo>
                  <a:lnTo>
                    <a:pt x="1719739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602678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3" y="558327"/>
                  </a:lnTo>
                  <a:lnTo>
                    <a:pt x="11158" y="570437"/>
                  </a:lnTo>
                  <a:lnTo>
                    <a:pt x="23268" y="578602"/>
                  </a:lnTo>
                  <a:lnTo>
                    <a:pt x="38100" y="581596"/>
                  </a:lnTo>
                  <a:lnTo>
                    <a:pt x="543496" y="581596"/>
                  </a:lnTo>
                  <a:lnTo>
                    <a:pt x="558327" y="578602"/>
                  </a:lnTo>
                  <a:lnTo>
                    <a:pt x="570437" y="570437"/>
                  </a:lnTo>
                  <a:lnTo>
                    <a:pt x="578602" y="558327"/>
                  </a:lnTo>
                  <a:lnTo>
                    <a:pt x="581596" y="543496"/>
                  </a:lnTo>
                  <a:lnTo>
                    <a:pt x="581596" y="38100"/>
                  </a:lnTo>
                  <a:lnTo>
                    <a:pt x="578602" y="23268"/>
                  </a:lnTo>
                  <a:lnTo>
                    <a:pt x="570437" y="11158"/>
                  </a:lnTo>
                  <a:lnTo>
                    <a:pt x="558327" y="2993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474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602678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596"/>
                  </a:moveTo>
                  <a:lnTo>
                    <a:pt x="38100" y="581596"/>
                  </a:lnTo>
                  <a:lnTo>
                    <a:pt x="23268" y="578602"/>
                  </a:lnTo>
                  <a:lnTo>
                    <a:pt x="11158" y="570437"/>
                  </a:lnTo>
                  <a:lnTo>
                    <a:pt x="2993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3"/>
                  </a:lnTo>
                  <a:lnTo>
                    <a:pt x="570437" y="11158"/>
                  </a:lnTo>
                  <a:lnTo>
                    <a:pt x="578602" y="23268"/>
                  </a:lnTo>
                  <a:lnTo>
                    <a:pt x="581596" y="38100"/>
                  </a:lnTo>
                  <a:lnTo>
                    <a:pt x="581596" y="543496"/>
                  </a:lnTo>
                  <a:lnTo>
                    <a:pt x="578602" y="558327"/>
                  </a:lnTo>
                  <a:lnTo>
                    <a:pt x="570437" y="570437"/>
                  </a:lnTo>
                  <a:lnTo>
                    <a:pt x="558327" y="578602"/>
                  </a:lnTo>
                  <a:lnTo>
                    <a:pt x="543496" y="581596"/>
                  </a:lnTo>
                  <a:close/>
                </a:path>
              </a:pathLst>
            </a:custGeom>
            <a:ln w="12700">
              <a:solidFill>
                <a:srgbClr val="15151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>
            <a:spLocks noGrp="1"/>
          </p:cNvSpPr>
          <p:nvPr>
            <p:ph type="title"/>
          </p:nvPr>
        </p:nvSpPr>
        <p:spPr>
          <a:xfrm>
            <a:off x="778929" y="656112"/>
            <a:ext cx="4835299" cy="81304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45795" marR="5080" indent="-633730">
              <a:lnSpc>
                <a:spcPct val="130100"/>
              </a:lnSpc>
              <a:spcBef>
                <a:spcPts val="100"/>
              </a:spcBef>
              <a:tabLst>
                <a:tab pos="645795" algn="l"/>
              </a:tabLst>
            </a:pPr>
            <a:r>
              <a:rPr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14	</a:t>
            </a:r>
            <a:r>
              <a:rPr dirty="0">
                <a:latin typeface="Grammarsaurus" pitchFamily="2" charset="0"/>
              </a:rPr>
              <a:t>At a restaurant, </a:t>
            </a:r>
            <a:r>
              <a:rPr u="sng" dirty="0">
                <a:uFill>
                  <a:solidFill>
                    <a:srgbClr val="68C5C4"/>
                  </a:solidFill>
                </a:uFill>
                <a:latin typeface="Grammarsaurus" pitchFamily="2" charset="0"/>
              </a:rPr>
              <a:t>8 pizzas cost £128</a:t>
            </a:r>
            <a:r>
              <a:rPr dirty="0">
                <a:latin typeface="Grammarsaurus" pitchFamily="2" charset="0"/>
              </a:rPr>
              <a:t>. Each pizza costs </a:t>
            </a:r>
            <a:r>
              <a:rPr u="sng" dirty="0">
                <a:uFill>
                  <a:solidFill>
                    <a:srgbClr val="68C5C4"/>
                  </a:solidFill>
                </a:uFill>
                <a:latin typeface="Grammarsaurus" pitchFamily="2" charset="0"/>
              </a:rPr>
              <a:t> the same</a:t>
            </a:r>
            <a:r>
              <a:rPr dirty="0">
                <a:latin typeface="Grammarsaurus" pitchFamily="2" charset="0"/>
              </a:rPr>
              <a:t>.</a:t>
            </a:r>
          </a:p>
        </p:txBody>
      </p:sp>
      <p:grpSp>
        <p:nvGrpSpPr>
          <p:cNvPr id="22" name="object 22"/>
          <p:cNvGrpSpPr/>
          <p:nvPr/>
        </p:nvGrpSpPr>
        <p:grpSpPr>
          <a:xfrm>
            <a:off x="4082250" y="1879320"/>
            <a:ext cx="4040504" cy="594360"/>
            <a:chOff x="4082250" y="1879320"/>
            <a:chExt cx="4040504" cy="594360"/>
          </a:xfrm>
        </p:grpSpPr>
        <p:sp>
          <p:nvSpPr>
            <p:cNvPr id="23" name="object 23"/>
            <p:cNvSpPr/>
            <p:nvPr/>
          </p:nvSpPr>
          <p:spPr>
            <a:xfrm>
              <a:off x="4088600" y="1885670"/>
              <a:ext cx="4027804" cy="581660"/>
            </a:xfrm>
            <a:custGeom>
              <a:avLst/>
              <a:gdLst/>
              <a:ahLst/>
              <a:cxnLst/>
              <a:rect l="l" t="t" r="r" b="b"/>
              <a:pathLst>
                <a:path w="4027804" h="581660">
                  <a:moveTo>
                    <a:pt x="4000703" y="0"/>
                  </a:moveTo>
                  <a:lnTo>
                    <a:pt x="26606" y="0"/>
                  </a:lnTo>
                  <a:lnTo>
                    <a:pt x="16255" y="2090"/>
                  </a:lnTo>
                  <a:lnTo>
                    <a:pt x="7797" y="7793"/>
                  </a:lnTo>
                  <a:lnTo>
                    <a:pt x="2092" y="16250"/>
                  </a:lnTo>
                  <a:lnTo>
                    <a:pt x="0" y="26606"/>
                  </a:lnTo>
                  <a:lnTo>
                    <a:pt x="0" y="554990"/>
                  </a:lnTo>
                  <a:lnTo>
                    <a:pt x="2092" y="565346"/>
                  </a:lnTo>
                  <a:lnTo>
                    <a:pt x="7797" y="573803"/>
                  </a:lnTo>
                  <a:lnTo>
                    <a:pt x="16255" y="579505"/>
                  </a:lnTo>
                  <a:lnTo>
                    <a:pt x="26606" y="581596"/>
                  </a:lnTo>
                  <a:lnTo>
                    <a:pt x="4000703" y="581596"/>
                  </a:lnTo>
                  <a:lnTo>
                    <a:pt x="4011061" y="579505"/>
                  </a:lnTo>
                  <a:lnTo>
                    <a:pt x="4019523" y="573803"/>
                  </a:lnTo>
                  <a:lnTo>
                    <a:pt x="4025229" y="565346"/>
                  </a:lnTo>
                  <a:lnTo>
                    <a:pt x="4027322" y="554990"/>
                  </a:lnTo>
                  <a:lnTo>
                    <a:pt x="4027322" y="26606"/>
                  </a:lnTo>
                  <a:lnTo>
                    <a:pt x="4025229" y="16250"/>
                  </a:lnTo>
                  <a:lnTo>
                    <a:pt x="4019523" y="7793"/>
                  </a:lnTo>
                  <a:lnTo>
                    <a:pt x="4011061" y="2090"/>
                  </a:lnTo>
                  <a:lnTo>
                    <a:pt x="4000703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4088600" y="1885670"/>
              <a:ext cx="4027804" cy="581660"/>
            </a:xfrm>
            <a:custGeom>
              <a:avLst/>
              <a:gdLst/>
              <a:ahLst/>
              <a:cxnLst/>
              <a:rect l="l" t="t" r="r" b="b"/>
              <a:pathLst>
                <a:path w="4027804" h="581660">
                  <a:moveTo>
                    <a:pt x="4000703" y="581596"/>
                  </a:moveTo>
                  <a:lnTo>
                    <a:pt x="26606" y="581596"/>
                  </a:lnTo>
                  <a:lnTo>
                    <a:pt x="16255" y="579505"/>
                  </a:lnTo>
                  <a:lnTo>
                    <a:pt x="7797" y="573803"/>
                  </a:lnTo>
                  <a:lnTo>
                    <a:pt x="2092" y="565346"/>
                  </a:lnTo>
                  <a:lnTo>
                    <a:pt x="0" y="554990"/>
                  </a:lnTo>
                  <a:lnTo>
                    <a:pt x="0" y="26606"/>
                  </a:lnTo>
                  <a:lnTo>
                    <a:pt x="2092" y="16250"/>
                  </a:lnTo>
                  <a:lnTo>
                    <a:pt x="7797" y="7793"/>
                  </a:lnTo>
                  <a:lnTo>
                    <a:pt x="16255" y="2090"/>
                  </a:lnTo>
                  <a:lnTo>
                    <a:pt x="26606" y="0"/>
                  </a:lnTo>
                  <a:lnTo>
                    <a:pt x="4000703" y="0"/>
                  </a:lnTo>
                  <a:lnTo>
                    <a:pt x="4011061" y="2090"/>
                  </a:lnTo>
                  <a:lnTo>
                    <a:pt x="4019523" y="7793"/>
                  </a:lnTo>
                  <a:lnTo>
                    <a:pt x="4025229" y="16250"/>
                  </a:lnTo>
                  <a:lnTo>
                    <a:pt x="4027322" y="26606"/>
                  </a:lnTo>
                  <a:lnTo>
                    <a:pt x="4027322" y="554990"/>
                  </a:lnTo>
                  <a:lnTo>
                    <a:pt x="4025229" y="565346"/>
                  </a:lnTo>
                  <a:lnTo>
                    <a:pt x="4019523" y="573803"/>
                  </a:lnTo>
                  <a:lnTo>
                    <a:pt x="4011061" y="579505"/>
                  </a:lnTo>
                  <a:lnTo>
                    <a:pt x="4000703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4296239" y="1979205"/>
            <a:ext cx="3722974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How much would </a:t>
            </a:r>
            <a:r>
              <a:rPr sz="2000" u="sng" dirty="0">
                <a:solidFill>
                  <a:srgbClr val="404040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Gill Sans MT"/>
              </a:rPr>
              <a:t>11 pizzas</a:t>
            </a:r>
            <a:r>
              <a:rPr sz="200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 cost?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3030804" y="2881312"/>
            <a:ext cx="7083425" cy="3206750"/>
            <a:chOff x="3030804" y="2881312"/>
            <a:chExt cx="7083425" cy="3206750"/>
          </a:xfrm>
        </p:grpSpPr>
        <p:sp>
          <p:nvSpPr>
            <p:cNvPr id="27" name="object 27"/>
            <p:cNvSpPr/>
            <p:nvPr/>
          </p:nvSpPr>
          <p:spPr>
            <a:xfrm>
              <a:off x="3037154" y="2882900"/>
              <a:ext cx="7070725" cy="3199130"/>
            </a:xfrm>
            <a:custGeom>
              <a:avLst/>
              <a:gdLst/>
              <a:ahLst/>
              <a:cxnLst/>
              <a:rect l="l" t="t" r="r" b="b"/>
              <a:pathLst>
                <a:path w="7070725" h="3199129">
                  <a:moveTo>
                    <a:pt x="353529" y="723938"/>
                  </a:moveTo>
                  <a:lnTo>
                    <a:pt x="0" y="723938"/>
                  </a:lnTo>
                  <a:lnTo>
                    <a:pt x="0" y="370408"/>
                  </a:lnTo>
                  <a:lnTo>
                    <a:pt x="353529" y="370408"/>
                  </a:lnTo>
                  <a:lnTo>
                    <a:pt x="353529" y="723938"/>
                  </a:lnTo>
                  <a:close/>
                </a:path>
                <a:path w="7070725" h="3199129">
                  <a:moveTo>
                    <a:pt x="707059" y="723938"/>
                  </a:moveTo>
                  <a:lnTo>
                    <a:pt x="353529" y="723938"/>
                  </a:lnTo>
                  <a:lnTo>
                    <a:pt x="353529" y="370408"/>
                  </a:lnTo>
                  <a:lnTo>
                    <a:pt x="707059" y="370408"/>
                  </a:lnTo>
                  <a:lnTo>
                    <a:pt x="707059" y="723938"/>
                  </a:lnTo>
                  <a:close/>
                </a:path>
                <a:path w="7070725" h="3199129">
                  <a:moveTo>
                    <a:pt x="1060589" y="723938"/>
                  </a:moveTo>
                  <a:lnTo>
                    <a:pt x="707059" y="723938"/>
                  </a:lnTo>
                  <a:lnTo>
                    <a:pt x="707059" y="370408"/>
                  </a:lnTo>
                  <a:lnTo>
                    <a:pt x="1060589" y="370408"/>
                  </a:lnTo>
                  <a:lnTo>
                    <a:pt x="1060589" y="723938"/>
                  </a:lnTo>
                  <a:close/>
                </a:path>
                <a:path w="7070725" h="3199129">
                  <a:moveTo>
                    <a:pt x="1414106" y="723938"/>
                  </a:moveTo>
                  <a:lnTo>
                    <a:pt x="1060589" y="723938"/>
                  </a:lnTo>
                  <a:lnTo>
                    <a:pt x="1060589" y="370408"/>
                  </a:lnTo>
                  <a:lnTo>
                    <a:pt x="1414106" y="370408"/>
                  </a:lnTo>
                  <a:lnTo>
                    <a:pt x="1414106" y="723938"/>
                  </a:lnTo>
                  <a:close/>
                </a:path>
                <a:path w="7070725" h="3199129">
                  <a:moveTo>
                    <a:pt x="1767636" y="723938"/>
                  </a:moveTo>
                  <a:lnTo>
                    <a:pt x="1414106" y="723938"/>
                  </a:lnTo>
                  <a:lnTo>
                    <a:pt x="1414106" y="370408"/>
                  </a:lnTo>
                  <a:lnTo>
                    <a:pt x="1767636" y="370408"/>
                  </a:lnTo>
                  <a:lnTo>
                    <a:pt x="1767636" y="723938"/>
                  </a:lnTo>
                  <a:close/>
                </a:path>
                <a:path w="7070725" h="3199129">
                  <a:moveTo>
                    <a:pt x="2121166" y="723938"/>
                  </a:moveTo>
                  <a:lnTo>
                    <a:pt x="1767636" y="723938"/>
                  </a:lnTo>
                  <a:lnTo>
                    <a:pt x="1767636" y="370408"/>
                  </a:lnTo>
                  <a:lnTo>
                    <a:pt x="2121166" y="370408"/>
                  </a:lnTo>
                  <a:lnTo>
                    <a:pt x="2121166" y="723938"/>
                  </a:lnTo>
                  <a:close/>
                </a:path>
                <a:path w="7070725" h="3199129">
                  <a:moveTo>
                    <a:pt x="2474696" y="723938"/>
                  </a:moveTo>
                  <a:lnTo>
                    <a:pt x="2121166" y="723938"/>
                  </a:lnTo>
                  <a:lnTo>
                    <a:pt x="2121166" y="370408"/>
                  </a:lnTo>
                  <a:lnTo>
                    <a:pt x="2474696" y="370408"/>
                  </a:lnTo>
                  <a:lnTo>
                    <a:pt x="2474696" y="723938"/>
                  </a:lnTo>
                  <a:close/>
                </a:path>
                <a:path w="7070725" h="3199129">
                  <a:moveTo>
                    <a:pt x="2828226" y="723938"/>
                  </a:moveTo>
                  <a:lnTo>
                    <a:pt x="2474696" y="723938"/>
                  </a:lnTo>
                  <a:lnTo>
                    <a:pt x="2474696" y="370408"/>
                  </a:lnTo>
                  <a:lnTo>
                    <a:pt x="2828226" y="370408"/>
                  </a:lnTo>
                  <a:lnTo>
                    <a:pt x="2828226" y="723938"/>
                  </a:lnTo>
                  <a:close/>
                </a:path>
                <a:path w="7070725" h="3199129">
                  <a:moveTo>
                    <a:pt x="3181756" y="723938"/>
                  </a:moveTo>
                  <a:lnTo>
                    <a:pt x="2828226" y="723938"/>
                  </a:lnTo>
                  <a:lnTo>
                    <a:pt x="2828226" y="370408"/>
                  </a:lnTo>
                  <a:lnTo>
                    <a:pt x="3181756" y="370408"/>
                  </a:lnTo>
                  <a:lnTo>
                    <a:pt x="3181756" y="723938"/>
                  </a:lnTo>
                  <a:close/>
                </a:path>
                <a:path w="7070725" h="3199129">
                  <a:moveTo>
                    <a:pt x="3535273" y="723938"/>
                  </a:moveTo>
                  <a:lnTo>
                    <a:pt x="3181756" y="723938"/>
                  </a:lnTo>
                  <a:lnTo>
                    <a:pt x="3181756" y="370408"/>
                  </a:lnTo>
                  <a:lnTo>
                    <a:pt x="3535273" y="370408"/>
                  </a:lnTo>
                  <a:lnTo>
                    <a:pt x="3535273" y="723938"/>
                  </a:lnTo>
                  <a:close/>
                </a:path>
                <a:path w="7070725" h="3199129">
                  <a:moveTo>
                    <a:pt x="3888803" y="723938"/>
                  </a:moveTo>
                  <a:lnTo>
                    <a:pt x="3535273" y="723938"/>
                  </a:lnTo>
                  <a:lnTo>
                    <a:pt x="3535273" y="370408"/>
                  </a:lnTo>
                  <a:lnTo>
                    <a:pt x="3888803" y="370408"/>
                  </a:lnTo>
                  <a:lnTo>
                    <a:pt x="3888803" y="723938"/>
                  </a:lnTo>
                  <a:close/>
                </a:path>
                <a:path w="7070725" h="3199129">
                  <a:moveTo>
                    <a:pt x="4242320" y="723938"/>
                  </a:moveTo>
                  <a:lnTo>
                    <a:pt x="3888790" y="723938"/>
                  </a:lnTo>
                  <a:lnTo>
                    <a:pt x="3888790" y="370408"/>
                  </a:lnTo>
                  <a:lnTo>
                    <a:pt x="4242320" y="370408"/>
                  </a:lnTo>
                  <a:lnTo>
                    <a:pt x="4242320" y="723938"/>
                  </a:lnTo>
                  <a:close/>
                </a:path>
                <a:path w="7070725" h="3199129">
                  <a:moveTo>
                    <a:pt x="4595850" y="723938"/>
                  </a:moveTo>
                  <a:lnTo>
                    <a:pt x="4242320" y="723938"/>
                  </a:lnTo>
                  <a:lnTo>
                    <a:pt x="4242320" y="370408"/>
                  </a:lnTo>
                  <a:lnTo>
                    <a:pt x="4595850" y="370408"/>
                  </a:lnTo>
                  <a:lnTo>
                    <a:pt x="4595850" y="723938"/>
                  </a:lnTo>
                  <a:close/>
                </a:path>
                <a:path w="7070725" h="3199129">
                  <a:moveTo>
                    <a:pt x="4949380" y="723938"/>
                  </a:moveTo>
                  <a:lnTo>
                    <a:pt x="4595850" y="723938"/>
                  </a:lnTo>
                  <a:lnTo>
                    <a:pt x="4595850" y="370408"/>
                  </a:lnTo>
                  <a:lnTo>
                    <a:pt x="4949380" y="370408"/>
                  </a:lnTo>
                  <a:lnTo>
                    <a:pt x="4949380" y="723938"/>
                  </a:lnTo>
                  <a:close/>
                </a:path>
                <a:path w="7070725" h="3199129">
                  <a:moveTo>
                    <a:pt x="5302910" y="723938"/>
                  </a:moveTo>
                  <a:lnTo>
                    <a:pt x="4949380" y="723938"/>
                  </a:lnTo>
                  <a:lnTo>
                    <a:pt x="4949380" y="370408"/>
                  </a:lnTo>
                  <a:lnTo>
                    <a:pt x="5302910" y="370408"/>
                  </a:lnTo>
                  <a:lnTo>
                    <a:pt x="5302910" y="723938"/>
                  </a:lnTo>
                  <a:close/>
                </a:path>
                <a:path w="7070725" h="3199129">
                  <a:moveTo>
                    <a:pt x="5656427" y="723938"/>
                  </a:moveTo>
                  <a:lnTo>
                    <a:pt x="5302910" y="723938"/>
                  </a:lnTo>
                  <a:lnTo>
                    <a:pt x="5302910" y="370408"/>
                  </a:lnTo>
                  <a:lnTo>
                    <a:pt x="5656427" y="370408"/>
                  </a:lnTo>
                  <a:lnTo>
                    <a:pt x="5656427" y="723938"/>
                  </a:lnTo>
                  <a:close/>
                </a:path>
                <a:path w="7070725" h="3199129">
                  <a:moveTo>
                    <a:pt x="6009957" y="723938"/>
                  </a:moveTo>
                  <a:lnTo>
                    <a:pt x="5656427" y="723938"/>
                  </a:lnTo>
                  <a:lnTo>
                    <a:pt x="5656427" y="370408"/>
                  </a:lnTo>
                  <a:lnTo>
                    <a:pt x="6009957" y="370408"/>
                  </a:lnTo>
                  <a:lnTo>
                    <a:pt x="6009957" y="723938"/>
                  </a:lnTo>
                  <a:close/>
                </a:path>
                <a:path w="7070725" h="3199129">
                  <a:moveTo>
                    <a:pt x="6363487" y="723938"/>
                  </a:moveTo>
                  <a:lnTo>
                    <a:pt x="6009957" y="723938"/>
                  </a:lnTo>
                  <a:lnTo>
                    <a:pt x="6009957" y="370408"/>
                  </a:lnTo>
                  <a:lnTo>
                    <a:pt x="6363487" y="370408"/>
                  </a:lnTo>
                  <a:lnTo>
                    <a:pt x="6363487" y="723938"/>
                  </a:lnTo>
                  <a:close/>
                </a:path>
                <a:path w="7070725" h="3199129">
                  <a:moveTo>
                    <a:pt x="6717017" y="723938"/>
                  </a:moveTo>
                  <a:lnTo>
                    <a:pt x="6363487" y="723938"/>
                  </a:lnTo>
                  <a:lnTo>
                    <a:pt x="6363487" y="370408"/>
                  </a:lnTo>
                  <a:lnTo>
                    <a:pt x="6717017" y="370408"/>
                  </a:lnTo>
                  <a:lnTo>
                    <a:pt x="6717017" y="723938"/>
                  </a:lnTo>
                  <a:close/>
                </a:path>
                <a:path w="7070725" h="3199129">
                  <a:moveTo>
                    <a:pt x="7070547" y="723938"/>
                  </a:moveTo>
                  <a:lnTo>
                    <a:pt x="6717017" y="723938"/>
                  </a:lnTo>
                  <a:lnTo>
                    <a:pt x="6717017" y="370408"/>
                  </a:lnTo>
                  <a:lnTo>
                    <a:pt x="7070547" y="370408"/>
                  </a:lnTo>
                  <a:lnTo>
                    <a:pt x="7070547" y="723938"/>
                  </a:lnTo>
                  <a:close/>
                </a:path>
                <a:path w="7070725" h="3199129">
                  <a:moveTo>
                    <a:pt x="353529" y="370408"/>
                  </a:moveTo>
                  <a:lnTo>
                    <a:pt x="0" y="370408"/>
                  </a:lnTo>
                  <a:lnTo>
                    <a:pt x="0" y="0"/>
                  </a:lnTo>
                  <a:lnTo>
                    <a:pt x="353529" y="0"/>
                  </a:lnTo>
                  <a:lnTo>
                    <a:pt x="353529" y="370408"/>
                  </a:lnTo>
                  <a:close/>
                </a:path>
                <a:path w="7070725" h="3199129">
                  <a:moveTo>
                    <a:pt x="707059" y="370408"/>
                  </a:moveTo>
                  <a:lnTo>
                    <a:pt x="353529" y="370408"/>
                  </a:lnTo>
                  <a:lnTo>
                    <a:pt x="353529" y="0"/>
                  </a:lnTo>
                  <a:lnTo>
                    <a:pt x="707059" y="0"/>
                  </a:lnTo>
                  <a:lnTo>
                    <a:pt x="707059" y="370408"/>
                  </a:lnTo>
                  <a:close/>
                </a:path>
                <a:path w="7070725" h="3199129">
                  <a:moveTo>
                    <a:pt x="1060589" y="370408"/>
                  </a:moveTo>
                  <a:lnTo>
                    <a:pt x="707059" y="370408"/>
                  </a:lnTo>
                  <a:lnTo>
                    <a:pt x="707059" y="0"/>
                  </a:lnTo>
                  <a:lnTo>
                    <a:pt x="1060589" y="0"/>
                  </a:lnTo>
                  <a:lnTo>
                    <a:pt x="1060589" y="370408"/>
                  </a:lnTo>
                  <a:close/>
                </a:path>
                <a:path w="7070725" h="3199129">
                  <a:moveTo>
                    <a:pt x="1414106" y="370408"/>
                  </a:moveTo>
                  <a:lnTo>
                    <a:pt x="1060589" y="370408"/>
                  </a:lnTo>
                  <a:lnTo>
                    <a:pt x="1060589" y="0"/>
                  </a:lnTo>
                  <a:lnTo>
                    <a:pt x="1414106" y="0"/>
                  </a:lnTo>
                  <a:lnTo>
                    <a:pt x="1414106" y="370408"/>
                  </a:lnTo>
                  <a:close/>
                </a:path>
                <a:path w="7070725" h="3199129">
                  <a:moveTo>
                    <a:pt x="1767636" y="370408"/>
                  </a:moveTo>
                  <a:lnTo>
                    <a:pt x="1414106" y="370408"/>
                  </a:lnTo>
                  <a:lnTo>
                    <a:pt x="1414106" y="0"/>
                  </a:lnTo>
                  <a:lnTo>
                    <a:pt x="1767636" y="0"/>
                  </a:lnTo>
                  <a:lnTo>
                    <a:pt x="1767636" y="370408"/>
                  </a:lnTo>
                  <a:close/>
                </a:path>
                <a:path w="7070725" h="3199129">
                  <a:moveTo>
                    <a:pt x="2121166" y="370408"/>
                  </a:moveTo>
                  <a:lnTo>
                    <a:pt x="1767636" y="370408"/>
                  </a:lnTo>
                  <a:lnTo>
                    <a:pt x="1767636" y="0"/>
                  </a:lnTo>
                  <a:lnTo>
                    <a:pt x="2121166" y="0"/>
                  </a:lnTo>
                  <a:lnTo>
                    <a:pt x="2121166" y="370408"/>
                  </a:lnTo>
                  <a:close/>
                </a:path>
                <a:path w="7070725" h="3199129">
                  <a:moveTo>
                    <a:pt x="2474696" y="370408"/>
                  </a:moveTo>
                  <a:lnTo>
                    <a:pt x="2121166" y="370408"/>
                  </a:lnTo>
                  <a:lnTo>
                    <a:pt x="2121166" y="0"/>
                  </a:lnTo>
                  <a:lnTo>
                    <a:pt x="2474696" y="0"/>
                  </a:lnTo>
                  <a:lnTo>
                    <a:pt x="2474696" y="370408"/>
                  </a:lnTo>
                  <a:close/>
                </a:path>
                <a:path w="7070725" h="3199129">
                  <a:moveTo>
                    <a:pt x="2828226" y="370408"/>
                  </a:moveTo>
                  <a:lnTo>
                    <a:pt x="2474696" y="370408"/>
                  </a:lnTo>
                  <a:lnTo>
                    <a:pt x="2474696" y="0"/>
                  </a:lnTo>
                  <a:lnTo>
                    <a:pt x="2828226" y="0"/>
                  </a:lnTo>
                  <a:lnTo>
                    <a:pt x="2828226" y="370408"/>
                  </a:lnTo>
                  <a:close/>
                </a:path>
                <a:path w="7070725" h="3199129">
                  <a:moveTo>
                    <a:pt x="3181756" y="370408"/>
                  </a:moveTo>
                  <a:lnTo>
                    <a:pt x="2828226" y="370408"/>
                  </a:lnTo>
                  <a:lnTo>
                    <a:pt x="2828226" y="0"/>
                  </a:lnTo>
                  <a:lnTo>
                    <a:pt x="3181756" y="0"/>
                  </a:lnTo>
                  <a:lnTo>
                    <a:pt x="3181756" y="370408"/>
                  </a:lnTo>
                  <a:close/>
                </a:path>
                <a:path w="7070725" h="3199129">
                  <a:moveTo>
                    <a:pt x="3535273" y="370408"/>
                  </a:moveTo>
                  <a:lnTo>
                    <a:pt x="3181756" y="370408"/>
                  </a:lnTo>
                  <a:lnTo>
                    <a:pt x="3181756" y="0"/>
                  </a:lnTo>
                  <a:lnTo>
                    <a:pt x="3535273" y="0"/>
                  </a:lnTo>
                  <a:lnTo>
                    <a:pt x="3535273" y="370408"/>
                  </a:lnTo>
                  <a:close/>
                </a:path>
                <a:path w="7070725" h="3199129">
                  <a:moveTo>
                    <a:pt x="3888803" y="370408"/>
                  </a:moveTo>
                  <a:lnTo>
                    <a:pt x="3535273" y="370408"/>
                  </a:lnTo>
                  <a:lnTo>
                    <a:pt x="3535273" y="0"/>
                  </a:lnTo>
                  <a:lnTo>
                    <a:pt x="3888803" y="0"/>
                  </a:lnTo>
                  <a:lnTo>
                    <a:pt x="3888803" y="370408"/>
                  </a:lnTo>
                  <a:close/>
                </a:path>
                <a:path w="7070725" h="3199129">
                  <a:moveTo>
                    <a:pt x="4242320" y="370408"/>
                  </a:moveTo>
                  <a:lnTo>
                    <a:pt x="3888790" y="370408"/>
                  </a:lnTo>
                  <a:lnTo>
                    <a:pt x="3888790" y="0"/>
                  </a:lnTo>
                  <a:lnTo>
                    <a:pt x="4242320" y="0"/>
                  </a:lnTo>
                  <a:lnTo>
                    <a:pt x="4242320" y="370408"/>
                  </a:lnTo>
                  <a:close/>
                </a:path>
                <a:path w="7070725" h="3199129">
                  <a:moveTo>
                    <a:pt x="4595850" y="370408"/>
                  </a:moveTo>
                  <a:lnTo>
                    <a:pt x="4242320" y="370408"/>
                  </a:lnTo>
                  <a:lnTo>
                    <a:pt x="4242320" y="0"/>
                  </a:lnTo>
                  <a:lnTo>
                    <a:pt x="4595850" y="0"/>
                  </a:lnTo>
                  <a:lnTo>
                    <a:pt x="4595850" y="370408"/>
                  </a:lnTo>
                  <a:close/>
                </a:path>
                <a:path w="7070725" h="3199129">
                  <a:moveTo>
                    <a:pt x="4949380" y="370408"/>
                  </a:moveTo>
                  <a:lnTo>
                    <a:pt x="4595850" y="370408"/>
                  </a:lnTo>
                  <a:lnTo>
                    <a:pt x="4595850" y="0"/>
                  </a:lnTo>
                  <a:lnTo>
                    <a:pt x="4949380" y="0"/>
                  </a:lnTo>
                  <a:lnTo>
                    <a:pt x="4949380" y="370408"/>
                  </a:lnTo>
                  <a:close/>
                </a:path>
                <a:path w="7070725" h="3199129">
                  <a:moveTo>
                    <a:pt x="5302910" y="370408"/>
                  </a:moveTo>
                  <a:lnTo>
                    <a:pt x="4949380" y="370408"/>
                  </a:lnTo>
                  <a:lnTo>
                    <a:pt x="4949380" y="0"/>
                  </a:lnTo>
                  <a:lnTo>
                    <a:pt x="5302910" y="0"/>
                  </a:lnTo>
                  <a:lnTo>
                    <a:pt x="5302910" y="370408"/>
                  </a:lnTo>
                  <a:close/>
                </a:path>
                <a:path w="7070725" h="3199129">
                  <a:moveTo>
                    <a:pt x="5656427" y="370408"/>
                  </a:moveTo>
                  <a:lnTo>
                    <a:pt x="5302910" y="370408"/>
                  </a:lnTo>
                  <a:lnTo>
                    <a:pt x="5302910" y="0"/>
                  </a:lnTo>
                  <a:lnTo>
                    <a:pt x="5656427" y="0"/>
                  </a:lnTo>
                  <a:lnTo>
                    <a:pt x="5656427" y="370408"/>
                  </a:lnTo>
                  <a:close/>
                </a:path>
                <a:path w="7070725" h="3199129">
                  <a:moveTo>
                    <a:pt x="6009957" y="370408"/>
                  </a:moveTo>
                  <a:lnTo>
                    <a:pt x="5656427" y="370408"/>
                  </a:lnTo>
                  <a:lnTo>
                    <a:pt x="5656427" y="0"/>
                  </a:lnTo>
                  <a:lnTo>
                    <a:pt x="6009957" y="0"/>
                  </a:lnTo>
                  <a:lnTo>
                    <a:pt x="6009957" y="370408"/>
                  </a:lnTo>
                  <a:close/>
                </a:path>
                <a:path w="7070725" h="3199129">
                  <a:moveTo>
                    <a:pt x="6363487" y="370408"/>
                  </a:moveTo>
                  <a:lnTo>
                    <a:pt x="6009957" y="370408"/>
                  </a:lnTo>
                  <a:lnTo>
                    <a:pt x="6009957" y="0"/>
                  </a:lnTo>
                  <a:lnTo>
                    <a:pt x="6363487" y="0"/>
                  </a:lnTo>
                  <a:lnTo>
                    <a:pt x="6363487" y="370408"/>
                  </a:lnTo>
                  <a:close/>
                </a:path>
                <a:path w="7070725" h="3199129">
                  <a:moveTo>
                    <a:pt x="6717017" y="370408"/>
                  </a:moveTo>
                  <a:lnTo>
                    <a:pt x="6363487" y="370408"/>
                  </a:lnTo>
                  <a:lnTo>
                    <a:pt x="6363487" y="0"/>
                  </a:lnTo>
                  <a:lnTo>
                    <a:pt x="6717017" y="0"/>
                  </a:lnTo>
                  <a:lnTo>
                    <a:pt x="6717017" y="370408"/>
                  </a:lnTo>
                  <a:close/>
                </a:path>
                <a:path w="7070725" h="3199129">
                  <a:moveTo>
                    <a:pt x="7070547" y="370408"/>
                  </a:moveTo>
                  <a:lnTo>
                    <a:pt x="6717017" y="370408"/>
                  </a:lnTo>
                  <a:lnTo>
                    <a:pt x="6717017" y="0"/>
                  </a:lnTo>
                  <a:lnTo>
                    <a:pt x="7070547" y="0"/>
                  </a:lnTo>
                  <a:lnTo>
                    <a:pt x="7070547" y="370408"/>
                  </a:lnTo>
                  <a:close/>
                </a:path>
                <a:path w="7070725" h="3199129">
                  <a:moveTo>
                    <a:pt x="353529" y="1077455"/>
                  </a:moveTo>
                  <a:lnTo>
                    <a:pt x="0" y="1077455"/>
                  </a:lnTo>
                  <a:lnTo>
                    <a:pt x="0" y="723938"/>
                  </a:lnTo>
                  <a:lnTo>
                    <a:pt x="353529" y="723938"/>
                  </a:lnTo>
                  <a:lnTo>
                    <a:pt x="353529" y="1077455"/>
                  </a:lnTo>
                  <a:close/>
                </a:path>
                <a:path w="7070725" h="3199129">
                  <a:moveTo>
                    <a:pt x="707059" y="1077455"/>
                  </a:moveTo>
                  <a:lnTo>
                    <a:pt x="353529" y="1077455"/>
                  </a:lnTo>
                  <a:lnTo>
                    <a:pt x="353529" y="723938"/>
                  </a:lnTo>
                  <a:lnTo>
                    <a:pt x="707059" y="723938"/>
                  </a:lnTo>
                  <a:lnTo>
                    <a:pt x="707059" y="1077455"/>
                  </a:lnTo>
                  <a:close/>
                </a:path>
                <a:path w="7070725" h="3199129">
                  <a:moveTo>
                    <a:pt x="1060589" y="1077455"/>
                  </a:moveTo>
                  <a:lnTo>
                    <a:pt x="707059" y="1077455"/>
                  </a:lnTo>
                  <a:lnTo>
                    <a:pt x="707059" y="723938"/>
                  </a:lnTo>
                  <a:lnTo>
                    <a:pt x="1060589" y="723938"/>
                  </a:lnTo>
                  <a:lnTo>
                    <a:pt x="1060589" y="1077455"/>
                  </a:lnTo>
                  <a:close/>
                </a:path>
                <a:path w="7070725" h="3199129">
                  <a:moveTo>
                    <a:pt x="1414106" y="1077455"/>
                  </a:moveTo>
                  <a:lnTo>
                    <a:pt x="1060589" y="1077455"/>
                  </a:lnTo>
                  <a:lnTo>
                    <a:pt x="1060589" y="723938"/>
                  </a:lnTo>
                  <a:lnTo>
                    <a:pt x="1414106" y="723938"/>
                  </a:lnTo>
                  <a:lnTo>
                    <a:pt x="1414106" y="1077455"/>
                  </a:lnTo>
                  <a:close/>
                </a:path>
                <a:path w="7070725" h="3199129">
                  <a:moveTo>
                    <a:pt x="1767636" y="1077455"/>
                  </a:moveTo>
                  <a:lnTo>
                    <a:pt x="1414106" y="1077455"/>
                  </a:lnTo>
                  <a:lnTo>
                    <a:pt x="1414106" y="723938"/>
                  </a:lnTo>
                  <a:lnTo>
                    <a:pt x="1767636" y="723938"/>
                  </a:lnTo>
                  <a:lnTo>
                    <a:pt x="1767636" y="1077455"/>
                  </a:lnTo>
                  <a:close/>
                </a:path>
                <a:path w="7070725" h="3199129">
                  <a:moveTo>
                    <a:pt x="2121166" y="1077455"/>
                  </a:moveTo>
                  <a:lnTo>
                    <a:pt x="1767636" y="1077455"/>
                  </a:lnTo>
                  <a:lnTo>
                    <a:pt x="1767636" y="723938"/>
                  </a:lnTo>
                  <a:lnTo>
                    <a:pt x="2121166" y="723938"/>
                  </a:lnTo>
                  <a:lnTo>
                    <a:pt x="2121166" y="1077455"/>
                  </a:lnTo>
                  <a:close/>
                </a:path>
                <a:path w="7070725" h="3199129">
                  <a:moveTo>
                    <a:pt x="2474696" y="1077455"/>
                  </a:moveTo>
                  <a:lnTo>
                    <a:pt x="2121166" y="1077455"/>
                  </a:lnTo>
                  <a:lnTo>
                    <a:pt x="2121166" y="723938"/>
                  </a:lnTo>
                  <a:lnTo>
                    <a:pt x="2474696" y="723938"/>
                  </a:lnTo>
                  <a:lnTo>
                    <a:pt x="2474696" y="1077455"/>
                  </a:lnTo>
                  <a:close/>
                </a:path>
                <a:path w="7070725" h="3199129">
                  <a:moveTo>
                    <a:pt x="2828226" y="1077455"/>
                  </a:moveTo>
                  <a:lnTo>
                    <a:pt x="2474696" y="1077455"/>
                  </a:lnTo>
                  <a:lnTo>
                    <a:pt x="2474696" y="723938"/>
                  </a:lnTo>
                  <a:lnTo>
                    <a:pt x="2828226" y="723938"/>
                  </a:lnTo>
                  <a:lnTo>
                    <a:pt x="2828226" y="1077455"/>
                  </a:lnTo>
                  <a:close/>
                </a:path>
                <a:path w="7070725" h="3199129">
                  <a:moveTo>
                    <a:pt x="3181756" y="1077455"/>
                  </a:moveTo>
                  <a:lnTo>
                    <a:pt x="2828226" y="1077455"/>
                  </a:lnTo>
                  <a:lnTo>
                    <a:pt x="2828226" y="723938"/>
                  </a:lnTo>
                  <a:lnTo>
                    <a:pt x="3181756" y="723938"/>
                  </a:lnTo>
                  <a:lnTo>
                    <a:pt x="3181756" y="1077455"/>
                  </a:lnTo>
                  <a:close/>
                </a:path>
                <a:path w="7070725" h="3199129">
                  <a:moveTo>
                    <a:pt x="3535273" y="1077455"/>
                  </a:moveTo>
                  <a:lnTo>
                    <a:pt x="3181756" y="1077455"/>
                  </a:lnTo>
                  <a:lnTo>
                    <a:pt x="3181756" y="723938"/>
                  </a:lnTo>
                  <a:lnTo>
                    <a:pt x="3535273" y="723938"/>
                  </a:lnTo>
                  <a:lnTo>
                    <a:pt x="3535273" y="1077455"/>
                  </a:lnTo>
                  <a:close/>
                </a:path>
                <a:path w="7070725" h="3199129">
                  <a:moveTo>
                    <a:pt x="3888803" y="1077455"/>
                  </a:moveTo>
                  <a:lnTo>
                    <a:pt x="3535273" y="1077455"/>
                  </a:lnTo>
                  <a:lnTo>
                    <a:pt x="3535273" y="723938"/>
                  </a:lnTo>
                  <a:lnTo>
                    <a:pt x="3888803" y="723938"/>
                  </a:lnTo>
                  <a:lnTo>
                    <a:pt x="3888803" y="1077455"/>
                  </a:lnTo>
                  <a:close/>
                </a:path>
                <a:path w="7070725" h="3199129">
                  <a:moveTo>
                    <a:pt x="4242320" y="1077455"/>
                  </a:moveTo>
                  <a:lnTo>
                    <a:pt x="3888790" y="1077455"/>
                  </a:lnTo>
                  <a:lnTo>
                    <a:pt x="3888790" y="723938"/>
                  </a:lnTo>
                  <a:lnTo>
                    <a:pt x="4242320" y="723938"/>
                  </a:lnTo>
                  <a:lnTo>
                    <a:pt x="4242320" y="1077455"/>
                  </a:lnTo>
                  <a:close/>
                </a:path>
                <a:path w="7070725" h="3199129">
                  <a:moveTo>
                    <a:pt x="4595850" y="1077455"/>
                  </a:moveTo>
                  <a:lnTo>
                    <a:pt x="4242320" y="1077455"/>
                  </a:lnTo>
                  <a:lnTo>
                    <a:pt x="4242320" y="723938"/>
                  </a:lnTo>
                  <a:lnTo>
                    <a:pt x="4595850" y="723938"/>
                  </a:lnTo>
                  <a:lnTo>
                    <a:pt x="4595850" y="1077455"/>
                  </a:lnTo>
                  <a:close/>
                </a:path>
                <a:path w="7070725" h="3199129">
                  <a:moveTo>
                    <a:pt x="4949380" y="1077455"/>
                  </a:moveTo>
                  <a:lnTo>
                    <a:pt x="4595850" y="1077455"/>
                  </a:lnTo>
                  <a:lnTo>
                    <a:pt x="4595850" y="723938"/>
                  </a:lnTo>
                  <a:lnTo>
                    <a:pt x="4949380" y="723938"/>
                  </a:lnTo>
                  <a:lnTo>
                    <a:pt x="4949380" y="1077455"/>
                  </a:lnTo>
                  <a:close/>
                </a:path>
                <a:path w="7070725" h="3199129">
                  <a:moveTo>
                    <a:pt x="5302910" y="1077455"/>
                  </a:moveTo>
                  <a:lnTo>
                    <a:pt x="4949380" y="1077455"/>
                  </a:lnTo>
                  <a:lnTo>
                    <a:pt x="4949380" y="723938"/>
                  </a:lnTo>
                  <a:lnTo>
                    <a:pt x="5302910" y="723938"/>
                  </a:lnTo>
                  <a:lnTo>
                    <a:pt x="5302910" y="1077455"/>
                  </a:lnTo>
                  <a:close/>
                </a:path>
                <a:path w="7070725" h="3199129">
                  <a:moveTo>
                    <a:pt x="5656427" y="1077455"/>
                  </a:moveTo>
                  <a:lnTo>
                    <a:pt x="5302910" y="1077455"/>
                  </a:lnTo>
                  <a:lnTo>
                    <a:pt x="5302910" y="723938"/>
                  </a:lnTo>
                  <a:lnTo>
                    <a:pt x="5656427" y="723938"/>
                  </a:lnTo>
                  <a:lnTo>
                    <a:pt x="5656427" y="1077455"/>
                  </a:lnTo>
                  <a:close/>
                </a:path>
                <a:path w="7070725" h="3199129">
                  <a:moveTo>
                    <a:pt x="6009957" y="1077455"/>
                  </a:moveTo>
                  <a:lnTo>
                    <a:pt x="5656427" y="1077455"/>
                  </a:lnTo>
                  <a:lnTo>
                    <a:pt x="5656427" y="723938"/>
                  </a:lnTo>
                  <a:lnTo>
                    <a:pt x="6009957" y="723938"/>
                  </a:lnTo>
                  <a:lnTo>
                    <a:pt x="6009957" y="1077455"/>
                  </a:lnTo>
                  <a:close/>
                </a:path>
                <a:path w="7070725" h="3199129">
                  <a:moveTo>
                    <a:pt x="6363487" y="1077455"/>
                  </a:moveTo>
                  <a:lnTo>
                    <a:pt x="6009957" y="1077455"/>
                  </a:lnTo>
                  <a:lnTo>
                    <a:pt x="6009957" y="723938"/>
                  </a:lnTo>
                  <a:lnTo>
                    <a:pt x="6363487" y="723938"/>
                  </a:lnTo>
                  <a:lnTo>
                    <a:pt x="6363487" y="1077455"/>
                  </a:lnTo>
                  <a:close/>
                </a:path>
                <a:path w="7070725" h="3199129">
                  <a:moveTo>
                    <a:pt x="6717017" y="1077455"/>
                  </a:moveTo>
                  <a:lnTo>
                    <a:pt x="6363487" y="1077455"/>
                  </a:lnTo>
                  <a:lnTo>
                    <a:pt x="6363487" y="723938"/>
                  </a:lnTo>
                  <a:lnTo>
                    <a:pt x="6717017" y="723938"/>
                  </a:lnTo>
                  <a:lnTo>
                    <a:pt x="6717017" y="1077455"/>
                  </a:lnTo>
                  <a:close/>
                </a:path>
                <a:path w="7070725" h="3199129">
                  <a:moveTo>
                    <a:pt x="7070547" y="1077455"/>
                  </a:moveTo>
                  <a:lnTo>
                    <a:pt x="6717017" y="1077455"/>
                  </a:lnTo>
                  <a:lnTo>
                    <a:pt x="6717017" y="723938"/>
                  </a:lnTo>
                  <a:lnTo>
                    <a:pt x="7070547" y="723938"/>
                  </a:lnTo>
                  <a:lnTo>
                    <a:pt x="7070547" y="1077455"/>
                  </a:lnTo>
                  <a:close/>
                </a:path>
                <a:path w="7070725" h="3199129">
                  <a:moveTo>
                    <a:pt x="353529" y="1430985"/>
                  </a:moveTo>
                  <a:lnTo>
                    <a:pt x="0" y="1430985"/>
                  </a:lnTo>
                  <a:lnTo>
                    <a:pt x="0" y="1077455"/>
                  </a:lnTo>
                  <a:lnTo>
                    <a:pt x="353529" y="1077455"/>
                  </a:lnTo>
                  <a:lnTo>
                    <a:pt x="353529" y="1430985"/>
                  </a:lnTo>
                  <a:close/>
                </a:path>
                <a:path w="7070725" h="3199129">
                  <a:moveTo>
                    <a:pt x="707059" y="1430985"/>
                  </a:moveTo>
                  <a:lnTo>
                    <a:pt x="353529" y="1430985"/>
                  </a:lnTo>
                  <a:lnTo>
                    <a:pt x="353529" y="1077455"/>
                  </a:lnTo>
                  <a:lnTo>
                    <a:pt x="707059" y="1077455"/>
                  </a:lnTo>
                  <a:lnTo>
                    <a:pt x="707059" y="1430985"/>
                  </a:lnTo>
                  <a:close/>
                </a:path>
                <a:path w="7070725" h="3199129">
                  <a:moveTo>
                    <a:pt x="1060589" y="1430985"/>
                  </a:moveTo>
                  <a:lnTo>
                    <a:pt x="707059" y="1430985"/>
                  </a:lnTo>
                  <a:lnTo>
                    <a:pt x="707059" y="1077455"/>
                  </a:lnTo>
                  <a:lnTo>
                    <a:pt x="1060589" y="1077455"/>
                  </a:lnTo>
                  <a:lnTo>
                    <a:pt x="1060589" y="1430985"/>
                  </a:lnTo>
                  <a:close/>
                </a:path>
                <a:path w="7070725" h="3199129">
                  <a:moveTo>
                    <a:pt x="1414106" y="1430985"/>
                  </a:moveTo>
                  <a:lnTo>
                    <a:pt x="1060589" y="1430985"/>
                  </a:lnTo>
                  <a:lnTo>
                    <a:pt x="1060589" y="1077455"/>
                  </a:lnTo>
                  <a:lnTo>
                    <a:pt x="1414106" y="1077455"/>
                  </a:lnTo>
                  <a:lnTo>
                    <a:pt x="1414106" y="1430985"/>
                  </a:lnTo>
                  <a:close/>
                </a:path>
                <a:path w="7070725" h="3199129">
                  <a:moveTo>
                    <a:pt x="1767636" y="1430985"/>
                  </a:moveTo>
                  <a:lnTo>
                    <a:pt x="1414106" y="1430985"/>
                  </a:lnTo>
                  <a:lnTo>
                    <a:pt x="1414106" y="1077455"/>
                  </a:lnTo>
                  <a:lnTo>
                    <a:pt x="1767636" y="1077455"/>
                  </a:lnTo>
                  <a:lnTo>
                    <a:pt x="1767636" y="1430985"/>
                  </a:lnTo>
                  <a:close/>
                </a:path>
                <a:path w="7070725" h="3199129">
                  <a:moveTo>
                    <a:pt x="2121166" y="1430985"/>
                  </a:moveTo>
                  <a:lnTo>
                    <a:pt x="1767636" y="1430985"/>
                  </a:lnTo>
                  <a:lnTo>
                    <a:pt x="1767636" y="1077455"/>
                  </a:lnTo>
                  <a:lnTo>
                    <a:pt x="2121166" y="1077455"/>
                  </a:lnTo>
                  <a:lnTo>
                    <a:pt x="2121166" y="1430985"/>
                  </a:lnTo>
                  <a:close/>
                </a:path>
                <a:path w="7070725" h="3199129">
                  <a:moveTo>
                    <a:pt x="2474696" y="1430985"/>
                  </a:moveTo>
                  <a:lnTo>
                    <a:pt x="2121166" y="1430985"/>
                  </a:lnTo>
                  <a:lnTo>
                    <a:pt x="2121166" y="1077455"/>
                  </a:lnTo>
                  <a:lnTo>
                    <a:pt x="2474696" y="1077455"/>
                  </a:lnTo>
                  <a:lnTo>
                    <a:pt x="2474696" y="1430985"/>
                  </a:lnTo>
                  <a:close/>
                </a:path>
                <a:path w="7070725" h="3199129">
                  <a:moveTo>
                    <a:pt x="2828226" y="1430985"/>
                  </a:moveTo>
                  <a:lnTo>
                    <a:pt x="2474696" y="1430985"/>
                  </a:lnTo>
                  <a:lnTo>
                    <a:pt x="2474696" y="1077455"/>
                  </a:lnTo>
                  <a:lnTo>
                    <a:pt x="2828226" y="1077455"/>
                  </a:lnTo>
                  <a:lnTo>
                    <a:pt x="2828226" y="1430985"/>
                  </a:lnTo>
                  <a:close/>
                </a:path>
                <a:path w="7070725" h="3199129">
                  <a:moveTo>
                    <a:pt x="3181756" y="1430985"/>
                  </a:moveTo>
                  <a:lnTo>
                    <a:pt x="2828226" y="1430985"/>
                  </a:lnTo>
                  <a:lnTo>
                    <a:pt x="2828226" y="1077455"/>
                  </a:lnTo>
                  <a:lnTo>
                    <a:pt x="3181756" y="1077455"/>
                  </a:lnTo>
                  <a:lnTo>
                    <a:pt x="3181756" y="1430985"/>
                  </a:lnTo>
                  <a:close/>
                </a:path>
                <a:path w="7070725" h="3199129">
                  <a:moveTo>
                    <a:pt x="3535273" y="1430985"/>
                  </a:moveTo>
                  <a:lnTo>
                    <a:pt x="3181756" y="1430985"/>
                  </a:lnTo>
                  <a:lnTo>
                    <a:pt x="3181756" y="1077455"/>
                  </a:lnTo>
                  <a:lnTo>
                    <a:pt x="3535273" y="1077455"/>
                  </a:lnTo>
                  <a:lnTo>
                    <a:pt x="3535273" y="1430985"/>
                  </a:lnTo>
                  <a:close/>
                </a:path>
                <a:path w="7070725" h="3199129">
                  <a:moveTo>
                    <a:pt x="3888803" y="1430985"/>
                  </a:moveTo>
                  <a:lnTo>
                    <a:pt x="3535273" y="1430985"/>
                  </a:lnTo>
                  <a:lnTo>
                    <a:pt x="3535273" y="1077455"/>
                  </a:lnTo>
                  <a:lnTo>
                    <a:pt x="3888803" y="1077455"/>
                  </a:lnTo>
                  <a:lnTo>
                    <a:pt x="3888803" y="1430985"/>
                  </a:lnTo>
                  <a:close/>
                </a:path>
                <a:path w="7070725" h="3199129">
                  <a:moveTo>
                    <a:pt x="4242320" y="1430985"/>
                  </a:moveTo>
                  <a:lnTo>
                    <a:pt x="3888790" y="1430985"/>
                  </a:lnTo>
                  <a:lnTo>
                    <a:pt x="3888790" y="1077455"/>
                  </a:lnTo>
                  <a:lnTo>
                    <a:pt x="4242320" y="1077455"/>
                  </a:lnTo>
                  <a:lnTo>
                    <a:pt x="4242320" y="1430985"/>
                  </a:lnTo>
                  <a:close/>
                </a:path>
                <a:path w="7070725" h="3199129">
                  <a:moveTo>
                    <a:pt x="4595850" y="1430985"/>
                  </a:moveTo>
                  <a:lnTo>
                    <a:pt x="4242320" y="1430985"/>
                  </a:lnTo>
                  <a:lnTo>
                    <a:pt x="4242320" y="1077455"/>
                  </a:lnTo>
                  <a:lnTo>
                    <a:pt x="4595850" y="1077455"/>
                  </a:lnTo>
                  <a:lnTo>
                    <a:pt x="4595850" y="1430985"/>
                  </a:lnTo>
                  <a:close/>
                </a:path>
                <a:path w="7070725" h="3199129">
                  <a:moveTo>
                    <a:pt x="4949380" y="1430985"/>
                  </a:moveTo>
                  <a:lnTo>
                    <a:pt x="4595850" y="1430985"/>
                  </a:lnTo>
                  <a:lnTo>
                    <a:pt x="4595850" y="1077455"/>
                  </a:lnTo>
                  <a:lnTo>
                    <a:pt x="4949380" y="1077455"/>
                  </a:lnTo>
                  <a:lnTo>
                    <a:pt x="4949380" y="1430985"/>
                  </a:lnTo>
                  <a:close/>
                </a:path>
                <a:path w="7070725" h="3199129">
                  <a:moveTo>
                    <a:pt x="5302910" y="1430985"/>
                  </a:moveTo>
                  <a:lnTo>
                    <a:pt x="4949380" y="1430985"/>
                  </a:lnTo>
                  <a:lnTo>
                    <a:pt x="4949380" y="1077455"/>
                  </a:lnTo>
                  <a:lnTo>
                    <a:pt x="5302910" y="1077455"/>
                  </a:lnTo>
                  <a:lnTo>
                    <a:pt x="5302910" y="1430985"/>
                  </a:lnTo>
                  <a:close/>
                </a:path>
                <a:path w="7070725" h="3199129">
                  <a:moveTo>
                    <a:pt x="5656427" y="1430985"/>
                  </a:moveTo>
                  <a:lnTo>
                    <a:pt x="5302910" y="1430985"/>
                  </a:lnTo>
                  <a:lnTo>
                    <a:pt x="5302910" y="1077455"/>
                  </a:lnTo>
                  <a:lnTo>
                    <a:pt x="5656427" y="1077455"/>
                  </a:lnTo>
                  <a:lnTo>
                    <a:pt x="5656427" y="1430985"/>
                  </a:lnTo>
                  <a:close/>
                </a:path>
                <a:path w="7070725" h="3199129">
                  <a:moveTo>
                    <a:pt x="6009957" y="1430985"/>
                  </a:moveTo>
                  <a:lnTo>
                    <a:pt x="5656427" y="1430985"/>
                  </a:lnTo>
                  <a:lnTo>
                    <a:pt x="5656427" y="1077455"/>
                  </a:lnTo>
                  <a:lnTo>
                    <a:pt x="6009957" y="1077455"/>
                  </a:lnTo>
                  <a:lnTo>
                    <a:pt x="6009957" y="1430985"/>
                  </a:lnTo>
                  <a:close/>
                </a:path>
                <a:path w="7070725" h="3199129">
                  <a:moveTo>
                    <a:pt x="6363487" y="1430985"/>
                  </a:moveTo>
                  <a:lnTo>
                    <a:pt x="6009957" y="1430985"/>
                  </a:lnTo>
                  <a:lnTo>
                    <a:pt x="6009957" y="1077455"/>
                  </a:lnTo>
                  <a:lnTo>
                    <a:pt x="6363487" y="1077455"/>
                  </a:lnTo>
                  <a:lnTo>
                    <a:pt x="6363487" y="1430985"/>
                  </a:lnTo>
                  <a:close/>
                </a:path>
                <a:path w="7070725" h="3199129">
                  <a:moveTo>
                    <a:pt x="6717017" y="1430985"/>
                  </a:moveTo>
                  <a:lnTo>
                    <a:pt x="6363487" y="1430985"/>
                  </a:lnTo>
                  <a:lnTo>
                    <a:pt x="6363487" y="1077455"/>
                  </a:lnTo>
                  <a:lnTo>
                    <a:pt x="6717017" y="1077455"/>
                  </a:lnTo>
                  <a:lnTo>
                    <a:pt x="6717017" y="1430985"/>
                  </a:lnTo>
                  <a:close/>
                </a:path>
                <a:path w="7070725" h="3199129">
                  <a:moveTo>
                    <a:pt x="7070547" y="1430985"/>
                  </a:moveTo>
                  <a:lnTo>
                    <a:pt x="6717017" y="1430985"/>
                  </a:lnTo>
                  <a:lnTo>
                    <a:pt x="6717017" y="1077455"/>
                  </a:lnTo>
                  <a:lnTo>
                    <a:pt x="7070547" y="1077455"/>
                  </a:lnTo>
                  <a:lnTo>
                    <a:pt x="7070547" y="1430985"/>
                  </a:lnTo>
                  <a:close/>
                </a:path>
                <a:path w="7070725" h="3199129">
                  <a:moveTo>
                    <a:pt x="353529" y="1784515"/>
                  </a:moveTo>
                  <a:lnTo>
                    <a:pt x="0" y="1784515"/>
                  </a:lnTo>
                  <a:lnTo>
                    <a:pt x="0" y="1430985"/>
                  </a:lnTo>
                  <a:lnTo>
                    <a:pt x="353529" y="1430985"/>
                  </a:lnTo>
                  <a:lnTo>
                    <a:pt x="353529" y="1784515"/>
                  </a:lnTo>
                  <a:close/>
                </a:path>
                <a:path w="7070725" h="3199129">
                  <a:moveTo>
                    <a:pt x="707059" y="1784515"/>
                  </a:moveTo>
                  <a:lnTo>
                    <a:pt x="353529" y="1784515"/>
                  </a:lnTo>
                  <a:lnTo>
                    <a:pt x="353529" y="1430985"/>
                  </a:lnTo>
                  <a:lnTo>
                    <a:pt x="707059" y="1430985"/>
                  </a:lnTo>
                  <a:lnTo>
                    <a:pt x="707059" y="1784515"/>
                  </a:lnTo>
                  <a:close/>
                </a:path>
                <a:path w="7070725" h="3199129">
                  <a:moveTo>
                    <a:pt x="1060589" y="1784515"/>
                  </a:moveTo>
                  <a:lnTo>
                    <a:pt x="707059" y="1784515"/>
                  </a:lnTo>
                  <a:lnTo>
                    <a:pt x="707059" y="1430985"/>
                  </a:lnTo>
                  <a:lnTo>
                    <a:pt x="1060589" y="1430985"/>
                  </a:lnTo>
                  <a:lnTo>
                    <a:pt x="1060589" y="1784515"/>
                  </a:lnTo>
                  <a:close/>
                </a:path>
                <a:path w="7070725" h="3199129">
                  <a:moveTo>
                    <a:pt x="1414106" y="1784515"/>
                  </a:moveTo>
                  <a:lnTo>
                    <a:pt x="1060589" y="1784515"/>
                  </a:lnTo>
                  <a:lnTo>
                    <a:pt x="1060589" y="1430985"/>
                  </a:lnTo>
                  <a:lnTo>
                    <a:pt x="1414106" y="1430985"/>
                  </a:lnTo>
                  <a:lnTo>
                    <a:pt x="1414106" y="1784515"/>
                  </a:lnTo>
                  <a:close/>
                </a:path>
                <a:path w="7070725" h="3199129">
                  <a:moveTo>
                    <a:pt x="1767636" y="1784515"/>
                  </a:moveTo>
                  <a:lnTo>
                    <a:pt x="1414106" y="1784515"/>
                  </a:lnTo>
                  <a:lnTo>
                    <a:pt x="1414106" y="1430985"/>
                  </a:lnTo>
                  <a:lnTo>
                    <a:pt x="1767636" y="1430985"/>
                  </a:lnTo>
                  <a:lnTo>
                    <a:pt x="1767636" y="1784515"/>
                  </a:lnTo>
                  <a:close/>
                </a:path>
                <a:path w="7070725" h="3199129">
                  <a:moveTo>
                    <a:pt x="2121166" y="1784515"/>
                  </a:moveTo>
                  <a:lnTo>
                    <a:pt x="1767636" y="1784515"/>
                  </a:lnTo>
                  <a:lnTo>
                    <a:pt x="1767636" y="1430985"/>
                  </a:lnTo>
                  <a:lnTo>
                    <a:pt x="2121166" y="1430985"/>
                  </a:lnTo>
                  <a:lnTo>
                    <a:pt x="2121166" y="1784515"/>
                  </a:lnTo>
                  <a:close/>
                </a:path>
                <a:path w="7070725" h="3199129">
                  <a:moveTo>
                    <a:pt x="2474696" y="1784515"/>
                  </a:moveTo>
                  <a:lnTo>
                    <a:pt x="2121166" y="1784515"/>
                  </a:lnTo>
                  <a:lnTo>
                    <a:pt x="2121166" y="1430985"/>
                  </a:lnTo>
                  <a:lnTo>
                    <a:pt x="2474696" y="1430985"/>
                  </a:lnTo>
                  <a:lnTo>
                    <a:pt x="2474696" y="1784515"/>
                  </a:lnTo>
                  <a:close/>
                </a:path>
                <a:path w="7070725" h="3199129">
                  <a:moveTo>
                    <a:pt x="2828226" y="1784515"/>
                  </a:moveTo>
                  <a:lnTo>
                    <a:pt x="2474696" y="1784515"/>
                  </a:lnTo>
                  <a:lnTo>
                    <a:pt x="2474696" y="1430985"/>
                  </a:lnTo>
                  <a:lnTo>
                    <a:pt x="2828226" y="1430985"/>
                  </a:lnTo>
                  <a:lnTo>
                    <a:pt x="2828226" y="1784515"/>
                  </a:lnTo>
                  <a:close/>
                </a:path>
                <a:path w="7070725" h="3199129">
                  <a:moveTo>
                    <a:pt x="3181756" y="1784515"/>
                  </a:moveTo>
                  <a:lnTo>
                    <a:pt x="2828226" y="1784515"/>
                  </a:lnTo>
                  <a:lnTo>
                    <a:pt x="2828226" y="1430985"/>
                  </a:lnTo>
                  <a:lnTo>
                    <a:pt x="3181756" y="1430985"/>
                  </a:lnTo>
                  <a:lnTo>
                    <a:pt x="3181756" y="1784515"/>
                  </a:lnTo>
                  <a:close/>
                </a:path>
                <a:path w="7070725" h="3199129">
                  <a:moveTo>
                    <a:pt x="3535273" y="1784515"/>
                  </a:moveTo>
                  <a:lnTo>
                    <a:pt x="3181756" y="1784515"/>
                  </a:lnTo>
                  <a:lnTo>
                    <a:pt x="3181756" y="1430985"/>
                  </a:lnTo>
                  <a:lnTo>
                    <a:pt x="3535273" y="1430985"/>
                  </a:lnTo>
                  <a:lnTo>
                    <a:pt x="3535273" y="1784515"/>
                  </a:lnTo>
                  <a:close/>
                </a:path>
                <a:path w="7070725" h="3199129">
                  <a:moveTo>
                    <a:pt x="3888803" y="1784515"/>
                  </a:moveTo>
                  <a:lnTo>
                    <a:pt x="3535273" y="1784515"/>
                  </a:lnTo>
                  <a:lnTo>
                    <a:pt x="3535273" y="1430985"/>
                  </a:lnTo>
                  <a:lnTo>
                    <a:pt x="3888803" y="1430985"/>
                  </a:lnTo>
                  <a:lnTo>
                    <a:pt x="3888803" y="1784515"/>
                  </a:lnTo>
                  <a:close/>
                </a:path>
                <a:path w="7070725" h="3199129">
                  <a:moveTo>
                    <a:pt x="4242320" y="1784515"/>
                  </a:moveTo>
                  <a:lnTo>
                    <a:pt x="3888790" y="1784515"/>
                  </a:lnTo>
                  <a:lnTo>
                    <a:pt x="3888790" y="1430985"/>
                  </a:lnTo>
                  <a:lnTo>
                    <a:pt x="4242320" y="1430985"/>
                  </a:lnTo>
                  <a:lnTo>
                    <a:pt x="4242320" y="1784515"/>
                  </a:lnTo>
                  <a:close/>
                </a:path>
                <a:path w="7070725" h="3199129">
                  <a:moveTo>
                    <a:pt x="4595850" y="1784515"/>
                  </a:moveTo>
                  <a:lnTo>
                    <a:pt x="4242320" y="1784515"/>
                  </a:lnTo>
                  <a:lnTo>
                    <a:pt x="4242320" y="1430985"/>
                  </a:lnTo>
                  <a:lnTo>
                    <a:pt x="4595850" y="1430985"/>
                  </a:lnTo>
                  <a:lnTo>
                    <a:pt x="4595850" y="1784515"/>
                  </a:lnTo>
                  <a:close/>
                </a:path>
                <a:path w="7070725" h="3199129">
                  <a:moveTo>
                    <a:pt x="4949380" y="1784515"/>
                  </a:moveTo>
                  <a:lnTo>
                    <a:pt x="4595850" y="1784515"/>
                  </a:lnTo>
                  <a:lnTo>
                    <a:pt x="4595850" y="1430985"/>
                  </a:lnTo>
                  <a:lnTo>
                    <a:pt x="4949380" y="1430985"/>
                  </a:lnTo>
                  <a:lnTo>
                    <a:pt x="4949380" y="1784515"/>
                  </a:lnTo>
                  <a:close/>
                </a:path>
                <a:path w="7070725" h="3199129">
                  <a:moveTo>
                    <a:pt x="5302910" y="1784515"/>
                  </a:moveTo>
                  <a:lnTo>
                    <a:pt x="4949380" y="1784515"/>
                  </a:lnTo>
                  <a:lnTo>
                    <a:pt x="4949380" y="1430985"/>
                  </a:lnTo>
                  <a:lnTo>
                    <a:pt x="5302910" y="1430985"/>
                  </a:lnTo>
                  <a:lnTo>
                    <a:pt x="5302910" y="1784515"/>
                  </a:lnTo>
                  <a:close/>
                </a:path>
                <a:path w="7070725" h="3199129">
                  <a:moveTo>
                    <a:pt x="5656427" y="1784515"/>
                  </a:moveTo>
                  <a:lnTo>
                    <a:pt x="5302910" y="1784515"/>
                  </a:lnTo>
                  <a:lnTo>
                    <a:pt x="5302910" y="1430985"/>
                  </a:lnTo>
                  <a:lnTo>
                    <a:pt x="5656427" y="1430985"/>
                  </a:lnTo>
                  <a:lnTo>
                    <a:pt x="5656427" y="1784515"/>
                  </a:lnTo>
                  <a:close/>
                </a:path>
                <a:path w="7070725" h="3199129">
                  <a:moveTo>
                    <a:pt x="6009957" y="1784515"/>
                  </a:moveTo>
                  <a:lnTo>
                    <a:pt x="5656427" y="1784515"/>
                  </a:lnTo>
                  <a:lnTo>
                    <a:pt x="5656427" y="1430985"/>
                  </a:lnTo>
                  <a:lnTo>
                    <a:pt x="6009957" y="1430985"/>
                  </a:lnTo>
                  <a:lnTo>
                    <a:pt x="6009957" y="1784515"/>
                  </a:lnTo>
                  <a:close/>
                </a:path>
                <a:path w="7070725" h="3199129">
                  <a:moveTo>
                    <a:pt x="6363487" y="1784515"/>
                  </a:moveTo>
                  <a:lnTo>
                    <a:pt x="6009957" y="1784515"/>
                  </a:lnTo>
                  <a:lnTo>
                    <a:pt x="6009957" y="1430985"/>
                  </a:lnTo>
                  <a:lnTo>
                    <a:pt x="6363487" y="1430985"/>
                  </a:lnTo>
                  <a:lnTo>
                    <a:pt x="6363487" y="1784515"/>
                  </a:lnTo>
                  <a:close/>
                </a:path>
                <a:path w="7070725" h="3199129">
                  <a:moveTo>
                    <a:pt x="6717017" y="1784515"/>
                  </a:moveTo>
                  <a:lnTo>
                    <a:pt x="6363487" y="1784515"/>
                  </a:lnTo>
                  <a:lnTo>
                    <a:pt x="6363487" y="1430985"/>
                  </a:lnTo>
                  <a:lnTo>
                    <a:pt x="6717017" y="1430985"/>
                  </a:lnTo>
                  <a:lnTo>
                    <a:pt x="6717017" y="1784515"/>
                  </a:lnTo>
                  <a:close/>
                </a:path>
                <a:path w="7070725" h="3199129">
                  <a:moveTo>
                    <a:pt x="7070547" y="1784515"/>
                  </a:moveTo>
                  <a:lnTo>
                    <a:pt x="6717017" y="1784515"/>
                  </a:lnTo>
                  <a:lnTo>
                    <a:pt x="6717017" y="1430985"/>
                  </a:lnTo>
                  <a:lnTo>
                    <a:pt x="7070547" y="1430985"/>
                  </a:lnTo>
                  <a:lnTo>
                    <a:pt x="7070547" y="1784515"/>
                  </a:lnTo>
                  <a:close/>
                </a:path>
                <a:path w="7070725" h="3199129">
                  <a:moveTo>
                    <a:pt x="353529" y="2138045"/>
                  </a:moveTo>
                  <a:lnTo>
                    <a:pt x="0" y="2138045"/>
                  </a:lnTo>
                  <a:lnTo>
                    <a:pt x="0" y="1784527"/>
                  </a:lnTo>
                  <a:lnTo>
                    <a:pt x="353529" y="1784527"/>
                  </a:lnTo>
                  <a:lnTo>
                    <a:pt x="353529" y="2138045"/>
                  </a:lnTo>
                  <a:close/>
                </a:path>
                <a:path w="7070725" h="3199129">
                  <a:moveTo>
                    <a:pt x="707059" y="2138045"/>
                  </a:moveTo>
                  <a:lnTo>
                    <a:pt x="353529" y="2138045"/>
                  </a:lnTo>
                  <a:lnTo>
                    <a:pt x="353529" y="1784527"/>
                  </a:lnTo>
                  <a:lnTo>
                    <a:pt x="707059" y="1784527"/>
                  </a:lnTo>
                  <a:lnTo>
                    <a:pt x="707059" y="2138045"/>
                  </a:lnTo>
                  <a:close/>
                </a:path>
                <a:path w="7070725" h="3199129">
                  <a:moveTo>
                    <a:pt x="1060589" y="2138045"/>
                  </a:moveTo>
                  <a:lnTo>
                    <a:pt x="707059" y="2138045"/>
                  </a:lnTo>
                  <a:lnTo>
                    <a:pt x="707059" y="1784527"/>
                  </a:lnTo>
                  <a:lnTo>
                    <a:pt x="1060589" y="1784527"/>
                  </a:lnTo>
                  <a:lnTo>
                    <a:pt x="1060589" y="2138045"/>
                  </a:lnTo>
                  <a:close/>
                </a:path>
                <a:path w="7070725" h="3199129">
                  <a:moveTo>
                    <a:pt x="1414106" y="2138045"/>
                  </a:moveTo>
                  <a:lnTo>
                    <a:pt x="1060589" y="2138045"/>
                  </a:lnTo>
                  <a:lnTo>
                    <a:pt x="1060589" y="1784527"/>
                  </a:lnTo>
                  <a:lnTo>
                    <a:pt x="1414106" y="1784527"/>
                  </a:lnTo>
                  <a:lnTo>
                    <a:pt x="1414106" y="2138045"/>
                  </a:lnTo>
                  <a:close/>
                </a:path>
                <a:path w="7070725" h="3199129">
                  <a:moveTo>
                    <a:pt x="1767636" y="2138045"/>
                  </a:moveTo>
                  <a:lnTo>
                    <a:pt x="1414106" y="2138045"/>
                  </a:lnTo>
                  <a:lnTo>
                    <a:pt x="1414106" y="1784527"/>
                  </a:lnTo>
                  <a:lnTo>
                    <a:pt x="1767636" y="1784527"/>
                  </a:lnTo>
                  <a:lnTo>
                    <a:pt x="1767636" y="2138045"/>
                  </a:lnTo>
                  <a:close/>
                </a:path>
                <a:path w="7070725" h="3199129">
                  <a:moveTo>
                    <a:pt x="2121166" y="2138045"/>
                  </a:moveTo>
                  <a:lnTo>
                    <a:pt x="1767636" y="2138045"/>
                  </a:lnTo>
                  <a:lnTo>
                    <a:pt x="1767636" y="1784527"/>
                  </a:lnTo>
                  <a:lnTo>
                    <a:pt x="2121166" y="1784527"/>
                  </a:lnTo>
                  <a:lnTo>
                    <a:pt x="2121166" y="2138045"/>
                  </a:lnTo>
                  <a:close/>
                </a:path>
                <a:path w="7070725" h="3199129">
                  <a:moveTo>
                    <a:pt x="2474696" y="2138045"/>
                  </a:moveTo>
                  <a:lnTo>
                    <a:pt x="2121166" y="2138045"/>
                  </a:lnTo>
                  <a:lnTo>
                    <a:pt x="2121166" y="1784527"/>
                  </a:lnTo>
                  <a:lnTo>
                    <a:pt x="2474696" y="1784527"/>
                  </a:lnTo>
                  <a:lnTo>
                    <a:pt x="2474696" y="2138045"/>
                  </a:lnTo>
                  <a:close/>
                </a:path>
                <a:path w="7070725" h="3199129">
                  <a:moveTo>
                    <a:pt x="2828226" y="2138045"/>
                  </a:moveTo>
                  <a:lnTo>
                    <a:pt x="2474696" y="2138045"/>
                  </a:lnTo>
                  <a:lnTo>
                    <a:pt x="2474696" y="1784527"/>
                  </a:lnTo>
                  <a:lnTo>
                    <a:pt x="2828226" y="1784527"/>
                  </a:lnTo>
                  <a:lnTo>
                    <a:pt x="2828226" y="2138045"/>
                  </a:lnTo>
                  <a:close/>
                </a:path>
                <a:path w="7070725" h="3199129">
                  <a:moveTo>
                    <a:pt x="3181756" y="2138045"/>
                  </a:moveTo>
                  <a:lnTo>
                    <a:pt x="2828226" y="2138045"/>
                  </a:lnTo>
                  <a:lnTo>
                    <a:pt x="2828226" y="1784527"/>
                  </a:lnTo>
                  <a:lnTo>
                    <a:pt x="3181756" y="1784527"/>
                  </a:lnTo>
                  <a:lnTo>
                    <a:pt x="3181756" y="2138045"/>
                  </a:lnTo>
                  <a:close/>
                </a:path>
                <a:path w="7070725" h="3199129">
                  <a:moveTo>
                    <a:pt x="3535273" y="2138045"/>
                  </a:moveTo>
                  <a:lnTo>
                    <a:pt x="3181756" y="2138045"/>
                  </a:lnTo>
                  <a:lnTo>
                    <a:pt x="3181756" y="1784527"/>
                  </a:lnTo>
                  <a:lnTo>
                    <a:pt x="3535273" y="1784527"/>
                  </a:lnTo>
                  <a:lnTo>
                    <a:pt x="3535273" y="2138045"/>
                  </a:lnTo>
                  <a:close/>
                </a:path>
                <a:path w="7070725" h="3199129">
                  <a:moveTo>
                    <a:pt x="3888803" y="2138045"/>
                  </a:moveTo>
                  <a:lnTo>
                    <a:pt x="3535273" y="2138045"/>
                  </a:lnTo>
                  <a:lnTo>
                    <a:pt x="3535273" y="1784527"/>
                  </a:lnTo>
                  <a:lnTo>
                    <a:pt x="3888803" y="1784527"/>
                  </a:lnTo>
                  <a:lnTo>
                    <a:pt x="3888803" y="2138045"/>
                  </a:lnTo>
                  <a:close/>
                </a:path>
                <a:path w="7070725" h="3199129">
                  <a:moveTo>
                    <a:pt x="4242320" y="2138045"/>
                  </a:moveTo>
                  <a:lnTo>
                    <a:pt x="3888790" y="2138045"/>
                  </a:lnTo>
                  <a:lnTo>
                    <a:pt x="3888790" y="1784527"/>
                  </a:lnTo>
                  <a:lnTo>
                    <a:pt x="4242320" y="1784527"/>
                  </a:lnTo>
                  <a:lnTo>
                    <a:pt x="4242320" y="2138045"/>
                  </a:lnTo>
                  <a:close/>
                </a:path>
                <a:path w="7070725" h="3199129">
                  <a:moveTo>
                    <a:pt x="4595850" y="2138045"/>
                  </a:moveTo>
                  <a:lnTo>
                    <a:pt x="4242320" y="2138045"/>
                  </a:lnTo>
                  <a:lnTo>
                    <a:pt x="4242320" y="1784527"/>
                  </a:lnTo>
                  <a:lnTo>
                    <a:pt x="4595850" y="1784527"/>
                  </a:lnTo>
                  <a:lnTo>
                    <a:pt x="4595850" y="2138045"/>
                  </a:lnTo>
                  <a:close/>
                </a:path>
                <a:path w="7070725" h="3199129">
                  <a:moveTo>
                    <a:pt x="4949380" y="2138045"/>
                  </a:moveTo>
                  <a:lnTo>
                    <a:pt x="4595850" y="2138045"/>
                  </a:lnTo>
                  <a:lnTo>
                    <a:pt x="4595850" y="1784527"/>
                  </a:lnTo>
                  <a:lnTo>
                    <a:pt x="4949380" y="1784527"/>
                  </a:lnTo>
                  <a:lnTo>
                    <a:pt x="4949380" y="2138045"/>
                  </a:lnTo>
                  <a:close/>
                </a:path>
                <a:path w="7070725" h="3199129">
                  <a:moveTo>
                    <a:pt x="5302910" y="2138045"/>
                  </a:moveTo>
                  <a:lnTo>
                    <a:pt x="4949380" y="2138045"/>
                  </a:lnTo>
                  <a:lnTo>
                    <a:pt x="4949380" y="1784527"/>
                  </a:lnTo>
                  <a:lnTo>
                    <a:pt x="5302910" y="1784527"/>
                  </a:lnTo>
                  <a:lnTo>
                    <a:pt x="5302910" y="2138045"/>
                  </a:lnTo>
                  <a:close/>
                </a:path>
                <a:path w="7070725" h="3199129">
                  <a:moveTo>
                    <a:pt x="5656427" y="2138045"/>
                  </a:moveTo>
                  <a:lnTo>
                    <a:pt x="5302910" y="2138045"/>
                  </a:lnTo>
                  <a:lnTo>
                    <a:pt x="5302910" y="1784527"/>
                  </a:lnTo>
                  <a:lnTo>
                    <a:pt x="5656427" y="1784527"/>
                  </a:lnTo>
                  <a:lnTo>
                    <a:pt x="5656427" y="2138045"/>
                  </a:lnTo>
                  <a:close/>
                </a:path>
                <a:path w="7070725" h="3199129">
                  <a:moveTo>
                    <a:pt x="6009957" y="2138045"/>
                  </a:moveTo>
                  <a:lnTo>
                    <a:pt x="5656427" y="2138045"/>
                  </a:lnTo>
                  <a:lnTo>
                    <a:pt x="5656427" y="1784527"/>
                  </a:lnTo>
                  <a:lnTo>
                    <a:pt x="6009957" y="1784527"/>
                  </a:lnTo>
                  <a:lnTo>
                    <a:pt x="6009957" y="2138045"/>
                  </a:lnTo>
                  <a:close/>
                </a:path>
                <a:path w="7070725" h="3199129">
                  <a:moveTo>
                    <a:pt x="6363487" y="2138045"/>
                  </a:moveTo>
                  <a:lnTo>
                    <a:pt x="6009957" y="2138045"/>
                  </a:lnTo>
                  <a:lnTo>
                    <a:pt x="6009957" y="1784527"/>
                  </a:lnTo>
                  <a:lnTo>
                    <a:pt x="6363487" y="1784527"/>
                  </a:lnTo>
                  <a:lnTo>
                    <a:pt x="6363487" y="2138045"/>
                  </a:lnTo>
                  <a:close/>
                </a:path>
                <a:path w="7070725" h="3199129">
                  <a:moveTo>
                    <a:pt x="6717017" y="2138045"/>
                  </a:moveTo>
                  <a:lnTo>
                    <a:pt x="6363487" y="2138045"/>
                  </a:lnTo>
                  <a:lnTo>
                    <a:pt x="6363487" y="1784527"/>
                  </a:lnTo>
                  <a:lnTo>
                    <a:pt x="6717017" y="1784527"/>
                  </a:lnTo>
                  <a:lnTo>
                    <a:pt x="6717017" y="2138045"/>
                  </a:lnTo>
                  <a:close/>
                </a:path>
                <a:path w="7070725" h="3199129">
                  <a:moveTo>
                    <a:pt x="7070547" y="2138045"/>
                  </a:moveTo>
                  <a:lnTo>
                    <a:pt x="6717017" y="2138045"/>
                  </a:lnTo>
                  <a:lnTo>
                    <a:pt x="6717017" y="1784527"/>
                  </a:lnTo>
                  <a:lnTo>
                    <a:pt x="7070547" y="1784527"/>
                  </a:lnTo>
                  <a:lnTo>
                    <a:pt x="7070547" y="2138045"/>
                  </a:lnTo>
                  <a:close/>
                </a:path>
                <a:path w="7070725" h="3199129">
                  <a:moveTo>
                    <a:pt x="353529" y="2491574"/>
                  </a:moveTo>
                  <a:lnTo>
                    <a:pt x="0" y="2491574"/>
                  </a:lnTo>
                  <a:lnTo>
                    <a:pt x="0" y="2138045"/>
                  </a:lnTo>
                  <a:lnTo>
                    <a:pt x="353529" y="2138045"/>
                  </a:lnTo>
                  <a:lnTo>
                    <a:pt x="353529" y="2491574"/>
                  </a:lnTo>
                  <a:close/>
                </a:path>
                <a:path w="7070725" h="3199129">
                  <a:moveTo>
                    <a:pt x="707059" y="2491574"/>
                  </a:moveTo>
                  <a:lnTo>
                    <a:pt x="353529" y="2491574"/>
                  </a:lnTo>
                  <a:lnTo>
                    <a:pt x="353529" y="2138045"/>
                  </a:lnTo>
                  <a:lnTo>
                    <a:pt x="707059" y="2138045"/>
                  </a:lnTo>
                  <a:lnTo>
                    <a:pt x="707059" y="2491574"/>
                  </a:lnTo>
                  <a:close/>
                </a:path>
                <a:path w="7070725" h="3199129">
                  <a:moveTo>
                    <a:pt x="1060589" y="2491574"/>
                  </a:moveTo>
                  <a:lnTo>
                    <a:pt x="707059" y="2491574"/>
                  </a:lnTo>
                  <a:lnTo>
                    <a:pt x="707059" y="2138045"/>
                  </a:lnTo>
                  <a:lnTo>
                    <a:pt x="1060589" y="2138045"/>
                  </a:lnTo>
                  <a:lnTo>
                    <a:pt x="1060589" y="2491574"/>
                  </a:lnTo>
                  <a:close/>
                </a:path>
                <a:path w="7070725" h="3199129">
                  <a:moveTo>
                    <a:pt x="1414106" y="2491574"/>
                  </a:moveTo>
                  <a:lnTo>
                    <a:pt x="1060589" y="2491574"/>
                  </a:lnTo>
                  <a:lnTo>
                    <a:pt x="1060589" y="2138045"/>
                  </a:lnTo>
                  <a:lnTo>
                    <a:pt x="1414106" y="2138045"/>
                  </a:lnTo>
                  <a:lnTo>
                    <a:pt x="1414106" y="2491574"/>
                  </a:lnTo>
                  <a:close/>
                </a:path>
                <a:path w="7070725" h="3199129">
                  <a:moveTo>
                    <a:pt x="1767636" y="2491574"/>
                  </a:moveTo>
                  <a:lnTo>
                    <a:pt x="1414106" y="2491574"/>
                  </a:lnTo>
                  <a:lnTo>
                    <a:pt x="1414106" y="2138045"/>
                  </a:lnTo>
                  <a:lnTo>
                    <a:pt x="1767636" y="2138045"/>
                  </a:lnTo>
                  <a:lnTo>
                    <a:pt x="1767636" y="2491574"/>
                  </a:lnTo>
                  <a:close/>
                </a:path>
                <a:path w="7070725" h="3199129">
                  <a:moveTo>
                    <a:pt x="2121166" y="2491574"/>
                  </a:moveTo>
                  <a:lnTo>
                    <a:pt x="1767636" y="2491574"/>
                  </a:lnTo>
                  <a:lnTo>
                    <a:pt x="1767636" y="2138045"/>
                  </a:lnTo>
                  <a:lnTo>
                    <a:pt x="2121166" y="2138045"/>
                  </a:lnTo>
                  <a:lnTo>
                    <a:pt x="2121166" y="2491574"/>
                  </a:lnTo>
                  <a:close/>
                </a:path>
                <a:path w="7070725" h="3199129">
                  <a:moveTo>
                    <a:pt x="2474696" y="2491574"/>
                  </a:moveTo>
                  <a:lnTo>
                    <a:pt x="2121166" y="2491574"/>
                  </a:lnTo>
                  <a:lnTo>
                    <a:pt x="2121166" y="2138045"/>
                  </a:lnTo>
                  <a:lnTo>
                    <a:pt x="2474696" y="2138045"/>
                  </a:lnTo>
                  <a:lnTo>
                    <a:pt x="2474696" y="2491574"/>
                  </a:lnTo>
                  <a:close/>
                </a:path>
                <a:path w="7070725" h="3199129">
                  <a:moveTo>
                    <a:pt x="2828226" y="2491574"/>
                  </a:moveTo>
                  <a:lnTo>
                    <a:pt x="2474696" y="2491574"/>
                  </a:lnTo>
                  <a:lnTo>
                    <a:pt x="2474696" y="2138045"/>
                  </a:lnTo>
                  <a:lnTo>
                    <a:pt x="2828226" y="2138045"/>
                  </a:lnTo>
                  <a:lnTo>
                    <a:pt x="2828226" y="2491574"/>
                  </a:lnTo>
                  <a:close/>
                </a:path>
                <a:path w="7070725" h="3199129">
                  <a:moveTo>
                    <a:pt x="3181756" y="2491574"/>
                  </a:moveTo>
                  <a:lnTo>
                    <a:pt x="2828226" y="2491574"/>
                  </a:lnTo>
                  <a:lnTo>
                    <a:pt x="2828226" y="2138045"/>
                  </a:lnTo>
                  <a:lnTo>
                    <a:pt x="3181756" y="2138045"/>
                  </a:lnTo>
                  <a:lnTo>
                    <a:pt x="3181756" y="2491574"/>
                  </a:lnTo>
                  <a:close/>
                </a:path>
                <a:path w="7070725" h="3199129">
                  <a:moveTo>
                    <a:pt x="3535273" y="2491574"/>
                  </a:moveTo>
                  <a:lnTo>
                    <a:pt x="3181756" y="2491574"/>
                  </a:lnTo>
                  <a:lnTo>
                    <a:pt x="3181756" y="2138045"/>
                  </a:lnTo>
                  <a:lnTo>
                    <a:pt x="3535273" y="2138045"/>
                  </a:lnTo>
                  <a:lnTo>
                    <a:pt x="3535273" y="2491574"/>
                  </a:lnTo>
                  <a:close/>
                </a:path>
                <a:path w="7070725" h="3199129">
                  <a:moveTo>
                    <a:pt x="3888803" y="2491574"/>
                  </a:moveTo>
                  <a:lnTo>
                    <a:pt x="3535273" y="2491574"/>
                  </a:lnTo>
                  <a:lnTo>
                    <a:pt x="3535273" y="2138045"/>
                  </a:lnTo>
                  <a:lnTo>
                    <a:pt x="3888803" y="2138045"/>
                  </a:lnTo>
                  <a:lnTo>
                    <a:pt x="3888803" y="2491574"/>
                  </a:lnTo>
                  <a:close/>
                </a:path>
                <a:path w="7070725" h="3199129">
                  <a:moveTo>
                    <a:pt x="4242320" y="2491574"/>
                  </a:moveTo>
                  <a:lnTo>
                    <a:pt x="3888790" y="2491574"/>
                  </a:lnTo>
                  <a:lnTo>
                    <a:pt x="3888790" y="2138045"/>
                  </a:lnTo>
                  <a:lnTo>
                    <a:pt x="4242320" y="2138045"/>
                  </a:lnTo>
                  <a:lnTo>
                    <a:pt x="4242320" y="2491574"/>
                  </a:lnTo>
                  <a:close/>
                </a:path>
                <a:path w="7070725" h="3199129">
                  <a:moveTo>
                    <a:pt x="4595850" y="2491574"/>
                  </a:moveTo>
                  <a:lnTo>
                    <a:pt x="4242320" y="2491574"/>
                  </a:lnTo>
                  <a:lnTo>
                    <a:pt x="4242320" y="2138045"/>
                  </a:lnTo>
                  <a:lnTo>
                    <a:pt x="4595850" y="2138045"/>
                  </a:lnTo>
                  <a:lnTo>
                    <a:pt x="4595850" y="2491574"/>
                  </a:lnTo>
                  <a:close/>
                </a:path>
                <a:path w="7070725" h="3199129">
                  <a:moveTo>
                    <a:pt x="7070547" y="2491574"/>
                  </a:moveTo>
                  <a:lnTo>
                    <a:pt x="6717017" y="2491574"/>
                  </a:lnTo>
                  <a:lnTo>
                    <a:pt x="6717017" y="2138045"/>
                  </a:lnTo>
                  <a:lnTo>
                    <a:pt x="7070547" y="2138045"/>
                  </a:lnTo>
                  <a:lnTo>
                    <a:pt x="7070547" y="2491574"/>
                  </a:lnTo>
                  <a:close/>
                </a:path>
                <a:path w="7070725" h="3199129">
                  <a:moveTo>
                    <a:pt x="353529" y="2845092"/>
                  </a:moveTo>
                  <a:lnTo>
                    <a:pt x="0" y="2845092"/>
                  </a:lnTo>
                  <a:lnTo>
                    <a:pt x="0" y="2491562"/>
                  </a:lnTo>
                  <a:lnTo>
                    <a:pt x="353529" y="2491562"/>
                  </a:lnTo>
                  <a:lnTo>
                    <a:pt x="353529" y="2845092"/>
                  </a:lnTo>
                  <a:close/>
                </a:path>
                <a:path w="7070725" h="3199129">
                  <a:moveTo>
                    <a:pt x="707059" y="2845092"/>
                  </a:moveTo>
                  <a:lnTo>
                    <a:pt x="353529" y="2845092"/>
                  </a:lnTo>
                  <a:lnTo>
                    <a:pt x="353529" y="2491562"/>
                  </a:lnTo>
                  <a:lnTo>
                    <a:pt x="707059" y="2491562"/>
                  </a:lnTo>
                  <a:lnTo>
                    <a:pt x="707059" y="2845092"/>
                  </a:lnTo>
                  <a:close/>
                </a:path>
                <a:path w="7070725" h="3199129">
                  <a:moveTo>
                    <a:pt x="1060589" y="2845092"/>
                  </a:moveTo>
                  <a:lnTo>
                    <a:pt x="707059" y="2845092"/>
                  </a:lnTo>
                  <a:lnTo>
                    <a:pt x="707059" y="2491562"/>
                  </a:lnTo>
                  <a:lnTo>
                    <a:pt x="1060589" y="2491562"/>
                  </a:lnTo>
                  <a:lnTo>
                    <a:pt x="1060589" y="2845092"/>
                  </a:lnTo>
                  <a:close/>
                </a:path>
                <a:path w="7070725" h="3199129">
                  <a:moveTo>
                    <a:pt x="1414106" y="2845092"/>
                  </a:moveTo>
                  <a:lnTo>
                    <a:pt x="1060589" y="2845092"/>
                  </a:lnTo>
                  <a:lnTo>
                    <a:pt x="1060589" y="2491562"/>
                  </a:lnTo>
                  <a:lnTo>
                    <a:pt x="1414106" y="2491562"/>
                  </a:lnTo>
                  <a:lnTo>
                    <a:pt x="1414106" y="2845092"/>
                  </a:lnTo>
                  <a:close/>
                </a:path>
                <a:path w="7070725" h="3199129">
                  <a:moveTo>
                    <a:pt x="1767636" y="2845092"/>
                  </a:moveTo>
                  <a:lnTo>
                    <a:pt x="1414106" y="2845092"/>
                  </a:lnTo>
                  <a:lnTo>
                    <a:pt x="1414106" y="2491562"/>
                  </a:lnTo>
                  <a:lnTo>
                    <a:pt x="1767636" y="2491562"/>
                  </a:lnTo>
                  <a:lnTo>
                    <a:pt x="1767636" y="2845092"/>
                  </a:lnTo>
                  <a:close/>
                </a:path>
                <a:path w="7070725" h="3199129">
                  <a:moveTo>
                    <a:pt x="2121166" y="2845092"/>
                  </a:moveTo>
                  <a:lnTo>
                    <a:pt x="1767636" y="2845092"/>
                  </a:lnTo>
                  <a:lnTo>
                    <a:pt x="1767636" y="2491562"/>
                  </a:lnTo>
                  <a:lnTo>
                    <a:pt x="2121166" y="2491562"/>
                  </a:lnTo>
                  <a:lnTo>
                    <a:pt x="2121166" y="2845092"/>
                  </a:lnTo>
                  <a:close/>
                </a:path>
                <a:path w="7070725" h="3199129">
                  <a:moveTo>
                    <a:pt x="2474696" y="2845092"/>
                  </a:moveTo>
                  <a:lnTo>
                    <a:pt x="2121166" y="2845092"/>
                  </a:lnTo>
                  <a:lnTo>
                    <a:pt x="2121166" y="2491562"/>
                  </a:lnTo>
                  <a:lnTo>
                    <a:pt x="2474696" y="2491562"/>
                  </a:lnTo>
                  <a:lnTo>
                    <a:pt x="2474696" y="2845092"/>
                  </a:lnTo>
                  <a:close/>
                </a:path>
                <a:path w="7070725" h="3199129">
                  <a:moveTo>
                    <a:pt x="2828226" y="2845092"/>
                  </a:moveTo>
                  <a:lnTo>
                    <a:pt x="2474696" y="2845092"/>
                  </a:lnTo>
                  <a:lnTo>
                    <a:pt x="2474696" y="2491562"/>
                  </a:lnTo>
                  <a:lnTo>
                    <a:pt x="2828226" y="2491562"/>
                  </a:lnTo>
                  <a:lnTo>
                    <a:pt x="2828226" y="2845092"/>
                  </a:lnTo>
                  <a:close/>
                </a:path>
                <a:path w="7070725" h="3199129">
                  <a:moveTo>
                    <a:pt x="3181756" y="2845092"/>
                  </a:moveTo>
                  <a:lnTo>
                    <a:pt x="2828226" y="2845092"/>
                  </a:lnTo>
                  <a:lnTo>
                    <a:pt x="2828226" y="2491562"/>
                  </a:lnTo>
                  <a:lnTo>
                    <a:pt x="3181756" y="2491562"/>
                  </a:lnTo>
                  <a:lnTo>
                    <a:pt x="3181756" y="2845092"/>
                  </a:lnTo>
                  <a:close/>
                </a:path>
                <a:path w="7070725" h="3199129">
                  <a:moveTo>
                    <a:pt x="3535273" y="2845092"/>
                  </a:moveTo>
                  <a:lnTo>
                    <a:pt x="3181756" y="2845092"/>
                  </a:lnTo>
                  <a:lnTo>
                    <a:pt x="3181756" y="2491562"/>
                  </a:lnTo>
                  <a:lnTo>
                    <a:pt x="3535273" y="2491562"/>
                  </a:lnTo>
                  <a:lnTo>
                    <a:pt x="3535273" y="2845092"/>
                  </a:lnTo>
                  <a:close/>
                </a:path>
                <a:path w="7070725" h="3199129">
                  <a:moveTo>
                    <a:pt x="3888803" y="2845092"/>
                  </a:moveTo>
                  <a:lnTo>
                    <a:pt x="3535273" y="2845092"/>
                  </a:lnTo>
                  <a:lnTo>
                    <a:pt x="3535273" y="2491562"/>
                  </a:lnTo>
                  <a:lnTo>
                    <a:pt x="3888803" y="2491562"/>
                  </a:lnTo>
                  <a:lnTo>
                    <a:pt x="3888803" y="2845092"/>
                  </a:lnTo>
                  <a:close/>
                </a:path>
                <a:path w="7070725" h="3199129">
                  <a:moveTo>
                    <a:pt x="4242320" y="2845092"/>
                  </a:moveTo>
                  <a:lnTo>
                    <a:pt x="3888790" y="2845092"/>
                  </a:lnTo>
                  <a:lnTo>
                    <a:pt x="3888790" y="2491562"/>
                  </a:lnTo>
                  <a:lnTo>
                    <a:pt x="4242320" y="2491562"/>
                  </a:lnTo>
                  <a:lnTo>
                    <a:pt x="4242320" y="2845092"/>
                  </a:lnTo>
                  <a:close/>
                </a:path>
                <a:path w="7070725" h="3199129">
                  <a:moveTo>
                    <a:pt x="4595850" y="2845092"/>
                  </a:moveTo>
                  <a:lnTo>
                    <a:pt x="4242320" y="2845092"/>
                  </a:lnTo>
                  <a:lnTo>
                    <a:pt x="4242320" y="2491562"/>
                  </a:lnTo>
                  <a:lnTo>
                    <a:pt x="4595850" y="2491562"/>
                  </a:lnTo>
                  <a:lnTo>
                    <a:pt x="4595850" y="2845092"/>
                  </a:lnTo>
                  <a:close/>
                </a:path>
                <a:path w="7070725" h="3199129">
                  <a:moveTo>
                    <a:pt x="7070547" y="2845092"/>
                  </a:moveTo>
                  <a:lnTo>
                    <a:pt x="6717017" y="2845092"/>
                  </a:lnTo>
                  <a:lnTo>
                    <a:pt x="6717017" y="2491562"/>
                  </a:lnTo>
                  <a:lnTo>
                    <a:pt x="7070547" y="2491562"/>
                  </a:lnTo>
                  <a:lnTo>
                    <a:pt x="7070547" y="2845092"/>
                  </a:lnTo>
                  <a:close/>
                </a:path>
                <a:path w="7070725" h="3199129">
                  <a:moveTo>
                    <a:pt x="353529" y="3198622"/>
                  </a:moveTo>
                  <a:lnTo>
                    <a:pt x="0" y="3198622"/>
                  </a:lnTo>
                  <a:lnTo>
                    <a:pt x="0" y="2845104"/>
                  </a:lnTo>
                  <a:lnTo>
                    <a:pt x="353529" y="2845104"/>
                  </a:lnTo>
                  <a:lnTo>
                    <a:pt x="353529" y="3198622"/>
                  </a:lnTo>
                  <a:close/>
                </a:path>
                <a:path w="7070725" h="3199129">
                  <a:moveTo>
                    <a:pt x="707059" y="3198622"/>
                  </a:moveTo>
                  <a:lnTo>
                    <a:pt x="353529" y="3198622"/>
                  </a:lnTo>
                  <a:lnTo>
                    <a:pt x="353529" y="2845104"/>
                  </a:lnTo>
                  <a:lnTo>
                    <a:pt x="707059" y="2845104"/>
                  </a:lnTo>
                  <a:lnTo>
                    <a:pt x="707059" y="3198622"/>
                  </a:lnTo>
                  <a:close/>
                </a:path>
                <a:path w="7070725" h="3199129">
                  <a:moveTo>
                    <a:pt x="1060589" y="3198622"/>
                  </a:moveTo>
                  <a:lnTo>
                    <a:pt x="707059" y="3198622"/>
                  </a:lnTo>
                  <a:lnTo>
                    <a:pt x="707059" y="2845104"/>
                  </a:lnTo>
                  <a:lnTo>
                    <a:pt x="1060589" y="2845104"/>
                  </a:lnTo>
                  <a:lnTo>
                    <a:pt x="1060589" y="3198622"/>
                  </a:lnTo>
                  <a:close/>
                </a:path>
                <a:path w="7070725" h="3199129">
                  <a:moveTo>
                    <a:pt x="1414106" y="3198622"/>
                  </a:moveTo>
                  <a:lnTo>
                    <a:pt x="1060589" y="3198622"/>
                  </a:lnTo>
                  <a:lnTo>
                    <a:pt x="1060589" y="2845104"/>
                  </a:lnTo>
                  <a:lnTo>
                    <a:pt x="1414106" y="2845104"/>
                  </a:lnTo>
                  <a:lnTo>
                    <a:pt x="1414106" y="3198622"/>
                  </a:lnTo>
                  <a:close/>
                </a:path>
                <a:path w="7070725" h="3199129">
                  <a:moveTo>
                    <a:pt x="1767636" y="3198622"/>
                  </a:moveTo>
                  <a:lnTo>
                    <a:pt x="1414106" y="3198622"/>
                  </a:lnTo>
                  <a:lnTo>
                    <a:pt x="1414106" y="2845104"/>
                  </a:lnTo>
                  <a:lnTo>
                    <a:pt x="1767636" y="2845104"/>
                  </a:lnTo>
                  <a:lnTo>
                    <a:pt x="1767636" y="3198622"/>
                  </a:lnTo>
                  <a:close/>
                </a:path>
                <a:path w="7070725" h="3199129">
                  <a:moveTo>
                    <a:pt x="2121166" y="3198622"/>
                  </a:moveTo>
                  <a:lnTo>
                    <a:pt x="1767636" y="3198622"/>
                  </a:lnTo>
                  <a:lnTo>
                    <a:pt x="1767636" y="2845104"/>
                  </a:lnTo>
                  <a:lnTo>
                    <a:pt x="2121166" y="2845104"/>
                  </a:lnTo>
                  <a:lnTo>
                    <a:pt x="2121166" y="3198622"/>
                  </a:lnTo>
                  <a:close/>
                </a:path>
                <a:path w="7070725" h="3199129">
                  <a:moveTo>
                    <a:pt x="2474696" y="3198622"/>
                  </a:moveTo>
                  <a:lnTo>
                    <a:pt x="2121166" y="3198622"/>
                  </a:lnTo>
                  <a:lnTo>
                    <a:pt x="2121166" y="2845104"/>
                  </a:lnTo>
                  <a:lnTo>
                    <a:pt x="2474696" y="2845104"/>
                  </a:lnTo>
                  <a:lnTo>
                    <a:pt x="2474696" y="3198622"/>
                  </a:lnTo>
                  <a:close/>
                </a:path>
                <a:path w="7070725" h="3199129">
                  <a:moveTo>
                    <a:pt x="2828226" y="3198622"/>
                  </a:moveTo>
                  <a:lnTo>
                    <a:pt x="2474696" y="3198622"/>
                  </a:lnTo>
                  <a:lnTo>
                    <a:pt x="2474696" y="2845104"/>
                  </a:lnTo>
                  <a:lnTo>
                    <a:pt x="2828226" y="2845104"/>
                  </a:lnTo>
                  <a:lnTo>
                    <a:pt x="2828226" y="3198622"/>
                  </a:lnTo>
                  <a:close/>
                </a:path>
                <a:path w="7070725" h="3199129">
                  <a:moveTo>
                    <a:pt x="3181756" y="3198622"/>
                  </a:moveTo>
                  <a:lnTo>
                    <a:pt x="2828226" y="3198622"/>
                  </a:lnTo>
                  <a:lnTo>
                    <a:pt x="2828226" y="2845104"/>
                  </a:lnTo>
                  <a:lnTo>
                    <a:pt x="3181756" y="2845104"/>
                  </a:lnTo>
                  <a:lnTo>
                    <a:pt x="3181756" y="3198622"/>
                  </a:lnTo>
                  <a:close/>
                </a:path>
                <a:path w="7070725" h="3199129">
                  <a:moveTo>
                    <a:pt x="3535273" y="3198622"/>
                  </a:moveTo>
                  <a:lnTo>
                    <a:pt x="3181756" y="3198622"/>
                  </a:lnTo>
                  <a:lnTo>
                    <a:pt x="3181756" y="2845104"/>
                  </a:lnTo>
                  <a:lnTo>
                    <a:pt x="3535273" y="2845104"/>
                  </a:lnTo>
                  <a:lnTo>
                    <a:pt x="3535273" y="3198622"/>
                  </a:lnTo>
                  <a:close/>
                </a:path>
                <a:path w="7070725" h="3199129">
                  <a:moveTo>
                    <a:pt x="3888803" y="3198622"/>
                  </a:moveTo>
                  <a:lnTo>
                    <a:pt x="3535273" y="3198622"/>
                  </a:lnTo>
                  <a:lnTo>
                    <a:pt x="3535273" y="2845104"/>
                  </a:lnTo>
                  <a:lnTo>
                    <a:pt x="3888803" y="2845104"/>
                  </a:lnTo>
                  <a:lnTo>
                    <a:pt x="3888803" y="3198622"/>
                  </a:lnTo>
                  <a:close/>
                </a:path>
                <a:path w="7070725" h="3199129">
                  <a:moveTo>
                    <a:pt x="4242320" y="3198622"/>
                  </a:moveTo>
                  <a:lnTo>
                    <a:pt x="3888790" y="3198622"/>
                  </a:lnTo>
                  <a:lnTo>
                    <a:pt x="3888790" y="2845104"/>
                  </a:lnTo>
                  <a:lnTo>
                    <a:pt x="4242320" y="2845104"/>
                  </a:lnTo>
                  <a:lnTo>
                    <a:pt x="4242320" y="3198622"/>
                  </a:lnTo>
                  <a:close/>
                </a:path>
                <a:path w="7070725" h="3199129">
                  <a:moveTo>
                    <a:pt x="4595850" y="3198622"/>
                  </a:moveTo>
                  <a:lnTo>
                    <a:pt x="4242320" y="3198622"/>
                  </a:lnTo>
                  <a:lnTo>
                    <a:pt x="4242320" y="2845104"/>
                  </a:lnTo>
                  <a:lnTo>
                    <a:pt x="4595850" y="2845104"/>
                  </a:lnTo>
                  <a:lnTo>
                    <a:pt x="4595850" y="3198622"/>
                  </a:lnTo>
                  <a:close/>
                </a:path>
                <a:path w="7070725" h="3199129">
                  <a:moveTo>
                    <a:pt x="4949380" y="3198622"/>
                  </a:moveTo>
                  <a:lnTo>
                    <a:pt x="4595850" y="3198622"/>
                  </a:lnTo>
                  <a:lnTo>
                    <a:pt x="4595850" y="2845104"/>
                  </a:lnTo>
                  <a:lnTo>
                    <a:pt x="4949380" y="2845104"/>
                  </a:lnTo>
                  <a:lnTo>
                    <a:pt x="4949380" y="3198622"/>
                  </a:lnTo>
                  <a:close/>
                </a:path>
                <a:path w="7070725" h="3199129">
                  <a:moveTo>
                    <a:pt x="5302910" y="3198622"/>
                  </a:moveTo>
                  <a:lnTo>
                    <a:pt x="4949380" y="3198622"/>
                  </a:lnTo>
                  <a:lnTo>
                    <a:pt x="4949380" y="2845104"/>
                  </a:lnTo>
                  <a:lnTo>
                    <a:pt x="5302910" y="2845104"/>
                  </a:lnTo>
                  <a:lnTo>
                    <a:pt x="5302910" y="3198622"/>
                  </a:lnTo>
                  <a:close/>
                </a:path>
                <a:path w="7070725" h="3199129">
                  <a:moveTo>
                    <a:pt x="5656427" y="3198622"/>
                  </a:moveTo>
                  <a:lnTo>
                    <a:pt x="5302910" y="3198622"/>
                  </a:lnTo>
                  <a:lnTo>
                    <a:pt x="5302910" y="2845104"/>
                  </a:lnTo>
                  <a:lnTo>
                    <a:pt x="5656427" y="2845104"/>
                  </a:lnTo>
                  <a:lnTo>
                    <a:pt x="5656427" y="3198622"/>
                  </a:lnTo>
                  <a:close/>
                </a:path>
                <a:path w="7070725" h="3199129">
                  <a:moveTo>
                    <a:pt x="6009957" y="3198622"/>
                  </a:moveTo>
                  <a:lnTo>
                    <a:pt x="5656427" y="3198622"/>
                  </a:lnTo>
                  <a:lnTo>
                    <a:pt x="5656427" y="2845104"/>
                  </a:lnTo>
                  <a:lnTo>
                    <a:pt x="6009957" y="2845104"/>
                  </a:lnTo>
                  <a:lnTo>
                    <a:pt x="6009957" y="3198622"/>
                  </a:lnTo>
                  <a:close/>
                </a:path>
                <a:path w="7070725" h="3199129">
                  <a:moveTo>
                    <a:pt x="6363487" y="3198622"/>
                  </a:moveTo>
                  <a:lnTo>
                    <a:pt x="6009957" y="3198622"/>
                  </a:lnTo>
                  <a:lnTo>
                    <a:pt x="6009957" y="2845104"/>
                  </a:lnTo>
                  <a:lnTo>
                    <a:pt x="6363487" y="2845104"/>
                  </a:lnTo>
                  <a:lnTo>
                    <a:pt x="6363487" y="3198622"/>
                  </a:lnTo>
                  <a:close/>
                </a:path>
                <a:path w="7070725" h="3199129">
                  <a:moveTo>
                    <a:pt x="6717017" y="3198622"/>
                  </a:moveTo>
                  <a:lnTo>
                    <a:pt x="6363487" y="3198622"/>
                  </a:lnTo>
                  <a:lnTo>
                    <a:pt x="6363487" y="2845104"/>
                  </a:lnTo>
                  <a:lnTo>
                    <a:pt x="6717017" y="2845104"/>
                  </a:lnTo>
                  <a:lnTo>
                    <a:pt x="6717017" y="3198622"/>
                  </a:lnTo>
                  <a:close/>
                </a:path>
                <a:path w="7070725" h="3199129">
                  <a:moveTo>
                    <a:pt x="7070547" y="3198622"/>
                  </a:moveTo>
                  <a:lnTo>
                    <a:pt x="6717017" y="3198622"/>
                  </a:lnTo>
                  <a:lnTo>
                    <a:pt x="6717017" y="2845104"/>
                  </a:lnTo>
                  <a:lnTo>
                    <a:pt x="7070547" y="2845104"/>
                  </a:lnTo>
                  <a:lnTo>
                    <a:pt x="7070547" y="3198622"/>
                  </a:lnTo>
                  <a:close/>
                </a:path>
              </a:pathLst>
            </a:custGeom>
            <a:ln w="3175">
              <a:solidFill>
                <a:srgbClr val="84848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3037154" y="2890634"/>
              <a:ext cx="7070725" cy="3191510"/>
            </a:xfrm>
            <a:custGeom>
              <a:avLst/>
              <a:gdLst/>
              <a:ahLst/>
              <a:cxnLst/>
              <a:rect l="l" t="t" r="r" b="b"/>
              <a:pathLst>
                <a:path w="7070725" h="3191510">
                  <a:moveTo>
                    <a:pt x="0" y="0"/>
                  </a:moveTo>
                  <a:lnTo>
                    <a:pt x="7070534" y="0"/>
                  </a:lnTo>
                  <a:lnTo>
                    <a:pt x="7070534" y="3190887"/>
                  </a:lnTo>
                  <a:lnTo>
                    <a:pt x="0" y="3190887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7633004" y="5020932"/>
              <a:ext cx="2121535" cy="707390"/>
            </a:xfrm>
            <a:custGeom>
              <a:avLst/>
              <a:gdLst/>
              <a:ahLst/>
              <a:cxnLst/>
              <a:rect l="l" t="t" r="r" b="b"/>
              <a:pathLst>
                <a:path w="2121534" h="707389">
                  <a:moveTo>
                    <a:pt x="2121166" y="0"/>
                  </a:moveTo>
                  <a:lnTo>
                    <a:pt x="0" y="0"/>
                  </a:lnTo>
                  <a:lnTo>
                    <a:pt x="0" y="707059"/>
                  </a:lnTo>
                  <a:lnTo>
                    <a:pt x="2121166" y="707059"/>
                  </a:lnTo>
                  <a:lnTo>
                    <a:pt x="212116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7633004" y="5020932"/>
              <a:ext cx="2121535" cy="707390"/>
            </a:xfrm>
            <a:custGeom>
              <a:avLst/>
              <a:gdLst/>
              <a:ahLst/>
              <a:cxnLst/>
              <a:rect l="l" t="t" r="r" b="b"/>
              <a:pathLst>
                <a:path w="2121534" h="707389">
                  <a:moveTo>
                    <a:pt x="2121166" y="707059"/>
                  </a:moveTo>
                  <a:lnTo>
                    <a:pt x="0" y="707059"/>
                  </a:lnTo>
                  <a:lnTo>
                    <a:pt x="0" y="0"/>
                  </a:lnTo>
                  <a:lnTo>
                    <a:pt x="2121166" y="0"/>
                  </a:lnTo>
                  <a:lnTo>
                    <a:pt x="2121166" y="707059"/>
                  </a:lnTo>
                  <a:close/>
                </a:path>
              </a:pathLst>
            </a:custGeom>
            <a:ln w="12700">
              <a:solidFill>
                <a:srgbClr val="3030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1" name="object 31"/>
          <p:cNvSpPr txBox="1"/>
          <p:nvPr/>
        </p:nvSpPr>
        <p:spPr>
          <a:xfrm>
            <a:off x="2231144" y="4105623"/>
            <a:ext cx="669925" cy="734817"/>
          </a:xfrm>
          <a:prstGeom prst="rect">
            <a:avLst/>
          </a:prstGeom>
        </p:spPr>
        <p:txBody>
          <a:bodyPr vert="horz" wrap="square" lIns="0" tIns="41910" rIns="0" bIns="0" rtlCol="0">
            <a:spAutoFit/>
          </a:bodyPr>
          <a:lstStyle/>
          <a:p>
            <a:pPr marL="12700" marR="5080" indent="-1905" algn="ctr">
              <a:lnSpc>
                <a:spcPts val="1810"/>
              </a:lnSpc>
              <a:spcBef>
                <a:spcPts val="330"/>
              </a:spcBef>
            </a:pPr>
            <a:r>
              <a:rPr sz="1650" spc="-1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Show your method</a:t>
            </a:r>
            <a:endParaRPr sz="1650" spc="-100" dirty="0">
              <a:latin typeface="Grammarsaurus" pitchFamily="2" charset="0"/>
              <a:cs typeface="Gill Sans MT"/>
            </a:endParaRPr>
          </a:p>
        </p:txBody>
      </p:sp>
      <p:sp>
        <p:nvSpPr>
          <p:cNvPr id="32" name="object 32"/>
          <p:cNvSpPr/>
          <p:nvPr/>
        </p:nvSpPr>
        <p:spPr>
          <a:xfrm>
            <a:off x="2084298" y="3606837"/>
            <a:ext cx="953135" cy="1767839"/>
          </a:xfrm>
          <a:custGeom>
            <a:avLst/>
            <a:gdLst/>
            <a:ahLst/>
            <a:cxnLst/>
            <a:rect l="l" t="t" r="r" b="b"/>
            <a:pathLst>
              <a:path w="953135" h="1767839">
                <a:moveTo>
                  <a:pt x="0" y="1767636"/>
                </a:moveTo>
                <a:lnTo>
                  <a:pt x="952855" y="1767636"/>
                </a:lnTo>
                <a:lnTo>
                  <a:pt x="952855" y="0"/>
                </a:lnTo>
                <a:lnTo>
                  <a:pt x="0" y="0"/>
                </a:lnTo>
                <a:lnTo>
                  <a:pt x="0" y="1767636"/>
                </a:lnTo>
                <a:close/>
              </a:path>
            </a:pathLst>
          </a:custGeom>
          <a:ln w="12700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 txBox="1"/>
          <p:nvPr/>
        </p:nvSpPr>
        <p:spPr>
          <a:xfrm>
            <a:off x="7918157" y="5222415"/>
            <a:ext cx="142875" cy="270587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650" b="1" spc="-50" dirty="0">
                <a:latin typeface="Grammarsaurus" pitchFamily="2" charset="0"/>
                <a:cs typeface="Arial"/>
              </a:rPr>
              <a:t>£</a:t>
            </a:r>
            <a:endParaRPr sz="1650">
              <a:latin typeface="Grammarsaurus" pitchFamily="2" charset="0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3479800" y="3289317"/>
            <a:ext cx="1791970" cy="270587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65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 pizzas cost £128</a:t>
            </a:r>
            <a:endParaRPr sz="1650" dirty="0">
              <a:latin typeface="Grammarsaurus" pitchFamily="2" charset="0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3479800" y="3650412"/>
            <a:ext cx="1674495" cy="270587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65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 pizza costs £16</a:t>
            </a:r>
            <a:endParaRPr sz="1650">
              <a:latin typeface="Grammarsaurus" pitchFamily="2" charset="0"/>
              <a:cs typeface="Aria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5877072" y="3289317"/>
            <a:ext cx="1359535" cy="270587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65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11 pizzas cost</a:t>
            </a:r>
            <a:endParaRPr sz="1650">
              <a:latin typeface="Grammarsaurus" pitchFamily="2" charset="0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8512087" y="5222415"/>
            <a:ext cx="362585" cy="270587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0"/>
              </a:spcBef>
            </a:pPr>
            <a:r>
              <a:rPr sz="165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176</a:t>
            </a:r>
            <a:endParaRPr sz="1650" dirty="0">
              <a:latin typeface="Grammarsaurus" pitchFamily="2" charset="0"/>
              <a:cs typeface="Aria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3849005" y="4345926"/>
            <a:ext cx="849630" cy="270587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365125" algn="l"/>
                <a:tab pos="718820" algn="l"/>
              </a:tabLst>
            </a:pPr>
            <a:r>
              <a:rPr sz="165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r>
              <a:rPr sz="165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lang="en-US" sz="1050" b="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65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sz="165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165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endParaRPr sz="1650" dirty="0">
              <a:latin typeface="Grammarsaurus" pitchFamily="2" charset="0"/>
              <a:cs typeface="Aria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4437604" y="4591070"/>
            <a:ext cx="287020" cy="270587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0"/>
              </a:spcBef>
            </a:pPr>
            <a:r>
              <a:rPr sz="1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r>
              <a:rPr sz="1000" b="1" spc="-9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475" b="1" spc="-89" baseline="-35353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endParaRPr sz="2475" baseline="-35353" dirty="0">
              <a:latin typeface="Grammarsaurus" pitchFamily="2" charset="0"/>
              <a:cs typeface="Aria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3495696" y="4694628"/>
            <a:ext cx="849630" cy="270587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365760" algn="l"/>
                <a:tab pos="719455" algn="l"/>
              </a:tabLst>
            </a:pPr>
            <a:r>
              <a:rPr sz="165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r>
              <a:rPr sz="165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lang="en-US" sz="1100" b="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65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sz="165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165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endParaRPr sz="1650" dirty="0">
              <a:latin typeface="Grammarsaurus" pitchFamily="2" charset="0"/>
              <a:cs typeface="Arial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3743705" y="4663731"/>
            <a:ext cx="1061085" cy="353695"/>
          </a:xfrm>
          <a:custGeom>
            <a:avLst/>
            <a:gdLst/>
            <a:ahLst/>
            <a:cxnLst/>
            <a:rect l="l" t="t" r="r" b="b"/>
            <a:pathLst>
              <a:path w="1061085" h="353695">
                <a:moveTo>
                  <a:pt x="1060589" y="0"/>
                </a:moveTo>
                <a:lnTo>
                  <a:pt x="0" y="0"/>
                </a:lnTo>
                <a:lnTo>
                  <a:pt x="0" y="353517"/>
                </a:lnTo>
              </a:path>
            </a:pathLst>
          </a:custGeom>
          <a:ln w="2540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 txBox="1"/>
          <p:nvPr/>
        </p:nvSpPr>
        <p:spPr>
          <a:xfrm>
            <a:off x="5980526" y="4329096"/>
            <a:ext cx="132715" cy="270587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165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x</a:t>
            </a:r>
            <a:endParaRPr sz="1650">
              <a:latin typeface="Grammarsaurus" pitchFamily="2" charset="0"/>
              <a:cs typeface="Aria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6708194" y="4329096"/>
            <a:ext cx="497205" cy="270587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367030" algn="l"/>
              </a:tabLst>
            </a:pPr>
            <a:r>
              <a:rPr sz="165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sz="165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165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endParaRPr sz="1650" dirty="0">
              <a:latin typeface="Grammarsaurus" pitchFamily="2" charset="0"/>
              <a:cs typeface="Aria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6683082" y="3970776"/>
            <a:ext cx="497205" cy="270587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367030" algn="l"/>
              </a:tabLst>
            </a:pPr>
            <a:r>
              <a:rPr lang="en-US" sz="90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65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sz="165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165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endParaRPr sz="1650" dirty="0">
              <a:latin typeface="Grammarsaurus" pitchFamily="2" charset="0"/>
              <a:cs typeface="Aria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6682656" y="4672265"/>
            <a:ext cx="497205" cy="270587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367030" algn="l"/>
              </a:tabLst>
            </a:pPr>
            <a:r>
              <a:rPr lang="en-US" sz="80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65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sz="165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165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endParaRPr sz="1650" dirty="0">
              <a:latin typeface="Grammarsaurus" pitchFamily="2" charset="0"/>
              <a:cs typeface="Aria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6329670" y="5040830"/>
            <a:ext cx="850265" cy="270587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365125" algn="l"/>
                <a:tab pos="719455" algn="l"/>
              </a:tabLst>
            </a:pPr>
            <a:r>
              <a:rPr lang="en-US" sz="90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65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sz="165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165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r>
              <a:rPr sz="165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165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endParaRPr sz="1650" dirty="0">
              <a:latin typeface="Grammarsaurus" pitchFamily="2" charset="0"/>
              <a:cs typeface="Arial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6329457" y="5415798"/>
            <a:ext cx="850265" cy="270587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  <a:tabLst>
                <a:tab pos="365125" algn="l"/>
                <a:tab pos="719455" algn="l"/>
              </a:tabLst>
            </a:pPr>
            <a:r>
              <a:rPr lang="en-US" sz="90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65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sz="165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165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7</a:t>
            </a:r>
            <a:r>
              <a:rPr sz="165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165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endParaRPr sz="1650" dirty="0">
              <a:latin typeface="Grammarsaurus" pitchFamily="2" charset="0"/>
              <a:cs typeface="Arial"/>
            </a:endParaRPr>
          </a:p>
        </p:txBody>
      </p:sp>
      <p:grpSp>
        <p:nvGrpSpPr>
          <p:cNvPr id="48" name="object 48"/>
          <p:cNvGrpSpPr/>
          <p:nvPr/>
        </p:nvGrpSpPr>
        <p:grpSpPr>
          <a:xfrm>
            <a:off x="6224574" y="4657407"/>
            <a:ext cx="1060450" cy="1087120"/>
            <a:chOff x="6224574" y="4657407"/>
            <a:chExt cx="1060450" cy="1087120"/>
          </a:xfrm>
        </p:grpSpPr>
        <p:sp>
          <p:nvSpPr>
            <p:cNvPr id="49" name="object 49"/>
            <p:cNvSpPr/>
            <p:nvPr/>
          </p:nvSpPr>
          <p:spPr>
            <a:xfrm>
              <a:off x="6224574" y="5377992"/>
              <a:ext cx="1060450" cy="0"/>
            </a:xfrm>
            <a:custGeom>
              <a:avLst/>
              <a:gdLst/>
              <a:ahLst/>
              <a:cxnLst/>
              <a:rect l="l" t="t" r="r" b="b"/>
              <a:pathLst>
                <a:path w="1060450">
                  <a:moveTo>
                    <a:pt x="0" y="0"/>
                  </a:moveTo>
                  <a:lnTo>
                    <a:pt x="1059916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6224574" y="5731526"/>
              <a:ext cx="1060450" cy="0"/>
            </a:xfrm>
            <a:custGeom>
              <a:avLst/>
              <a:gdLst/>
              <a:ahLst/>
              <a:cxnLst/>
              <a:rect l="l" t="t" r="r" b="b"/>
              <a:pathLst>
                <a:path w="1060450">
                  <a:moveTo>
                    <a:pt x="0" y="0"/>
                  </a:moveTo>
                  <a:lnTo>
                    <a:pt x="1059916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6224574" y="4670107"/>
              <a:ext cx="1060450" cy="0"/>
            </a:xfrm>
            <a:custGeom>
              <a:avLst/>
              <a:gdLst/>
              <a:ahLst/>
              <a:cxnLst/>
              <a:rect l="l" t="t" r="r" b="b"/>
              <a:pathLst>
                <a:path w="1060450">
                  <a:moveTo>
                    <a:pt x="0" y="0"/>
                  </a:moveTo>
                  <a:lnTo>
                    <a:pt x="1059916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2" name="object 5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1365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4770"/>
              <a:ext cx="4910670" cy="343322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117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39929" y="3640683"/>
              <a:ext cx="1562100" cy="1562087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51870"/>
              <a:ext cx="778929" cy="156208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232" y="2002370"/>
              <a:ext cx="1562100" cy="15621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3029" y="5685366"/>
              <a:ext cx="1468970" cy="117263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2029" y="4885266"/>
              <a:ext cx="2235199" cy="197273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1129" y="579970"/>
              <a:ext cx="1430870" cy="2235187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8"/>
            <a:ext cx="11699240" cy="6351905"/>
            <a:chOff x="246570" y="309798"/>
            <a:chExt cx="11699240" cy="6351905"/>
          </a:xfrm>
        </p:grpSpPr>
        <p:sp>
          <p:nvSpPr>
            <p:cNvPr id="14" name="object 14"/>
            <p:cNvSpPr/>
            <p:nvPr/>
          </p:nvSpPr>
          <p:spPr>
            <a:xfrm>
              <a:off x="252920" y="316148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0"/>
                  </a:lnTo>
                  <a:lnTo>
                    <a:pt x="11656309" y="29845"/>
                  </a:lnTo>
                  <a:lnTo>
                    <a:pt x="11624003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8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6"/>
                  </a:lnTo>
                  <a:lnTo>
                    <a:pt x="11656309" y="29845"/>
                  </a:lnTo>
                  <a:lnTo>
                    <a:pt x="11678140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43" y="6415406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48" y="239953"/>
                  </a:lnTo>
                  <a:lnTo>
                    <a:pt x="1719734" y="230487"/>
                  </a:lnTo>
                  <a:lnTo>
                    <a:pt x="1757883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3" y="35242"/>
                  </a:lnTo>
                  <a:lnTo>
                    <a:pt x="1719734" y="9466"/>
                  </a:lnTo>
                  <a:lnTo>
                    <a:pt x="1673148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43" y="6415406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48" y="0"/>
                  </a:lnTo>
                  <a:lnTo>
                    <a:pt x="1719734" y="9466"/>
                  </a:lnTo>
                  <a:lnTo>
                    <a:pt x="1757883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3" y="204711"/>
                  </a:lnTo>
                  <a:lnTo>
                    <a:pt x="1719734" y="230487"/>
                  </a:lnTo>
                  <a:lnTo>
                    <a:pt x="1673148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602669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0"/>
                  </a:moveTo>
                  <a:lnTo>
                    <a:pt x="38100" y="0"/>
                  </a:lnTo>
                  <a:lnTo>
                    <a:pt x="23274" y="2993"/>
                  </a:lnTo>
                  <a:lnTo>
                    <a:pt x="11163" y="11158"/>
                  </a:lnTo>
                  <a:lnTo>
                    <a:pt x="2995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5" y="558327"/>
                  </a:lnTo>
                  <a:lnTo>
                    <a:pt x="11163" y="570437"/>
                  </a:lnTo>
                  <a:lnTo>
                    <a:pt x="23274" y="578602"/>
                  </a:lnTo>
                  <a:lnTo>
                    <a:pt x="38100" y="581596"/>
                  </a:lnTo>
                  <a:lnTo>
                    <a:pt x="543509" y="581596"/>
                  </a:lnTo>
                  <a:lnTo>
                    <a:pt x="558334" y="578602"/>
                  </a:lnTo>
                  <a:lnTo>
                    <a:pt x="570445" y="570437"/>
                  </a:lnTo>
                  <a:lnTo>
                    <a:pt x="578613" y="558327"/>
                  </a:lnTo>
                  <a:lnTo>
                    <a:pt x="581609" y="543496"/>
                  </a:lnTo>
                  <a:lnTo>
                    <a:pt x="581609" y="38100"/>
                  </a:lnTo>
                  <a:lnTo>
                    <a:pt x="578613" y="23268"/>
                  </a:lnTo>
                  <a:lnTo>
                    <a:pt x="570445" y="11158"/>
                  </a:lnTo>
                  <a:lnTo>
                    <a:pt x="558334" y="2993"/>
                  </a:lnTo>
                  <a:lnTo>
                    <a:pt x="543509" y="0"/>
                  </a:lnTo>
                  <a:close/>
                </a:path>
              </a:pathLst>
            </a:custGeom>
            <a:solidFill>
              <a:srgbClr val="474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602669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581596"/>
                  </a:moveTo>
                  <a:lnTo>
                    <a:pt x="38100" y="581596"/>
                  </a:lnTo>
                  <a:lnTo>
                    <a:pt x="23274" y="578602"/>
                  </a:lnTo>
                  <a:lnTo>
                    <a:pt x="11163" y="570437"/>
                  </a:lnTo>
                  <a:lnTo>
                    <a:pt x="2995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5" y="23268"/>
                  </a:lnTo>
                  <a:lnTo>
                    <a:pt x="11163" y="11158"/>
                  </a:lnTo>
                  <a:lnTo>
                    <a:pt x="23274" y="2993"/>
                  </a:lnTo>
                  <a:lnTo>
                    <a:pt x="38100" y="0"/>
                  </a:lnTo>
                  <a:lnTo>
                    <a:pt x="543509" y="0"/>
                  </a:lnTo>
                  <a:lnTo>
                    <a:pt x="558334" y="2993"/>
                  </a:lnTo>
                  <a:lnTo>
                    <a:pt x="570445" y="11158"/>
                  </a:lnTo>
                  <a:lnTo>
                    <a:pt x="578613" y="23268"/>
                  </a:lnTo>
                  <a:lnTo>
                    <a:pt x="581609" y="38100"/>
                  </a:lnTo>
                  <a:lnTo>
                    <a:pt x="581609" y="543496"/>
                  </a:lnTo>
                  <a:lnTo>
                    <a:pt x="578613" y="558327"/>
                  </a:lnTo>
                  <a:lnTo>
                    <a:pt x="570445" y="570437"/>
                  </a:lnTo>
                  <a:lnTo>
                    <a:pt x="558334" y="578602"/>
                  </a:lnTo>
                  <a:lnTo>
                    <a:pt x="543509" y="581596"/>
                  </a:lnTo>
                  <a:close/>
                </a:path>
              </a:pathLst>
            </a:custGeom>
            <a:ln w="12699">
              <a:solidFill>
                <a:srgbClr val="15151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2" name="object 22"/>
          <p:cNvGrpSpPr/>
          <p:nvPr/>
        </p:nvGrpSpPr>
        <p:grpSpPr>
          <a:xfrm>
            <a:off x="1765300" y="3831285"/>
            <a:ext cx="8662035" cy="1856105"/>
            <a:chOff x="1765300" y="3831285"/>
            <a:chExt cx="8662035" cy="1856105"/>
          </a:xfrm>
        </p:grpSpPr>
        <p:sp>
          <p:nvSpPr>
            <p:cNvPr id="23" name="object 23"/>
            <p:cNvSpPr/>
            <p:nvPr/>
          </p:nvSpPr>
          <p:spPr>
            <a:xfrm>
              <a:off x="1947583" y="4193870"/>
              <a:ext cx="8296909" cy="0"/>
            </a:xfrm>
            <a:custGeom>
              <a:avLst/>
              <a:gdLst/>
              <a:ahLst/>
              <a:cxnLst/>
              <a:rect l="l" t="t" r="r" b="b"/>
              <a:pathLst>
                <a:path w="8296909">
                  <a:moveTo>
                    <a:pt x="0" y="0"/>
                  </a:moveTo>
                  <a:lnTo>
                    <a:pt x="8296846" y="0"/>
                  </a:lnTo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765300" y="4067212"/>
              <a:ext cx="8662035" cy="253365"/>
            </a:xfrm>
            <a:custGeom>
              <a:avLst/>
              <a:gdLst/>
              <a:ahLst/>
              <a:cxnLst/>
              <a:rect l="l" t="t" r="r" b="b"/>
              <a:pathLst>
                <a:path w="8662035" h="253364">
                  <a:moveTo>
                    <a:pt x="219341" y="0"/>
                  </a:moveTo>
                  <a:lnTo>
                    <a:pt x="0" y="126644"/>
                  </a:lnTo>
                  <a:lnTo>
                    <a:pt x="219341" y="253301"/>
                  </a:lnTo>
                  <a:lnTo>
                    <a:pt x="219341" y="0"/>
                  </a:lnTo>
                  <a:close/>
                </a:path>
                <a:path w="8662035" h="253364">
                  <a:moveTo>
                    <a:pt x="8661413" y="126644"/>
                  </a:moveTo>
                  <a:lnTo>
                    <a:pt x="8442071" y="0"/>
                  </a:lnTo>
                  <a:lnTo>
                    <a:pt x="8442071" y="253301"/>
                  </a:lnTo>
                  <a:lnTo>
                    <a:pt x="8661413" y="126644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2338819" y="3997350"/>
              <a:ext cx="0" cy="393065"/>
            </a:xfrm>
            <a:custGeom>
              <a:avLst/>
              <a:gdLst/>
              <a:ahLst/>
              <a:cxnLst/>
              <a:rect l="l" t="t" r="r" b="b"/>
              <a:pathLst>
                <a:path h="393064">
                  <a:moveTo>
                    <a:pt x="0" y="0"/>
                  </a:moveTo>
                  <a:lnTo>
                    <a:pt x="0" y="393026"/>
                  </a:lnTo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3847744" y="3997350"/>
              <a:ext cx="0" cy="393065"/>
            </a:xfrm>
            <a:custGeom>
              <a:avLst/>
              <a:gdLst/>
              <a:ahLst/>
              <a:cxnLst/>
              <a:rect l="l" t="t" r="r" b="b"/>
              <a:pathLst>
                <a:path h="393064">
                  <a:moveTo>
                    <a:pt x="0" y="0"/>
                  </a:moveTo>
                  <a:lnTo>
                    <a:pt x="0" y="393026"/>
                  </a:lnTo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5356643" y="3843985"/>
              <a:ext cx="0" cy="699770"/>
            </a:xfrm>
            <a:custGeom>
              <a:avLst/>
              <a:gdLst/>
              <a:ahLst/>
              <a:cxnLst/>
              <a:rect l="l" t="t" r="r" b="b"/>
              <a:pathLst>
                <a:path h="699770">
                  <a:moveTo>
                    <a:pt x="0" y="0"/>
                  </a:moveTo>
                  <a:lnTo>
                    <a:pt x="0" y="699744"/>
                  </a:lnTo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6111113" y="3997350"/>
              <a:ext cx="0" cy="393065"/>
            </a:xfrm>
            <a:custGeom>
              <a:avLst/>
              <a:gdLst/>
              <a:ahLst/>
              <a:cxnLst/>
              <a:rect l="l" t="t" r="r" b="b"/>
              <a:pathLst>
                <a:path h="393064">
                  <a:moveTo>
                    <a:pt x="0" y="0"/>
                  </a:moveTo>
                  <a:lnTo>
                    <a:pt x="0" y="393026"/>
                  </a:lnTo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6865556" y="3997350"/>
              <a:ext cx="0" cy="393065"/>
            </a:xfrm>
            <a:custGeom>
              <a:avLst/>
              <a:gdLst/>
              <a:ahLst/>
              <a:cxnLst/>
              <a:rect l="l" t="t" r="r" b="b"/>
              <a:pathLst>
                <a:path h="393064">
                  <a:moveTo>
                    <a:pt x="0" y="0"/>
                  </a:moveTo>
                  <a:lnTo>
                    <a:pt x="0" y="393026"/>
                  </a:lnTo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7620012" y="3997350"/>
              <a:ext cx="0" cy="393065"/>
            </a:xfrm>
            <a:custGeom>
              <a:avLst/>
              <a:gdLst/>
              <a:ahLst/>
              <a:cxnLst/>
              <a:rect l="l" t="t" r="r" b="b"/>
              <a:pathLst>
                <a:path h="393064">
                  <a:moveTo>
                    <a:pt x="0" y="0"/>
                  </a:moveTo>
                  <a:lnTo>
                    <a:pt x="0" y="393026"/>
                  </a:lnTo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8374468" y="3997350"/>
              <a:ext cx="0" cy="393065"/>
            </a:xfrm>
            <a:custGeom>
              <a:avLst/>
              <a:gdLst/>
              <a:ahLst/>
              <a:cxnLst/>
              <a:rect l="l" t="t" r="r" b="b"/>
              <a:pathLst>
                <a:path h="393064">
                  <a:moveTo>
                    <a:pt x="0" y="0"/>
                  </a:moveTo>
                  <a:lnTo>
                    <a:pt x="0" y="393026"/>
                  </a:lnTo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9128938" y="3843985"/>
              <a:ext cx="0" cy="699770"/>
            </a:xfrm>
            <a:custGeom>
              <a:avLst/>
              <a:gdLst/>
              <a:ahLst/>
              <a:cxnLst/>
              <a:rect l="l" t="t" r="r" b="b"/>
              <a:pathLst>
                <a:path h="699770">
                  <a:moveTo>
                    <a:pt x="0" y="0"/>
                  </a:moveTo>
                  <a:lnTo>
                    <a:pt x="0" y="699744"/>
                  </a:lnTo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3093288" y="3997350"/>
              <a:ext cx="0" cy="393065"/>
            </a:xfrm>
            <a:custGeom>
              <a:avLst/>
              <a:gdLst/>
              <a:ahLst/>
              <a:cxnLst/>
              <a:rect l="l" t="t" r="r" b="b"/>
              <a:pathLst>
                <a:path h="393064">
                  <a:moveTo>
                    <a:pt x="0" y="0"/>
                  </a:moveTo>
                  <a:lnTo>
                    <a:pt x="0" y="393026"/>
                  </a:lnTo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4602187" y="3997350"/>
              <a:ext cx="0" cy="393065"/>
            </a:xfrm>
            <a:custGeom>
              <a:avLst/>
              <a:gdLst/>
              <a:ahLst/>
              <a:cxnLst/>
              <a:rect l="l" t="t" r="r" b="b"/>
              <a:pathLst>
                <a:path h="393064">
                  <a:moveTo>
                    <a:pt x="0" y="0"/>
                  </a:moveTo>
                  <a:lnTo>
                    <a:pt x="0" y="393026"/>
                  </a:lnTo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9883381" y="3997350"/>
              <a:ext cx="0" cy="393065"/>
            </a:xfrm>
            <a:custGeom>
              <a:avLst/>
              <a:gdLst/>
              <a:ahLst/>
              <a:cxnLst/>
              <a:rect l="l" t="t" r="r" b="b"/>
              <a:pathLst>
                <a:path h="393064">
                  <a:moveTo>
                    <a:pt x="0" y="0"/>
                  </a:moveTo>
                  <a:lnTo>
                    <a:pt x="0" y="393026"/>
                  </a:lnTo>
                </a:path>
              </a:pathLst>
            </a:custGeom>
            <a:ln w="254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3093288" y="4697602"/>
              <a:ext cx="0" cy="340995"/>
            </a:xfrm>
            <a:custGeom>
              <a:avLst/>
              <a:gdLst/>
              <a:ahLst/>
              <a:cxnLst/>
              <a:rect l="l" t="t" r="r" b="b"/>
              <a:pathLst>
                <a:path h="340995">
                  <a:moveTo>
                    <a:pt x="0" y="0"/>
                  </a:moveTo>
                  <a:lnTo>
                    <a:pt x="0" y="340474"/>
                  </a:lnTo>
                </a:path>
              </a:pathLst>
            </a:custGeom>
            <a:ln w="254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2966631" y="4515319"/>
              <a:ext cx="253365" cy="219710"/>
            </a:xfrm>
            <a:custGeom>
              <a:avLst/>
              <a:gdLst/>
              <a:ahLst/>
              <a:cxnLst/>
              <a:rect l="l" t="t" r="r" b="b"/>
              <a:pathLst>
                <a:path w="253364" h="219710">
                  <a:moveTo>
                    <a:pt x="126657" y="0"/>
                  </a:moveTo>
                  <a:lnTo>
                    <a:pt x="0" y="219341"/>
                  </a:lnTo>
                  <a:lnTo>
                    <a:pt x="253301" y="219341"/>
                  </a:lnTo>
                  <a:lnTo>
                    <a:pt x="126657" y="0"/>
                  </a:lnTo>
                  <a:close/>
                </a:path>
              </a:pathLst>
            </a:custGeom>
            <a:solidFill>
              <a:srgbClr val="1A1A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2448229" y="5038077"/>
              <a:ext cx="1290320" cy="648970"/>
            </a:xfrm>
            <a:custGeom>
              <a:avLst/>
              <a:gdLst/>
              <a:ahLst/>
              <a:cxnLst/>
              <a:rect l="l" t="t" r="r" b="b"/>
              <a:pathLst>
                <a:path w="1290320" h="648970">
                  <a:moveTo>
                    <a:pt x="1290116" y="0"/>
                  </a:moveTo>
                  <a:lnTo>
                    <a:pt x="0" y="0"/>
                  </a:lnTo>
                  <a:lnTo>
                    <a:pt x="0" y="648804"/>
                  </a:lnTo>
                  <a:lnTo>
                    <a:pt x="1290116" y="648804"/>
                  </a:lnTo>
                  <a:lnTo>
                    <a:pt x="129011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7620012" y="4697602"/>
              <a:ext cx="0" cy="340995"/>
            </a:xfrm>
            <a:custGeom>
              <a:avLst/>
              <a:gdLst/>
              <a:ahLst/>
              <a:cxnLst/>
              <a:rect l="l" t="t" r="r" b="b"/>
              <a:pathLst>
                <a:path h="340995">
                  <a:moveTo>
                    <a:pt x="0" y="0"/>
                  </a:moveTo>
                  <a:lnTo>
                    <a:pt x="0" y="340474"/>
                  </a:lnTo>
                </a:path>
              </a:pathLst>
            </a:custGeom>
            <a:ln w="254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7493368" y="4515319"/>
              <a:ext cx="253365" cy="219710"/>
            </a:xfrm>
            <a:custGeom>
              <a:avLst/>
              <a:gdLst/>
              <a:ahLst/>
              <a:cxnLst/>
              <a:rect l="l" t="t" r="r" b="b"/>
              <a:pathLst>
                <a:path w="253365" h="219710">
                  <a:moveTo>
                    <a:pt x="126657" y="0"/>
                  </a:moveTo>
                  <a:lnTo>
                    <a:pt x="0" y="219341"/>
                  </a:lnTo>
                  <a:lnTo>
                    <a:pt x="253301" y="219341"/>
                  </a:lnTo>
                  <a:lnTo>
                    <a:pt x="126657" y="0"/>
                  </a:lnTo>
                  <a:close/>
                </a:path>
              </a:pathLst>
            </a:custGeom>
            <a:solidFill>
              <a:srgbClr val="1A1A1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6974954" y="5038077"/>
              <a:ext cx="1290320" cy="648970"/>
            </a:xfrm>
            <a:custGeom>
              <a:avLst/>
              <a:gdLst/>
              <a:ahLst/>
              <a:cxnLst/>
              <a:rect l="l" t="t" r="r" b="b"/>
              <a:pathLst>
                <a:path w="1290320" h="648970">
                  <a:moveTo>
                    <a:pt x="1290116" y="0"/>
                  </a:moveTo>
                  <a:lnTo>
                    <a:pt x="0" y="0"/>
                  </a:lnTo>
                  <a:lnTo>
                    <a:pt x="0" y="648804"/>
                  </a:lnTo>
                  <a:lnTo>
                    <a:pt x="1290116" y="648804"/>
                  </a:lnTo>
                  <a:lnTo>
                    <a:pt x="129011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2" name="object 42"/>
          <p:cNvSpPr txBox="1"/>
          <p:nvPr/>
        </p:nvSpPr>
        <p:spPr>
          <a:xfrm>
            <a:off x="2448229" y="5038077"/>
            <a:ext cx="1290320" cy="648970"/>
          </a:xfrm>
          <a:prstGeom prst="rect">
            <a:avLst/>
          </a:prstGeom>
          <a:ln w="25400">
            <a:solidFill>
              <a:srgbClr val="1A1A1A"/>
            </a:solidFill>
          </a:ln>
        </p:spPr>
        <p:txBody>
          <a:bodyPr vert="horz" wrap="square" lIns="0" tIns="113664" rIns="0" bIns="0" rtlCol="0">
            <a:noAutofit/>
          </a:bodyPr>
          <a:lstStyle/>
          <a:p>
            <a:pPr marL="13335" algn="ctr">
              <a:lnSpc>
                <a:spcPct val="100000"/>
              </a:lnSpc>
              <a:spcBef>
                <a:spcPts val="894"/>
              </a:spcBef>
            </a:pPr>
            <a:r>
              <a:rPr sz="26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-</a:t>
            </a:r>
            <a:r>
              <a:rPr sz="26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endParaRPr sz="2600" dirty="0">
              <a:latin typeface="Grammarsaurus" pitchFamily="2" charset="0"/>
              <a:cs typeface="Aria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6974954" y="5038077"/>
            <a:ext cx="1290320" cy="648970"/>
          </a:xfrm>
          <a:prstGeom prst="rect">
            <a:avLst/>
          </a:prstGeom>
          <a:ln w="25400">
            <a:solidFill>
              <a:srgbClr val="1A1A1A"/>
            </a:solidFill>
          </a:ln>
        </p:spPr>
        <p:txBody>
          <a:bodyPr vert="horz" wrap="square" lIns="0" tIns="113664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894"/>
              </a:spcBef>
            </a:pPr>
            <a:r>
              <a:rPr sz="26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endParaRPr sz="2600">
              <a:latin typeface="Grammarsaurus" pitchFamily="2" charset="0"/>
              <a:cs typeface="Arial"/>
            </a:endParaRPr>
          </a:p>
        </p:txBody>
      </p:sp>
      <p:grpSp>
        <p:nvGrpSpPr>
          <p:cNvPr id="44" name="object 44"/>
          <p:cNvGrpSpPr/>
          <p:nvPr/>
        </p:nvGrpSpPr>
        <p:grpSpPr>
          <a:xfrm>
            <a:off x="3668179" y="1666506"/>
            <a:ext cx="4855845" cy="594360"/>
            <a:chOff x="3668179" y="1666506"/>
            <a:chExt cx="4855845" cy="594360"/>
          </a:xfrm>
        </p:grpSpPr>
        <p:sp>
          <p:nvSpPr>
            <p:cNvPr id="45" name="object 45"/>
            <p:cNvSpPr/>
            <p:nvPr/>
          </p:nvSpPr>
          <p:spPr>
            <a:xfrm>
              <a:off x="3674529" y="1672856"/>
              <a:ext cx="4843145" cy="581660"/>
            </a:xfrm>
            <a:custGeom>
              <a:avLst/>
              <a:gdLst/>
              <a:ahLst/>
              <a:cxnLst/>
              <a:rect l="l" t="t" r="r" b="b"/>
              <a:pathLst>
                <a:path w="4843145" h="581660">
                  <a:moveTo>
                    <a:pt x="4813757" y="0"/>
                  </a:moveTo>
                  <a:lnTo>
                    <a:pt x="29184" y="0"/>
                  </a:lnTo>
                  <a:lnTo>
                    <a:pt x="17820" y="2291"/>
                  </a:lnTo>
                  <a:lnTo>
                    <a:pt x="8543" y="8542"/>
                  </a:lnTo>
                  <a:lnTo>
                    <a:pt x="2291" y="17814"/>
                  </a:lnTo>
                  <a:lnTo>
                    <a:pt x="0" y="29171"/>
                  </a:lnTo>
                  <a:lnTo>
                    <a:pt x="0" y="552424"/>
                  </a:lnTo>
                  <a:lnTo>
                    <a:pt x="2291" y="563776"/>
                  </a:lnTo>
                  <a:lnTo>
                    <a:pt x="8543" y="573049"/>
                  </a:lnTo>
                  <a:lnTo>
                    <a:pt x="17820" y="579302"/>
                  </a:lnTo>
                  <a:lnTo>
                    <a:pt x="29184" y="581596"/>
                  </a:lnTo>
                  <a:lnTo>
                    <a:pt x="4813757" y="581596"/>
                  </a:lnTo>
                  <a:lnTo>
                    <a:pt x="4825114" y="579302"/>
                  </a:lnTo>
                  <a:lnTo>
                    <a:pt x="4834386" y="573049"/>
                  </a:lnTo>
                  <a:lnTo>
                    <a:pt x="4840637" y="563776"/>
                  </a:lnTo>
                  <a:lnTo>
                    <a:pt x="4842929" y="552424"/>
                  </a:lnTo>
                  <a:lnTo>
                    <a:pt x="4842929" y="29171"/>
                  </a:lnTo>
                  <a:lnTo>
                    <a:pt x="4840637" y="17814"/>
                  </a:lnTo>
                  <a:lnTo>
                    <a:pt x="4834386" y="8542"/>
                  </a:lnTo>
                  <a:lnTo>
                    <a:pt x="4825114" y="2291"/>
                  </a:lnTo>
                  <a:lnTo>
                    <a:pt x="4813757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3674529" y="1672856"/>
              <a:ext cx="4843145" cy="581660"/>
            </a:xfrm>
            <a:custGeom>
              <a:avLst/>
              <a:gdLst/>
              <a:ahLst/>
              <a:cxnLst/>
              <a:rect l="l" t="t" r="r" b="b"/>
              <a:pathLst>
                <a:path w="4843145" h="581660">
                  <a:moveTo>
                    <a:pt x="4813757" y="581596"/>
                  </a:moveTo>
                  <a:lnTo>
                    <a:pt x="29184" y="581596"/>
                  </a:lnTo>
                  <a:lnTo>
                    <a:pt x="17820" y="579302"/>
                  </a:lnTo>
                  <a:lnTo>
                    <a:pt x="8543" y="573049"/>
                  </a:lnTo>
                  <a:lnTo>
                    <a:pt x="2291" y="563776"/>
                  </a:lnTo>
                  <a:lnTo>
                    <a:pt x="0" y="552424"/>
                  </a:lnTo>
                  <a:lnTo>
                    <a:pt x="0" y="29171"/>
                  </a:lnTo>
                  <a:lnTo>
                    <a:pt x="2291" y="17814"/>
                  </a:lnTo>
                  <a:lnTo>
                    <a:pt x="8543" y="8542"/>
                  </a:lnTo>
                  <a:lnTo>
                    <a:pt x="17820" y="2291"/>
                  </a:lnTo>
                  <a:lnTo>
                    <a:pt x="29184" y="0"/>
                  </a:lnTo>
                  <a:lnTo>
                    <a:pt x="4813757" y="0"/>
                  </a:lnTo>
                  <a:lnTo>
                    <a:pt x="4825114" y="2291"/>
                  </a:lnTo>
                  <a:lnTo>
                    <a:pt x="4834386" y="8542"/>
                  </a:lnTo>
                  <a:lnTo>
                    <a:pt x="4840637" y="17814"/>
                  </a:lnTo>
                  <a:lnTo>
                    <a:pt x="4842929" y="29171"/>
                  </a:lnTo>
                  <a:lnTo>
                    <a:pt x="4842929" y="552424"/>
                  </a:lnTo>
                  <a:lnTo>
                    <a:pt x="4840637" y="563776"/>
                  </a:lnTo>
                  <a:lnTo>
                    <a:pt x="4834386" y="573049"/>
                  </a:lnTo>
                  <a:lnTo>
                    <a:pt x="4825114" y="579302"/>
                  </a:lnTo>
                  <a:lnTo>
                    <a:pt x="4813757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7" name="object 47"/>
          <p:cNvSpPr txBox="1"/>
          <p:nvPr/>
        </p:nvSpPr>
        <p:spPr>
          <a:xfrm>
            <a:off x="2187270" y="1786013"/>
            <a:ext cx="7862570" cy="206723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38100" algn="ctr">
              <a:lnSpc>
                <a:spcPct val="100000"/>
              </a:lnSpc>
              <a:spcBef>
                <a:spcPts val="100"/>
              </a:spcBef>
            </a:pPr>
            <a:r>
              <a:rPr sz="2000" spc="-5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Write the missing numbers in the boxes.</a:t>
            </a:r>
            <a:endParaRPr sz="2000" spc="-5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  <a:spcBef>
                <a:spcPts val="2010"/>
              </a:spcBef>
            </a:pPr>
            <a:endParaRPr sz="2000" spc="-50" dirty="0">
              <a:latin typeface="Grammarsaurus" pitchFamily="2" charset="0"/>
              <a:cs typeface="Gill Sans MT"/>
            </a:endParaRPr>
          </a:p>
          <a:p>
            <a:pPr marR="36830" algn="ctr">
              <a:lnSpc>
                <a:spcPct val="100000"/>
              </a:lnSpc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Each interval is 2</a:t>
            </a:r>
            <a:endParaRPr sz="2000" spc="-50" dirty="0">
              <a:latin typeface="Grammarsaurus" pitchFamily="2" charset="0"/>
              <a:cs typeface="Arial"/>
            </a:endParaRPr>
          </a:p>
          <a:p>
            <a:pPr>
              <a:lnSpc>
                <a:spcPct val="100000"/>
              </a:lnSpc>
              <a:spcBef>
                <a:spcPts val="1345"/>
              </a:spcBef>
            </a:pPr>
            <a:endParaRPr sz="2000" dirty="0">
              <a:latin typeface="Grammarsaurus" pitchFamily="2" charset="0"/>
              <a:cs typeface="Arial"/>
            </a:endParaRPr>
          </a:p>
          <a:p>
            <a:pPr algn="ctr">
              <a:lnSpc>
                <a:spcPct val="100000"/>
              </a:lnSpc>
              <a:tabLst>
                <a:tab pos="751840" algn="l"/>
                <a:tab pos="1504315" algn="l"/>
                <a:tab pos="2266315" algn="l"/>
                <a:tab pos="3065780" algn="l"/>
                <a:tab pos="3820160" algn="l"/>
                <a:tab pos="4572635" algn="l"/>
                <a:tab pos="5325745" algn="l"/>
                <a:tab pos="6078855" algn="l"/>
                <a:tab pos="6747509" algn="l"/>
                <a:tab pos="7499984" algn="l"/>
              </a:tabLst>
            </a:pPr>
            <a:r>
              <a:rPr sz="2600" b="1" spc="8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-</a:t>
            </a:r>
            <a:r>
              <a:rPr sz="26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r>
              <a:rPr sz="26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-</a:t>
            </a:r>
            <a:r>
              <a:rPr sz="26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r>
              <a:rPr sz="26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600" b="1" spc="9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-</a:t>
            </a:r>
            <a:r>
              <a:rPr sz="26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r>
              <a:rPr sz="26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6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-2</a:t>
            </a:r>
            <a:r>
              <a:rPr sz="26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600" b="1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0</a:t>
            </a:r>
            <a:r>
              <a:rPr sz="26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	</a:t>
            </a:r>
            <a:r>
              <a:rPr sz="2600" b="1" spc="-6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r>
              <a:rPr sz="26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6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r>
              <a:rPr sz="26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6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r>
              <a:rPr sz="26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6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r>
              <a:rPr sz="26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600" b="1" spc="-2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10</a:t>
            </a:r>
            <a:r>
              <a:rPr sz="2600" b="1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	</a:t>
            </a:r>
            <a:r>
              <a:rPr sz="2600" b="1" spc="-5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12</a:t>
            </a:r>
            <a:endParaRPr sz="2600" dirty="0">
              <a:latin typeface="Grammarsaurus" pitchFamily="2" charset="0"/>
              <a:cs typeface="Arial"/>
            </a:endParaRPr>
          </a:p>
        </p:txBody>
      </p:sp>
      <p:sp>
        <p:nvSpPr>
          <p:cNvPr id="50" name="object 21"/>
          <p:cNvSpPr txBox="1">
            <a:spLocks/>
          </p:cNvSpPr>
          <p:nvPr/>
        </p:nvSpPr>
        <p:spPr>
          <a:xfrm>
            <a:off x="811056" y="735406"/>
            <a:ext cx="4388373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 sz="2000" b="0" i="0">
                <a:solidFill>
                  <a:srgbClr val="404040"/>
                </a:solidFill>
                <a:latin typeface="Gill Sans MT"/>
                <a:ea typeface="+mj-ea"/>
                <a:cs typeface="Gill Sans MT"/>
              </a:defRPr>
            </a:lvl1pPr>
          </a:lstStyle>
          <a:p>
            <a:pPr marL="12700">
              <a:spcBef>
                <a:spcPts val="100"/>
              </a:spcBef>
              <a:tabLst>
                <a:tab pos="581025" algn="l"/>
              </a:tabLst>
            </a:pPr>
            <a:r>
              <a:rPr lang="en-US" sz="1050" b="1" smtClean="0">
                <a:solidFill>
                  <a:srgbClr val="FFFFFF"/>
                </a:solidFill>
                <a:latin typeface="Grammarsaurus" pitchFamily="2" charset="0"/>
                <a:cs typeface="Arial"/>
              </a:rPr>
              <a:t> </a:t>
            </a:r>
            <a:r>
              <a:rPr lang="en-US" b="1" smtClean="0">
                <a:solidFill>
                  <a:srgbClr val="FFFFFF"/>
                </a:solidFill>
                <a:latin typeface="Grammarsaurus" pitchFamily="2" charset="0"/>
                <a:cs typeface="Arial"/>
              </a:rPr>
              <a:t>1	</a:t>
            </a:r>
            <a:r>
              <a:rPr lang="en-US" smtClean="0">
                <a:solidFill>
                  <a:srgbClr val="404041"/>
                </a:solidFill>
                <a:latin typeface="Grammarsaurus" pitchFamily="2" charset="0"/>
              </a:rPr>
              <a:t>Here is part of a number line.</a:t>
            </a:r>
            <a:endParaRPr lang="en-US" dirty="0">
              <a:solidFill>
                <a:srgbClr val="404041"/>
              </a:solidFill>
              <a:latin typeface="Grammarsaurus" pitchFamily="2" charset="0"/>
            </a:endParaRPr>
          </a:p>
        </p:txBody>
      </p:sp>
      <p:sp>
        <p:nvSpPr>
          <p:cNvPr id="48" name="object 5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0942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0533"/>
              <a:ext cx="4910670" cy="343746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962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39929" y="3649129"/>
              <a:ext cx="1562100" cy="156210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47633"/>
              <a:ext cx="778929" cy="1562096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232" y="1998141"/>
              <a:ext cx="1562096" cy="156208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3029" y="5681133"/>
              <a:ext cx="1468970" cy="117686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2029" y="4881033"/>
              <a:ext cx="2235199" cy="1976967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1129" y="575729"/>
              <a:ext cx="1430870" cy="2235200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4"/>
            <a:ext cx="11699240" cy="6352540"/>
            <a:chOff x="246570" y="309794"/>
            <a:chExt cx="11699240" cy="6352540"/>
          </a:xfrm>
        </p:grpSpPr>
        <p:sp>
          <p:nvSpPr>
            <p:cNvPr id="14" name="object 14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0"/>
                  </a:lnTo>
                  <a:lnTo>
                    <a:pt x="11656309" y="29845"/>
                  </a:lnTo>
                  <a:lnTo>
                    <a:pt x="11624003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6"/>
                  </a:lnTo>
                  <a:lnTo>
                    <a:pt x="11656309" y="29845"/>
                  </a:lnTo>
                  <a:lnTo>
                    <a:pt x="11678140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2" y="204711"/>
                  </a:lnTo>
                  <a:lnTo>
                    <a:pt x="73391" y="230487"/>
                  </a:lnTo>
                  <a:lnTo>
                    <a:pt x="119976" y="239953"/>
                  </a:lnTo>
                  <a:lnTo>
                    <a:pt x="1673161" y="239953"/>
                  </a:lnTo>
                  <a:lnTo>
                    <a:pt x="1719747" y="230487"/>
                  </a:lnTo>
                  <a:lnTo>
                    <a:pt x="1757895" y="204711"/>
                  </a:lnTo>
                  <a:lnTo>
                    <a:pt x="1783671" y="166562"/>
                  </a:lnTo>
                  <a:lnTo>
                    <a:pt x="1793138" y="119976"/>
                  </a:lnTo>
                  <a:lnTo>
                    <a:pt x="1783671" y="73391"/>
                  </a:lnTo>
                  <a:lnTo>
                    <a:pt x="1757895" y="35242"/>
                  </a:lnTo>
                  <a:lnTo>
                    <a:pt x="1719747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76" y="239953"/>
                  </a:lnTo>
                  <a:lnTo>
                    <a:pt x="73391" y="230487"/>
                  </a:lnTo>
                  <a:lnTo>
                    <a:pt x="35242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1673161" y="0"/>
                  </a:lnTo>
                  <a:lnTo>
                    <a:pt x="1719747" y="9466"/>
                  </a:lnTo>
                  <a:lnTo>
                    <a:pt x="1757895" y="35242"/>
                  </a:lnTo>
                  <a:lnTo>
                    <a:pt x="1783671" y="73391"/>
                  </a:lnTo>
                  <a:lnTo>
                    <a:pt x="1793138" y="119976"/>
                  </a:lnTo>
                  <a:lnTo>
                    <a:pt x="1783671" y="166562"/>
                  </a:lnTo>
                  <a:lnTo>
                    <a:pt x="1757895" y="204711"/>
                  </a:lnTo>
                  <a:lnTo>
                    <a:pt x="1719747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</p:grpSp>
      <p:sp>
        <p:nvSpPr>
          <p:cNvPr id="19" name="object 19"/>
          <p:cNvSpPr txBox="1">
            <a:spLocks noGrp="1"/>
          </p:cNvSpPr>
          <p:nvPr>
            <p:ph type="title"/>
          </p:nvPr>
        </p:nvSpPr>
        <p:spPr>
          <a:xfrm>
            <a:off x="1379523" y="736053"/>
            <a:ext cx="420202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The diagram below follows the rule:</a:t>
            </a:r>
          </a:p>
        </p:txBody>
      </p:sp>
      <p:grpSp>
        <p:nvGrpSpPr>
          <p:cNvPr id="20" name="object 20"/>
          <p:cNvGrpSpPr/>
          <p:nvPr/>
        </p:nvGrpSpPr>
        <p:grpSpPr>
          <a:xfrm>
            <a:off x="596325" y="615543"/>
            <a:ext cx="8728075" cy="2568575"/>
            <a:chOff x="596325" y="615543"/>
            <a:chExt cx="8728075" cy="2568575"/>
          </a:xfrm>
        </p:grpSpPr>
        <p:sp>
          <p:nvSpPr>
            <p:cNvPr id="21" name="object 21"/>
            <p:cNvSpPr/>
            <p:nvPr/>
          </p:nvSpPr>
          <p:spPr>
            <a:xfrm>
              <a:off x="602675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3" y="558327"/>
                  </a:lnTo>
                  <a:lnTo>
                    <a:pt x="11158" y="570437"/>
                  </a:lnTo>
                  <a:lnTo>
                    <a:pt x="23268" y="578602"/>
                  </a:lnTo>
                  <a:lnTo>
                    <a:pt x="38100" y="581596"/>
                  </a:lnTo>
                  <a:lnTo>
                    <a:pt x="543496" y="581596"/>
                  </a:lnTo>
                  <a:lnTo>
                    <a:pt x="558327" y="578602"/>
                  </a:lnTo>
                  <a:lnTo>
                    <a:pt x="570437" y="570437"/>
                  </a:lnTo>
                  <a:lnTo>
                    <a:pt x="578602" y="558327"/>
                  </a:lnTo>
                  <a:lnTo>
                    <a:pt x="581596" y="543496"/>
                  </a:lnTo>
                  <a:lnTo>
                    <a:pt x="581596" y="38100"/>
                  </a:lnTo>
                  <a:lnTo>
                    <a:pt x="578602" y="23268"/>
                  </a:lnTo>
                  <a:lnTo>
                    <a:pt x="570437" y="11158"/>
                  </a:lnTo>
                  <a:lnTo>
                    <a:pt x="558327" y="2993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02675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596"/>
                  </a:moveTo>
                  <a:lnTo>
                    <a:pt x="38100" y="581596"/>
                  </a:lnTo>
                  <a:lnTo>
                    <a:pt x="23268" y="578602"/>
                  </a:lnTo>
                  <a:lnTo>
                    <a:pt x="11158" y="570437"/>
                  </a:lnTo>
                  <a:lnTo>
                    <a:pt x="2993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3"/>
                  </a:lnTo>
                  <a:lnTo>
                    <a:pt x="570437" y="11158"/>
                  </a:lnTo>
                  <a:lnTo>
                    <a:pt x="578602" y="23268"/>
                  </a:lnTo>
                  <a:lnTo>
                    <a:pt x="581596" y="38100"/>
                  </a:lnTo>
                  <a:lnTo>
                    <a:pt x="581596" y="543496"/>
                  </a:lnTo>
                  <a:lnTo>
                    <a:pt x="578602" y="558327"/>
                  </a:lnTo>
                  <a:lnTo>
                    <a:pt x="570437" y="570437"/>
                  </a:lnTo>
                  <a:lnTo>
                    <a:pt x="558327" y="578602"/>
                  </a:lnTo>
                  <a:lnTo>
                    <a:pt x="543496" y="581596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2874187" y="2596108"/>
              <a:ext cx="6443980" cy="581660"/>
            </a:xfrm>
            <a:custGeom>
              <a:avLst/>
              <a:gdLst/>
              <a:ahLst/>
              <a:cxnLst/>
              <a:rect l="l" t="t" r="r" b="b"/>
              <a:pathLst>
                <a:path w="6443980" h="581660">
                  <a:moveTo>
                    <a:pt x="6409956" y="0"/>
                  </a:moveTo>
                  <a:lnTo>
                    <a:pt x="33654" y="0"/>
                  </a:lnTo>
                  <a:lnTo>
                    <a:pt x="20552" y="2643"/>
                  </a:lnTo>
                  <a:lnTo>
                    <a:pt x="9855" y="9855"/>
                  </a:lnTo>
                  <a:lnTo>
                    <a:pt x="2643" y="20552"/>
                  </a:lnTo>
                  <a:lnTo>
                    <a:pt x="0" y="33655"/>
                  </a:lnTo>
                  <a:lnTo>
                    <a:pt x="0" y="547941"/>
                  </a:lnTo>
                  <a:lnTo>
                    <a:pt x="2643" y="561038"/>
                  </a:lnTo>
                  <a:lnTo>
                    <a:pt x="9855" y="571736"/>
                  </a:lnTo>
                  <a:lnTo>
                    <a:pt x="20552" y="578950"/>
                  </a:lnTo>
                  <a:lnTo>
                    <a:pt x="33654" y="581596"/>
                  </a:lnTo>
                  <a:lnTo>
                    <a:pt x="6409956" y="581596"/>
                  </a:lnTo>
                  <a:lnTo>
                    <a:pt x="6423059" y="578950"/>
                  </a:lnTo>
                  <a:lnTo>
                    <a:pt x="6433756" y="571736"/>
                  </a:lnTo>
                  <a:lnTo>
                    <a:pt x="6440967" y="561038"/>
                  </a:lnTo>
                  <a:lnTo>
                    <a:pt x="6443611" y="547941"/>
                  </a:lnTo>
                  <a:lnTo>
                    <a:pt x="6443611" y="33655"/>
                  </a:lnTo>
                  <a:lnTo>
                    <a:pt x="6440967" y="20552"/>
                  </a:lnTo>
                  <a:lnTo>
                    <a:pt x="6433756" y="9855"/>
                  </a:lnTo>
                  <a:lnTo>
                    <a:pt x="6423059" y="2643"/>
                  </a:lnTo>
                  <a:lnTo>
                    <a:pt x="6409956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2874187" y="2596108"/>
              <a:ext cx="6443980" cy="581660"/>
            </a:xfrm>
            <a:custGeom>
              <a:avLst/>
              <a:gdLst/>
              <a:ahLst/>
              <a:cxnLst/>
              <a:rect l="l" t="t" r="r" b="b"/>
              <a:pathLst>
                <a:path w="6443980" h="581660">
                  <a:moveTo>
                    <a:pt x="6409956" y="581596"/>
                  </a:moveTo>
                  <a:lnTo>
                    <a:pt x="33654" y="581596"/>
                  </a:lnTo>
                  <a:lnTo>
                    <a:pt x="20552" y="578950"/>
                  </a:lnTo>
                  <a:lnTo>
                    <a:pt x="9855" y="571736"/>
                  </a:lnTo>
                  <a:lnTo>
                    <a:pt x="2643" y="561038"/>
                  </a:lnTo>
                  <a:lnTo>
                    <a:pt x="0" y="547941"/>
                  </a:lnTo>
                  <a:lnTo>
                    <a:pt x="0" y="33655"/>
                  </a:lnTo>
                  <a:lnTo>
                    <a:pt x="2643" y="20552"/>
                  </a:lnTo>
                  <a:lnTo>
                    <a:pt x="9855" y="9855"/>
                  </a:lnTo>
                  <a:lnTo>
                    <a:pt x="20552" y="2643"/>
                  </a:lnTo>
                  <a:lnTo>
                    <a:pt x="33654" y="0"/>
                  </a:lnTo>
                  <a:lnTo>
                    <a:pt x="6409956" y="0"/>
                  </a:lnTo>
                  <a:lnTo>
                    <a:pt x="6423059" y="2643"/>
                  </a:lnTo>
                  <a:lnTo>
                    <a:pt x="6433756" y="9855"/>
                  </a:lnTo>
                  <a:lnTo>
                    <a:pt x="6440967" y="20552"/>
                  </a:lnTo>
                  <a:lnTo>
                    <a:pt x="6443611" y="33655"/>
                  </a:lnTo>
                  <a:lnTo>
                    <a:pt x="6443611" y="547941"/>
                  </a:lnTo>
                  <a:lnTo>
                    <a:pt x="6440967" y="561038"/>
                  </a:lnTo>
                  <a:lnTo>
                    <a:pt x="6433756" y="571736"/>
                  </a:lnTo>
                  <a:lnTo>
                    <a:pt x="6423059" y="578950"/>
                  </a:lnTo>
                  <a:lnTo>
                    <a:pt x="6409956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3048000" y="2693619"/>
            <a:ext cx="613907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5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Use the information above to fill in the missing numbers.</a:t>
            </a:r>
            <a:endParaRPr sz="2000" spc="-50" dirty="0">
              <a:latin typeface="Grammarsaurus" pitchFamily="2" charset="0"/>
              <a:cs typeface="Gill Sans MT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1823275" y="1576781"/>
            <a:ext cx="6317374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latin typeface="Grammarsaurus" pitchFamily="2" charset="0"/>
                <a:cs typeface="Arial"/>
              </a:rPr>
              <a:t>“The star is found by halving the sum of the circles.”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8842895" y="603910"/>
            <a:ext cx="1635760" cy="1692910"/>
            <a:chOff x="8842895" y="603910"/>
            <a:chExt cx="1635760" cy="1692910"/>
          </a:xfrm>
        </p:grpSpPr>
        <p:sp>
          <p:nvSpPr>
            <p:cNvPr id="28" name="object 28"/>
            <p:cNvSpPr/>
            <p:nvPr/>
          </p:nvSpPr>
          <p:spPr>
            <a:xfrm>
              <a:off x="8849245" y="1568310"/>
              <a:ext cx="721995" cy="721995"/>
            </a:xfrm>
            <a:custGeom>
              <a:avLst/>
              <a:gdLst/>
              <a:ahLst/>
              <a:cxnLst/>
              <a:rect l="l" t="t" r="r" b="b"/>
              <a:pathLst>
                <a:path w="721995" h="721994">
                  <a:moveTo>
                    <a:pt x="360959" y="0"/>
                  </a:moveTo>
                  <a:lnTo>
                    <a:pt x="311979" y="3295"/>
                  </a:lnTo>
                  <a:lnTo>
                    <a:pt x="265002" y="12893"/>
                  </a:lnTo>
                  <a:lnTo>
                    <a:pt x="220457" y="28366"/>
                  </a:lnTo>
                  <a:lnTo>
                    <a:pt x="178776" y="49281"/>
                  </a:lnTo>
                  <a:lnTo>
                    <a:pt x="140388" y="75210"/>
                  </a:lnTo>
                  <a:lnTo>
                    <a:pt x="105722" y="105722"/>
                  </a:lnTo>
                  <a:lnTo>
                    <a:pt x="75210" y="140388"/>
                  </a:lnTo>
                  <a:lnTo>
                    <a:pt x="49281" y="178776"/>
                  </a:lnTo>
                  <a:lnTo>
                    <a:pt x="28366" y="220457"/>
                  </a:lnTo>
                  <a:lnTo>
                    <a:pt x="12893" y="265002"/>
                  </a:lnTo>
                  <a:lnTo>
                    <a:pt x="3295" y="311979"/>
                  </a:lnTo>
                  <a:lnTo>
                    <a:pt x="0" y="360959"/>
                  </a:lnTo>
                  <a:lnTo>
                    <a:pt x="3295" y="409939"/>
                  </a:lnTo>
                  <a:lnTo>
                    <a:pt x="12893" y="456916"/>
                  </a:lnTo>
                  <a:lnTo>
                    <a:pt x="28366" y="501460"/>
                  </a:lnTo>
                  <a:lnTo>
                    <a:pt x="49281" y="543142"/>
                  </a:lnTo>
                  <a:lnTo>
                    <a:pt x="75210" y="581530"/>
                  </a:lnTo>
                  <a:lnTo>
                    <a:pt x="105722" y="616196"/>
                  </a:lnTo>
                  <a:lnTo>
                    <a:pt x="140388" y="646708"/>
                  </a:lnTo>
                  <a:lnTo>
                    <a:pt x="178776" y="672637"/>
                  </a:lnTo>
                  <a:lnTo>
                    <a:pt x="220457" y="693552"/>
                  </a:lnTo>
                  <a:lnTo>
                    <a:pt x="265002" y="709024"/>
                  </a:lnTo>
                  <a:lnTo>
                    <a:pt x="311979" y="718623"/>
                  </a:lnTo>
                  <a:lnTo>
                    <a:pt x="360959" y="721918"/>
                  </a:lnTo>
                  <a:lnTo>
                    <a:pt x="409939" y="718623"/>
                  </a:lnTo>
                  <a:lnTo>
                    <a:pt x="456916" y="709024"/>
                  </a:lnTo>
                  <a:lnTo>
                    <a:pt x="501460" y="693552"/>
                  </a:lnTo>
                  <a:lnTo>
                    <a:pt x="543142" y="672637"/>
                  </a:lnTo>
                  <a:lnTo>
                    <a:pt x="581530" y="646708"/>
                  </a:lnTo>
                  <a:lnTo>
                    <a:pt x="616196" y="616196"/>
                  </a:lnTo>
                  <a:lnTo>
                    <a:pt x="646708" y="581530"/>
                  </a:lnTo>
                  <a:lnTo>
                    <a:pt x="672637" y="543142"/>
                  </a:lnTo>
                  <a:lnTo>
                    <a:pt x="693552" y="501460"/>
                  </a:lnTo>
                  <a:lnTo>
                    <a:pt x="709024" y="456916"/>
                  </a:lnTo>
                  <a:lnTo>
                    <a:pt x="718623" y="409939"/>
                  </a:lnTo>
                  <a:lnTo>
                    <a:pt x="721918" y="360959"/>
                  </a:lnTo>
                  <a:lnTo>
                    <a:pt x="718623" y="311979"/>
                  </a:lnTo>
                  <a:lnTo>
                    <a:pt x="709024" y="265002"/>
                  </a:lnTo>
                  <a:lnTo>
                    <a:pt x="693552" y="220457"/>
                  </a:lnTo>
                  <a:lnTo>
                    <a:pt x="672637" y="178776"/>
                  </a:lnTo>
                  <a:lnTo>
                    <a:pt x="646708" y="140388"/>
                  </a:lnTo>
                  <a:lnTo>
                    <a:pt x="616196" y="105722"/>
                  </a:lnTo>
                  <a:lnTo>
                    <a:pt x="581530" y="75210"/>
                  </a:lnTo>
                  <a:lnTo>
                    <a:pt x="543142" y="49281"/>
                  </a:lnTo>
                  <a:lnTo>
                    <a:pt x="501460" y="28366"/>
                  </a:lnTo>
                  <a:lnTo>
                    <a:pt x="456916" y="12893"/>
                  </a:lnTo>
                  <a:lnTo>
                    <a:pt x="409939" y="3295"/>
                  </a:lnTo>
                  <a:lnTo>
                    <a:pt x="3609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8849245" y="1568310"/>
              <a:ext cx="721995" cy="721995"/>
            </a:xfrm>
            <a:custGeom>
              <a:avLst/>
              <a:gdLst/>
              <a:ahLst/>
              <a:cxnLst/>
              <a:rect l="l" t="t" r="r" b="b"/>
              <a:pathLst>
                <a:path w="721995" h="721994">
                  <a:moveTo>
                    <a:pt x="721918" y="360959"/>
                  </a:moveTo>
                  <a:lnTo>
                    <a:pt x="718623" y="409939"/>
                  </a:lnTo>
                  <a:lnTo>
                    <a:pt x="709024" y="456916"/>
                  </a:lnTo>
                  <a:lnTo>
                    <a:pt x="693552" y="501460"/>
                  </a:lnTo>
                  <a:lnTo>
                    <a:pt x="672637" y="543142"/>
                  </a:lnTo>
                  <a:lnTo>
                    <a:pt x="646708" y="581530"/>
                  </a:lnTo>
                  <a:lnTo>
                    <a:pt x="616196" y="616196"/>
                  </a:lnTo>
                  <a:lnTo>
                    <a:pt x="581530" y="646708"/>
                  </a:lnTo>
                  <a:lnTo>
                    <a:pt x="543142" y="672637"/>
                  </a:lnTo>
                  <a:lnTo>
                    <a:pt x="501460" y="693552"/>
                  </a:lnTo>
                  <a:lnTo>
                    <a:pt x="456916" y="709024"/>
                  </a:lnTo>
                  <a:lnTo>
                    <a:pt x="409939" y="718623"/>
                  </a:lnTo>
                  <a:lnTo>
                    <a:pt x="360959" y="721918"/>
                  </a:lnTo>
                  <a:lnTo>
                    <a:pt x="311979" y="718623"/>
                  </a:lnTo>
                  <a:lnTo>
                    <a:pt x="265002" y="709024"/>
                  </a:lnTo>
                  <a:lnTo>
                    <a:pt x="220457" y="693552"/>
                  </a:lnTo>
                  <a:lnTo>
                    <a:pt x="178776" y="672637"/>
                  </a:lnTo>
                  <a:lnTo>
                    <a:pt x="140388" y="646708"/>
                  </a:lnTo>
                  <a:lnTo>
                    <a:pt x="105722" y="616196"/>
                  </a:lnTo>
                  <a:lnTo>
                    <a:pt x="75210" y="581530"/>
                  </a:lnTo>
                  <a:lnTo>
                    <a:pt x="49281" y="543142"/>
                  </a:lnTo>
                  <a:lnTo>
                    <a:pt x="28366" y="501460"/>
                  </a:lnTo>
                  <a:lnTo>
                    <a:pt x="12893" y="456916"/>
                  </a:lnTo>
                  <a:lnTo>
                    <a:pt x="3295" y="409939"/>
                  </a:lnTo>
                  <a:lnTo>
                    <a:pt x="0" y="360959"/>
                  </a:lnTo>
                  <a:lnTo>
                    <a:pt x="3295" y="311979"/>
                  </a:lnTo>
                  <a:lnTo>
                    <a:pt x="12893" y="265002"/>
                  </a:lnTo>
                  <a:lnTo>
                    <a:pt x="28366" y="220457"/>
                  </a:lnTo>
                  <a:lnTo>
                    <a:pt x="49281" y="178776"/>
                  </a:lnTo>
                  <a:lnTo>
                    <a:pt x="75210" y="140388"/>
                  </a:lnTo>
                  <a:lnTo>
                    <a:pt x="105722" y="105722"/>
                  </a:lnTo>
                  <a:lnTo>
                    <a:pt x="140388" y="75210"/>
                  </a:lnTo>
                  <a:lnTo>
                    <a:pt x="178776" y="49281"/>
                  </a:lnTo>
                  <a:lnTo>
                    <a:pt x="220457" y="28366"/>
                  </a:lnTo>
                  <a:lnTo>
                    <a:pt x="265002" y="12893"/>
                  </a:lnTo>
                  <a:lnTo>
                    <a:pt x="311979" y="3295"/>
                  </a:lnTo>
                  <a:lnTo>
                    <a:pt x="360959" y="0"/>
                  </a:lnTo>
                  <a:lnTo>
                    <a:pt x="409939" y="3295"/>
                  </a:lnTo>
                  <a:lnTo>
                    <a:pt x="456916" y="12893"/>
                  </a:lnTo>
                  <a:lnTo>
                    <a:pt x="501460" y="28366"/>
                  </a:lnTo>
                  <a:lnTo>
                    <a:pt x="543142" y="49281"/>
                  </a:lnTo>
                  <a:lnTo>
                    <a:pt x="581530" y="75210"/>
                  </a:lnTo>
                  <a:lnTo>
                    <a:pt x="616196" y="105722"/>
                  </a:lnTo>
                  <a:lnTo>
                    <a:pt x="646708" y="140388"/>
                  </a:lnTo>
                  <a:lnTo>
                    <a:pt x="672637" y="178776"/>
                  </a:lnTo>
                  <a:lnTo>
                    <a:pt x="693552" y="220457"/>
                  </a:lnTo>
                  <a:lnTo>
                    <a:pt x="709024" y="265002"/>
                  </a:lnTo>
                  <a:lnTo>
                    <a:pt x="718623" y="311979"/>
                  </a:lnTo>
                  <a:lnTo>
                    <a:pt x="721918" y="360959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9750133" y="1566519"/>
              <a:ext cx="721995" cy="721995"/>
            </a:xfrm>
            <a:custGeom>
              <a:avLst/>
              <a:gdLst/>
              <a:ahLst/>
              <a:cxnLst/>
              <a:rect l="l" t="t" r="r" b="b"/>
              <a:pathLst>
                <a:path w="721995" h="721994">
                  <a:moveTo>
                    <a:pt x="360959" y="0"/>
                  </a:moveTo>
                  <a:lnTo>
                    <a:pt x="311979" y="3295"/>
                  </a:lnTo>
                  <a:lnTo>
                    <a:pt x="265002" y="12893"/>
                  </a:lnTo>
                  <a:lnTo>
                    <a:pt x="220457" y="28366"/>
                  </a:lnTo>
                  <a:lnTo>
                    <a:pt x="178776" y="49281"/>
                  </a:lnTo>
                  <a:lnTo>
                    <a:pt x="140388" y="75210"/>
                  </a:lnTo>
                  <a:lnTo>
                    <a:pt x="105722" y="105722"/>
                  </a:lnTo>
                  <a:lnTo>
                    <a:pt x="75210" y="140388"/>
                  </a:lnTo>
                  <a:lnTo>
                    <a:pt x="49281" y="178776"/>
                  </a:lnTo>
                  <a:lnTo>
                    <a:pt x="28366" y="220457"/>
                  </a:lnTo>
                  <a:lnTo>
                    <a:pt x="12893" y="265002"/>
                  </a:lnTo>
                  <a:lnTo>
                    <a:pt x="3295" y="311979"/>
                  </a:lnTo>
                  <a:lnTo>
                    <a:pt x="0" y="360959"/>
                  </a:lnTo>
                  <a:lnTo>
                    <a:pt x="3295" y="409939"/>
                  </a:lnTo>
                  <a:lnTo>
                    <a:pt x="12893" y="456916"/>
                  </a:lnTo>
                  <a:lnTo>
                    <a:pt x="28366" y="501460"/>
                  </a:lnTo>
                  <a:lnTo>
                    <a:pt x="49281" y="543142"/>
                  </a:lnTo>
                  <a:lnTo>
                    <a:pt x="75210" y="581530"/>
                  </a:lnTo>
                  <a:lnTo>
                    <a:pt x="105722" y="616196"/>
                  </a:lnTo>
                  <a:lnTo>
                    <a:pt x="140388" y="646708"/>
                  </a:lnTo>
                  <a:lnTo>
                    <a:pt x="178776" y="672637"/>
                  </a:lnTo>
                  <a:lnTo>
                    <a:pt x="220457" y="693552"/>
                  </a:lnTo>
                  <a:lnTo>
                    <a:pt x="265002" y="709024"/>
                  </a:lnTo>
                  <a:lnTo>
                    <a:pt x="311979" y="718623"/>
                  </a:lnTo>
                  <a:lnTo>
                    <a:pt x="360959" y="721918"/>
                  </a:lnTo>
                  <a:lnTo>
                    <a:pt x="409936" y="718623"/>
                  </a:lnTo>
                  <a:lnTo>
                    <a:pt x="456912" y="709024"/>
                  </a:lnTo>
                  <a:lnTo>
                    <a:pt x="501455" y="693552"/>
                  </a:lnTo>
                  <a:lnTo>
                    <a:pt x="543136" y="672637"/>
                  </a:lnTo>
                  <a:lnTo>
                    <a:pt x="581525" y="646708"/>
                  </a:lnTo>
                  <a:lnTo>
                    <a:pt x="616191" y="616196"/>
                  </a:lnTo>
                  <a:lnTo>
                    <a:pt x="646704" y="581530"/>
                  </a:lnTo>
                  <a:lnTo>
                    <a:pt x="672634" y="543142"/>
                  </a:lnTo>
                  <a:lnTo>
                    <a:pt x="693550" y="501460"/>
                  </a:lnTo>
                  <a:lnTo>
                    <a:pt x="709024" y="456916"/>
                  </a:lnTo>
                  <a:lnTo>
                    <a:pt x="718623" y="409939"/>
                  </a:lnTo>
                  <a:lnTo>
                    <a:pt x="721918" y="360959"/>
                  </a:lnTo>
                  <a:lnTo>
                    <a:pt x="718623" y="311979"/>
                  </a:lnTo>
                  <a:lnTo>
                    <a:pt x="709024" y="265002"/>
                  </a:lnTo>
                  <a:lnTo>
                    <a:pt x="693550" y="220457"/>
                  </a:lnTo>
                  <a:lnTo>
                    <a:pt x="672634" y="178776"/>
                  </a:lnTo>
                  <a:lnTo>
                    <a:pt x="646704" y="140388"/>
                  </a:lnTo>
                  <a:lnTo>
                    <a:pt x="616191" y="105722"/>
                  </a:lnTo>
                  <a:lnTo>
                    <a:pt x="581525" y="75210"/>
                  </a:lnTo>
                  <a:lnTo>
                    <a:pt x="543136" y="49281"/>
                  </a:lnTo>
                  <a:lnTo>
                    <a:pt x="501455" y="28366"/>
                  </a:lnTo>
                  <a:lnTo>
                    <a:pt x="456912" y="12893"/>
                  </a:lnTo>
                  <a:lnTo>
                    <a:pt x="409936" y="3295"/>
                  </a:lnTo>
                  <a:lnTo>
                    <a:pt x="3609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9750133" y="1566519"/>
              <a:ext cx="721995" cy="721995"/>
            </a:xfrm>
            <a:custGeom>
              <a:avLst/>
              <a:gdLst/>
              <a:ahLst/>
              <a:cxnLst/>
              <a:rect l="l" t="t" r="r" b="b"/>
              <a:pathLst>
                <a:path w="721995" h="721994">
                  <a:moveTo>
                    <a:pt x="721918" y="360959"/>
                  </a:moveTo>
                  <a:lnTo>
                    <a:pt x="718623" y="409939"/>
                  </a:lnTo>
                  <a:lnTo>
                    <a:pt x="709024" y="456916"/>
                  </a:lnTo>
                  <a:lnTo>
                    <a:pt x="693550" y="501460"/>
                  </a:lnTo>
                  <a:lnTo>
                    <a:pt x="672634" y="543142"/>
                  </a:lnTo>
                  <a:lnTo>
                    <a:pt x="646704" y="581530"/>
                  </a:lnTo>
                  <a:lnTo>
                    <a:pt x="616191" y="616196"/>
                  </a:lnTo>
                  <a:lnTo>
                    <a:pt x="581525" y="646708"/>
                  </a:lnTo>
                  <a:lnTo>
                    <a:pt x="543136" y="672637"/>
                  </a:lnTo>
                  <a:lnTo>
                    <a:pt x="501455" y="693552"/>
                  </a:lnTo>
                  <a:lnTo>
                    <a:pt x="456912" y="709024"/>
                  </a:lnTo>
                  <a:lnTo>
                    <a:pt x="409936" y="718623"/>
                  </a:lnTo>
                  <a:lnTo>
                    <a:pt x="360959" y="721918"/>
                  </a:lnTo>
                  <a:lnTo>
                    <a:pt x="311979" y="718623"/>
                  </a:lnTo>
                  <a:lnTo>
                    <a:pt x="265002" y="709024"/>
                  </a:lnTo>
                  <a:lnTo>
                    <a:pt x="220457" y="693552"/>
                  </a:lnTo>
                  <a:lnTo>
                    <a:pt x="178776" y="672637"/>
                  </a:lnTo>
                  <a:lnTo>
                    <a:pt x="140388" y="646708"/>
                  </a:lnTo>
                  <a:lnTo>
                    <a:pt x="105722" y="616196"/>
                  </a:lnTo>
                  <a:lnTo>
                    <a:pt x="75210" y="581530"/>
                  </a:lnTo>
                  <a:lnTo>
                    <a:pt x="49281" y="543142"/>
                  </a:lnTo>
                  <a:lnTo>
                    <a:pt x="28366" y="501460"/>
                  </a:lnTo>
                  <a:lnTo>
                    <a:pt x="12893" y="456916"/>
                  </a:lnTo>
                  <a:lnTo>
                    <a:pt x="3295" y="409939"/>
                  </a:lnTo>
                  <a:lnTo>
                    <a:pt x="0" y="360959"/>
                  </a:lnTo>
                  <a:lnTo>
                    <a:pt x="3295" y="311979"/>
                  </a:lnTo>
                  <a:lnTo>
                    <a:pt x="12893" y="265002"/>
                  </a:lnTo>
                  <a:lnTo>
                    <a:pt x="28366" y="220457"/>
                  </a:lnTo>
                  <a:lnTo>
                    <a:pt x="49281" y="178776"/>
                  </a:lnTo>
                  <a:lnTo>
                    <a:pt x="75210" y="140388"/>
                  </a:lnTo>
                  <a:lnTo>
                    <a:pt x="105722" y="105722"/>
                  </a:lnTo>
                  <a:lnTo>
                    <a:pt x="140388" y="75210"/>
                  </a:lnTo>
                  <a:lnTo>
                    <a:pt x="178776" y="49281"/>
                  </a:lnTo>
                  <a:lnTo>
                    <a:pt x="220457" y="28366"/>
                  </a:lnTo>
                  <a:lnTo>
                    <a:pt x="265002" y="12893"/>
                  </a:lnTo>
                  <a:lnTo>
                    <a:pt x="311979" y="3295"/>
                  </a:lnTo>
                  <a:lnTo>
                    <a:pt x="360959" y="0"/>
                  </a:lnTo>
                  <a:lnTo>
                    <a:pt x="409936" y="3295"/>
                  </a:lnTo>
                  <a:lnTo>
                    <a:pt x="456912" y="12893"/>
                  </a:lnTo>
                  <a:lnTo>
                    <a:pt x="501455" y="28366"/>
                  </a:lnTo>
                  <a:lnTo>
                    <a:pt x="543136" y="49281"/>
                  </a:lnTo>
                  <a:lnTo>
                    <a:pt x="581525" y="75210"/>
                  </a:lnTo>
                  <a:lnTo>
                    <a:pt x="616191" y="105722"/>
                  </a:lnTo>
                  <a:lnTo>
                    <a:pt x="646704" y="140388"/>
                  </a:lnTo>
                  <a:lnTo>
                    <a:pt x="672634" y="178776"/>
                  </a:lnTo>
                  <a:lnTo>
                    <a:pt x="693550" y="220457"/>
                  </a:lnTo>
                  <a:lnTo>
                    <a:pt x="709024" y="265002"/>
                  </a:lnTo>
                  <a:lnTo>
                    <a:pt x="718623" y="311979"/>
                  </a:lnTo>
                  <a:lnTo>
                    <a:pt x="721918" y="360959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9143949" y="610260"/>
              <a:ext cx="1029969" cy="979805"/>
            </a:xfrm>
            <a:custGeom>
              <a:avLst/>
              <a:gdLst/>
              <a:ahLst/>
              <a:cxnLst/>
              <a:rect l="l" t="t" r="r" b="b"/>
              <a:pathLst>
                <a:path w="1029970" h="979805">
                  <a:moveTo>
                    <a:pt x="514845" y="0"/>
                  </a:moveTo>
                  <a:lnTo>
                    <a:pt x="393318" y="374053"/>
                  </a:lnTo>
                  <a:lnTo>
                    <a:pt x="0" y="374053"/>
                  </a:lnTo>
                  <a:lnTo>
                    <a:pt x="318198" y="605231"/>
                  </a:lnTo>
                  <a:lnTo>
                    <a:pt x="196659" y="979297"/>
                  </a:lnTo>
                  <a:lnTo>
                    <a:pt x="514845" y="748118"/>
                  </a:lnTo>
                  <a:lnTo>
                    <a:pt x="833043" y="979297"/>
                  </a:lnTo>
                  <a:lnTo>
                    <a:pt x="711504" y="605231"/>
                  </a:lnTo>
                  <a:lnTo>
                    <a:pt x="1029690" y="374053"/>
                  </a:lnTo>
                  <a:lnTo>
                    <a:pt x="636384" y="374053"/>
                  </a:lnTo>
                  <a:lnTo>
                    <a:pt x="5148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9143949" y="610260"/>
              <a:ext cx="1029969" cy="979805"/>
            </a:xfrm>
            <a:custGeom>
              <a:avLst/>
              <a:gdLst/>
              <a:ahLst/>
              <a:cxnLst/>
              <a:rect l="l" t="t" r="r" b="b"/>
              <a:pathLst>
                <a:path w="1029970" h="979805">
                  <a:moveTo>
                    <a:pt x="514845" y="0"/>
                  </a:moveTo>
                  <a:lnTo>
                    <a:pt x="636384" y="374053"/>
                  </a:lnTo>
                  <a:lnTo>
                    <a:pt x="1029690" y="374053"/>
                  </a:lnTo>
                  <a:lnTo>
                    <a:pt x="711504" y="605231"/>
                  </a:lnTo>
                  <a:lnTo>
                    <a:pt x="833043" y="979297"/>
                  </a:lnTo>
                  <a:lnTo>
                    <a:pt x="514845" y="748118"/>
                  </a:lnTo>
                  <a:lnTo>
                    <a:pt x="196659" y="979297"/>
                  </a:lnTo>
                  <a:lnTo>
                    <a:pt x="318198" y="605231"/>
                  </a:lnTo>
                  <a:lnTo>
                    <a:pt x="0" y="374053"/>
                  </a:lnTo>
                  <a:lnTo>
                    <a:pt x="393318" y="374053"/>
                  </a:lnTo>
                  <a:lnTo>
                    <a:pt x="514845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9532670" y="1009125"/>
            <a:ext cx="249554" cy="2768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650" b="1" dirty="0">
                <a:latin typeface="Grammarsaurus" pitchFamily="2" charset="0"/>
                <a:cs typeface="Arial"/>
              </a:rPr>
              <a:t>21</a:t>
            </a:r>
            <a:endParaRPr sz="1650" dirty="0">
              <a:latin typeface="Grammarsaurus" pitchFamily="2" charset="0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9101539" y="1773764"/>
            <a:ext cx="247650" cy="2768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650" b="1" dirty="0">
                <a:latin typeface="Grammarsaurus" pitchFamily="2" charset="0"/>
                <a:cs typeface="Arial"/>
              </a:rPr>
              <a:t>18</a:t>
            </a:r>
            <a:endParaRPr sz="1650">
              <a:latin typeface="Grammarsaurus" pitchFamily="2" charset="0"/>
              <a:cs typeface="Aria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9996901" y="1773764"/>
            <a:ext cx="257810" cy="2768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650" b="1" dirty="0">
                <a:latin typeface="Grammarsaurus" pitchFamily="2" charset="0"/>
                <a:cs typeface="Arial"/>
              </a:rPr>
              <a:t>24</a:t>
            </a:r>
            <a:endParaRPr sz="1650">
              <a:latin typeface="Grammarsaurus" pitchFamily="2" charset="0"/>
              <a:cs typeface="Arial"/>
            </a:endParaRPr>
          </a:p>
        </p:txBody>
      </p:sp>
      <p:grpSp>
        <p:nvGrpSpPr>
          <p:cNvPr id="37" name="object 37"/>
          <p:cNvGrpSpPr/>
          <p:nvPr/>
        </p:nvGrpSpPr>
        <p:grpSpPr>
          <a:xfrm>
            <a:off x="3813162" y="3622751"/>
            <a:ext cx="4566285" cy="2073275"/>
            <a:chOff x="3813162" y="3622751"/>
            <a:chExt cx="4566285" cy="2073275"/>
          </a:xfrm>
        </p:grpSpPr>
        <p:sp>
          <p:nvSpPr>
            <p:cNvPr id="38" name="object 38"/>
            <p:cNvSpPr/>
            <p:nvPr/>
          </p:nvSpPr>
          <p:spPr>
            <a:xfrm>
              <a:off x="3819512" y="4804130"/>
              <a:ext cx="885825" cy="885825"/>
            </a:xfrm>
            <a:custGeom>
              <a:avLst/>
              <a:gdLst/>
              <a:ahLst/>
              <a:cxnLst/>
              <a:rect l="l" t="t" r="r" b="b"/>
              <a:pathLst>
                <a:path w="885825" h="885825">
                  <a:moveTo>
                    <a:pt x="442696" y="0"/>
                  </a:moveTo>
                  <a:lnTo>
                    <a:pt x="394458" y="2597"/>
                  </a:lnTo>
                  <a:lnTo>
                    <a:pt x="347726" y="10211"/>
                  </a:lnTo>
                  <a:lnTo>
                    <a:pt x="302768" y="22569"/>
                  </a:lnTo>
                  <a:lnTo>
                    <a:pt x="259854" y="39403"/>
                  </a:lnTo>
                  <a:lnTo>
                    <a:pt x="219256" y="60442"/>
                  </a:lnTo>
                  <a:lnTo>
                    <a:pt x="181243" y="85416"/>
                  </a:lnTo>
                  <a:lnTo>
                    <a:pt x="146084" y="114055"/>
                  </a:lnTo>
                  <a:lnTo>
                    <a:pt x="114051" y="146089"/>
                  </a:lnTo>
                  <a:lnTo>
                    <a:pt x="85413" y="181248"/>
                  </a:lnTo>
                  <a:lnTo>
                    <a:pt x="60439" y="219262"/>
                  </a:lnTo>
                  <a:lnTo>
                    <a:pt x="39401" y="259860"/>
                  </a:lnTo>
                  <a:lnTo>
                    <a:pt x="22568" y="302772"/>
                  </a:lnTo>
                  <a:lnTo>
                    <a:pt x="10210" y="347729"/>
                  </a:lnTo>
                  <a:lnTo>
                    <a:pt x="2597" y="394461"/>
                  </a:lnTo>
                  <a:lnTo>
                    <a:pt x="0" y="442696"/>
                  </a:lnTo>
                  <a:lnTo>
                    <a:pt x="2597" y="490934"/>
                  </a:lnTo>
                  <a:lnTo>
                    <a:pt x="10210" y="537667"/>
                  </a:lnTo>
                  <a:lnTo>
                    <a:pt x="22568" y="582625"/>
                  </a:lnTo>
                  <a:lnTo>
                    <a:pt x="39401" y="625538"/>
                  </a:lnTo>
                  <a:lnTo>
                    <a:pt x="60439" y="666136"/>
                  </a:lnTo>
                  <a:lnTo>
                    <a:pt x="85413" y="704149"/>
                  </a:lnTo>
                  <a:lnTo>
                    <a:pt x="114051" y="739308"/>
                  </a:lnTo>
                  <a:lnTo>
                    <a:pt x="146084" y="771341"/>
                  </a:lnTo>
                  <a:lnTo>
                    <a:pt x="181243" y="799980"/>
                  </a:lnTo>
                  <a:lnTo>
                    <a:pt x="219256" y="824953"/>
                  </a:lnTo>
                  <a:lnTo>
                    <a:pt x="259854" y="845991"/>
                  </a:lnTo>
                  <a:lnTo>
                    <a:pt x="302768" y="862824"/>
                  </a:lnTo>
                  <a:lnTo>
                    <a:pt x="347726" y="875182"/>
                  </a:lnTo>
                  <a:lnTo>
                    <a:pt x="394458" y="882795"/>
                  </a:lnTo>
                  <a:lnTo>
                    <a:pt x="442696" y="885393"/>
                  </a:lnTo>
                  <a:lnTo>
                    <a:pt x="490934" y="882795"/>
                  </a:lnTo>
                  <a:lnTo>
                    <a:pt x="537667" y="875182"/>
                  </a:lnTo>
                  <a:lnTo>
                    <a:pt x="582625" y="862824"/>
                  </a:lnTo>
                  <a:lnTo>
                    <a:pt x="625538" y="845991"/>
                  </a:lnTo>
                  <a:lnTo>
                    <a:pt x="666136" y="824953"/>
                  </a:lnTo>
                  <a:lnTo>
                    <a:pt x="704149" y="799980"/>
                  </a:lnTo>
                  <a:lnTo>
                    <a:pt x="739308" y="771341"/>
                  </a:lnTo>
                  <a:lnTo>
                    <a:pt x="771341" y="739308"/>
                  </a:lnTo>
                  <a:lnTo>
                    <a:pt x="799980" y="704149"/>
                  </a:lnTo>
                  <a:lnTo>
                    <a:pt x="824953" y="666136"/>
                  </a:lnTo>
                  <a:lnTo>
                    <a:pt x="845991" y="625538"/>
                  </a:lnTo>
                  <a:lnTo>
                    <a:pt x="862824" y="582625"/>
                  </a:lnTo>
                  <a:lnTo>
                    <a:pt x="875182" y="537667"/>
                  </a:lnTo>
                  <a:lnTo>
                    <a:pt x="882795" y="490934"/>
                  </a:lnTo>
                  <a:lnTo>
                    <a:pt x="885393" y="442696"/>
                  </a:lnTo>
                  <a:lnTo>
                    <a:pt x="882795" y="394461"/>
                  </a:lnTo>
                  <a:lnTo>
                    <a:pt x="875182" y="347729"/>
                  </a:lnTo>
                  <a:lnTo>
                    <a:pt x="862824" y="302772"/>
                  </a:lnTo>
                  <a:lnTo>
                    <a:pt x="845991" y="259860"/>
                  </a:lnTo>
                  <a:lnTo>
                    <a:pt x="824953" y="219262"/>
                  </a:lnTo>
                  <a:lnTo>
                    <a:pt x="799980" y="181248"/>
                  </a:lnTo>
                  <a:lnTo>
                    <a:pt x="771341" y="146089"/>
                  </a:lnTo>
                  <a:lnTo>
                    <a:pt x="739308" y="114055"/>
                  </a:lnTo>
                  <a:lnTo>
                    <a:pt x="704149" y="85416"/>
                  </a:lnTo>
                  <a:lnTo>
                    <a:pt x="666136" y="60442"/>
                  </a:lnTo>
                  <a:lnTo>
                    <a:pt x="625538" y="39403"/>
                  </a:lnTo>
                  <a:lnTo>
                    <a:pt x="582625" y="22569"/>
                  </a:lnTo>
                  <a:lnTo>
                    <a:pt x="537667" y="10211"/>
                  </a:lnTo>
                  <a:lnTo>
                    <a:pt x="490934" y="2597"/>
                  </a:lnTo>
                  <a:lnTo>
                    <a:pt x="44269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3819512" y="4804130"/>
              <a:ext cx="885825" cy="885825"/>
            </a:xfrm>
            <a:custGeom>
              <a:avLst/>
              <a:gdLst/>
              <a:ahLst/>
              <a:cxnLst/>
              <a:rect l="l" t="t" r="r" b="b"/>
              <a:pathLst>
                <a:path w="885825" h="885825">
                  <a:moveTo>
                    <a:pt x="885393" y="442696"/>
                  </a:moveTo>
                  <a:lnTo>
                    <a:pt x="882795" y="490934"/>
                  </a:lnTo>
                  <a:lnTo>
                    <a:pt x="875182" y="537667"/>
                  </a:lnTo>
                  <a:lnTo>
                    <a:pt x="862824" y="582625"/>
                  </a:lnTo>
                  <a:lnTo>
                    <a:pt x="845991" y="625538"/>
                  </a:lnTo>
                  <a:lnTo>
                    <a:pt x="824953" y="666136"/>
                  </a:lnTo>
                  <a:lnTo>
                    <a:pt x="799980" y="704149"/>
                  </a:lnTo>
                  <a:lnTo>
                    <a:pt x="771341" y="739308"/>
                  </a:lnTo>
                  <a:lnTo>
                    <a:pt x="739308" y="771341"/>
                  </a:lnTo>
                  <a:lnTo>
                    <a:pt x="704149" y="799980"/>
                  </a:lnTo>
                  <a:lnTo>
                    <a:pt x="666136" y="824953"/>
                  </a:lnTo>
                  <a:lnTo>
                    <a:pt x="625538" y="845991"/>
                  </a:lnTo>
                  <a:lnTo>
                    <a:pt x="582625" y="862824"/>
                  </a:lnTo>
                  <a:lnTo>
                    <a:pt x="537667" y="875182"/>
                  </a:lnTo>
                  <a:lnTo>
                    <a:pt x="490934" y="882795"/>
                  </a:lnTo>
                  <a:lnTo>
                    <a:pt x="442696" y="885393"/>
                  </a:lnTo>
                  <a:lnTo>
                    <a:pt x="394458" y="882795"/>
                  </a:lnTo>
                  <a:lnTo>
                    <a:pt x="347726" y="875182"/>
                  </a:lnTo>
                  <a:lnTo>
                    <a:pt x="302768" y="862824"/>
                  </a:lnTo>
                  <a:lnTo>
                    <a:pt x="259854" y="845991"/>
                  </a:lnTo>
                  <a:lnTo>
                    <a:pt x="219256" y="824953"/>
                  </a:lnTo>
                  <a:lnTo>
                    <a:pt x="181243" y="799980"/>
                  </a:lnTo>
                  <a:lnTo>
                    <a:pt x="146084" y="771341"/>
                  </a:lnTo>
                  <a:lnTo>
                    <a:pt x="114051" y="739308"/>
                  </a:lnTo>
                  <a:lnTo>
                    <a:pt x="85413" y="704149"/>
                  </a:lnTo>
                  <a:lnTo>
                    <a:pt x="60439" y="666136"/>
                  </a:lnTo>
                  <a:lnTo>
                    <a:pt x="39401" y="625538"/>
                  </a:lnTo>
                  <a:lnTo>
                    <a:pt x="22568" y="582625"/>
                  </a:lnTo>
                  <a:lnTo>
                    <a:pt x="10210" y="537667"/>
                  </a:lnTo>
                  <a:lnTo>
                    <a:pt x="2597" y="490934"/>
                  </a:lnTo>
                  <a:lnTo>
                    <a:pt x="0" y="442696"/>
                  </a:lnTo>
                  <a:lnTo>
                    <a:pt x="2597" y="394461"/>
                  </a:lnTo>
                  <a:lnTo>
                    <a:pt x="10210" y="347729"/>
                  </a:lnTo>
                  <a:lnTo>
                    <a:pt x="22568" y="302772"/>
                  </a:lnTo>
                  <a:lnTo>
                    <a:pt x="39401" y="259860"/>
                  </a:lnTo>
                  <a:lnTo>
                    <a:pt x="60439" y="219262"/>
                  </a:lnTo>
                  <a:lnTo>
                    <a:pt x="85413" y="181248"/>
                  </a:lnTo>
                  <a:lnTo>
                    <a:pt x="114051" y="146089"/>
                  </a:lnTo>
                  <a:lnTo>
                    <a:pt x="146084" y="114055"/>
                  </a:lnTo>
                  <a:lnTo>
                    <a:pt x="181243" y="85416"/>
                  </a:lnTo>
                  <a:lnTo>
                    <a:pt x="219256" y="60442"/>
                  </a:lnTo>
                  <a:lnTo>
                    <a:pt x="259854" y="39403"/>
                  </a:lnTo>
                  <a:lnTo>
                    <a:pt x="302768" y="22569"/>
                  </a:lnTo>
                  <a:lnTo>
                    <a:pt x="347726" y="10211"/>
                  </a:lnTo>
                  <a:lnTo>
                    <a:pt x="394458" y="2597"/>
                  </a:lnTo>
                  <a:lnTo>
                    <a:pt x="442696" y="0"/>
                  </a:lnTo>
                  <a:lnTo>
                    <a:pt x="490934" y="2597"/>
                  </a:lnTo>
                  <a:lnTo>
                    <a:pt x="537667" y="10211"/>
                  </a:lnTo>
                  <a:lnTo>
                    <a:pt x="582625" y="22569"/>
                  </a:lnTo>
                  <a:lnTo>
                    <a:pt x="625538" y="39403"/>
                  </a:lnTo>
                  <a:lnTo>
                    <a:pt x="666136" y="60442"/>
                  </a:lnTo>
                  <a:lnTo>
                    <a:pt x="704149" y="85416"/>
                  </a:lnTo>
                  <a:lnTo>
                    <a:pt x="739308" y="114055"/>
                  </a:lnTo>
                  <a:lnTo>
                    <a:pt x="771341" y="146089"/>
                  </a:lnTo>
                  <a:lnTo>
                    <a:pt x="799980" y="181248"/>
                  </a:lnTo>
                  <a:lnTo>
                    <a:pt x="824953" y="219262"/>
                  </a:lnTo>
                  <a:lnTo>
                    <a:pt x="845991" y="259860"/>
                  </a:lnTo>
                  <a:lnTo>
                    <a:pt x="862824" y="302772"/>
                  </a:lnTo>
                  <a:lnTo>
                    <a:pt x="875182" y="347729"/>
                  </a:lnTo>
                  <a:lnTo>
                    <a:pt x="882795" y="394461"/>
                  </a:lnTo>
                  <a:lnTo>
                    <a:pt x="885393" y="4426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924399" y="4801933"/>
              <a:ext cx="885825" cy="885825"/>
            </a:xfrm>
            <a:custGeom>
              <a:avLst/>
              <a:gdLst/>
              <a:ahLst/>
              <a:cxnLst/>
              <a:rect l="l" t="t" r="r" b="b"/>
              <a:pathLst>
                <a:path w="885825" h="885825">
                  <a:moveTo>
                    <a:pt x="442696" y="0"/>
                  </a:moveTo>
                  <a:lnTo>
                    <a:pt x="394458" y="2597"/>
                  </a:lnTo>
                  <a:lnTo>
                    <a:pt x="347726" y="10211"/>
                  </a:lnTo>
                  <a:lnTo>
                    <a:pt x="302768" y="22569"/>
                  </a:lnTo>
                  <a:lnTo>
                    <a:pt x="259854" y="39403"/>
                  </a:lnTo>
                  <a:lnTo>
                    <a:pt x="219256" y="60442"/>
                  </a:lnTo>
                  <a:lnTo>
                    <a:pt x="181243" y="85416"/>
                  </a:lnTo>
                  <a:lnTo>
                    <a:pt x="146084" y="114055"/>
                  </a:lnTo>
                  <a:lnTo>
                    <a:pt x="114051" y="146089"/>
                  </a:lnTo>
                  <a:lnTo>
                    <a:pt x="85413" y="181248"/>
                  </a:lnTo>
                  <a:lnTo>
                    <a:pt x="60439" y="219262"/>
                  </a:lnTo>
                  <a:lnTo>
                    <a:pt x="39401" y="259860"/>
                  </a:lnTo>
                  <a:lnTo>
                    <a:pt x="22568" y="302772"/>
                  </a:lnTo>
                  <a:lnTo>
                    <a:pt x="10210" y="347729"/>
                  </a:lnTo>
                  <a:lnTo>
                    <a:pt x="2597" y="394461"/>
                  </a:lnTo>
                  <a:lnTo>
                    <a:pt x="0" y="442696"/>
                  </a:lnTo>
                  <a:lnTo>
                    <a:pt x="2597" y="490934"/>
                  </a:lnTo>
                  <a:lnTo>
                    <a:pt x="10210" y="537667"/>
                  </a:lnTo>
                  <a:lnTo>
                    <a:pt x="22568" y="582625"/>
                  </a:lnTo>
                  <a:lnTo>
                    <a:pt x="39401" y="625538"/>
                  </a:lnTo>
                  <a:lnTo>
                    <a:pt x="60439" y="666136"/>
                  </a:lnTo>
                  <a:lnTo>
                    <a:pt x="85413" y="704149"/>
                  </a:lnTo>
                  <a:lnTo>
                    <a:pt x="114051" y="739308"/>
                  </a:lnTo>
                  <a:lnTo>
                    <a:pt x="146084" y="771341"/>
                  </a:lnTo>
                  <a:lnTo>
                    <a:pt x="181243" y="799980"/>
                  </a:lnTo>
                  <a:lnTo>
                    <a:pt x="219256" y="824953"/>
                  </a:lnTo>
                  <a:lnTo>
                    <a:pt x="259854" y="845991"/>
                  </a:lnTo>
                  <a:lnTo>
                    <a:pt x="302768" y="862824"/>
                  </a:lnTo>
                  <a:lnTo>
                    <a:pt x="347726" y="875182"/>
                  </a:lnTo>
                  <a:lnTo>
                    <a:pt x="394458" y="882795"/>
                  </a:lnTo>
                  <a:lnTo>
                    <a:pt x="442696" y="885393"/>
                  </a:lnTo>
                  <a:lnTo>
                    <a:pt x="490934" y="882795"/>
                  </a:lnTo>
                  <a:lnTo>
                    <a:pt x="537667" y="875182"/>
                  </a:lnTo>
                  <a:lnTo>
                    <a:pt x="582625" y="862824"/>
                  </a:lnTo>
                  <a:lnTo>
                    <a:pt x="625538" y="845991"/>
                  </a:lnTo>
                  <a:lnTo>
                    <a:pt x="666136" y="824953"/>
                  </a:lnTo>
                  <a:lnTo>
                    <a:pt x="704149" y="799980"/>
                  </a:lnTo>
                  <a:lnTo>
                    <a:pt x="739308" y="771341"/>
                  </a:lnTo>
                  <a:lnTo>
                    <a:pt x="771341" y="739308"/>
                  </a:lnTo>
                  <a:lnTo>
                    <a:pt x="799980" y="704149"/>
                  </a:lnTo>
                  <a:lnTo>
                    <a:pt x="824953" y="666136"/>
                  </a:lnTo>
                  <a:lnTo>
                    <a:pt x="845991" y="625538"/>
                  </a:lnTo>
                  <a:lnTo>
                    <a:pt x="862824" y="582625"/>
                  </a:lnTo>
                  <a:lnTo>
                    <a:pt x="875182" y="537667"/>
                  </a:lnTo>
                  <a:lnTo>
                    <a:pt x="882795" y="490934"/>
                  </a:lnTo>
                  <a:lnTo>
                    <a:pt x="885393" y="442696"/>
                  </a:lnTo>
                  <a:lnTo>
                    <a:pt x="882795" y="394461"/>
                  </a:lnTo>
                  <a:lnTo>
                    <a:pt x="875182" y="347729"/>
                  </a:lnTo>
                  <a:lnTo>
                    <a:pt x="862824" y="302772"/>
                  </a:lnTo>
                  <a:lnTo>
                    <a:pt x="845991" y="259860"/>
                  </a:lnTo>
                  <a:lnTo>
                    <a:pt x="824953" y="219262"/>
                  </a:lnTo>
                  <a:lnTo>
                    <a:pt x="799980" y="181248"/>
                  </a:lnTo>
                  <a:lnTo>
                    <a:pt x="771341" y="146089"/>
                  </a:lnTo>
                  <a:lnTo>
                    <a:pt x="739308" y="114055"/>
                  </a:lnTo>
                  <a:lnTo>
                    <a:pt x="704149" y="85416"/>
                  </a:lnTo>
                  <a:lnTo>
                    <a:pt x="666136" y="60442"/>
                  </a:lnTo>
                  <a:lnTo>
                    <a:pt x="625538" y="39403"/>
                  </a:lnTo>
                  <a:lnTo>
                    <a:pt x="582625" y="22569"/>
                  </a:lnTo>
                  <a:lnTo>
                    <a:pt x="537667" y="10211"/>
                  </a:lnTo>
                  <a:lnTo>
                    <a:pt x="490934" y="2597"/>
                  </a:lnTo>
                  <a:lnTo>
                    <a:pt x="44269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924399" y="4801933"/>
              <a:ext cx="885825" cy="885825"/>
            </a:xfrm>
            <a:custGeom>
              <a:avLst/>
              <a:gdLst/>
              <a:ahLst/>
              <a:cxnLst/>
              <a:rect l="l" t="t" r="r" b="b"/>
              <a:pathLst>
                <a:path w="885825" h="885825">
                  <a:moveTo>
                    <a:pt x="885393" y="442696"/>
                  </a:moveTo>
                  <a:lnTo>
                    <a:pt x="882795" y="490934"/>
                  </a:lnTo>
                  <a:lnTo>
                    <a:pt x="875182" y="537667"/>
                  </a:lnTo>
                  <a:lnTo>
                    <a:pt x="862824" y="582625"/>
                  </a:lnTo>
                  <a:lnTo>
                    <a:pt x="845991" y="625538"/>
                  </a:lnTo>
                  <a:lnTo>
                    <a:pt x="824953" y="666136"/>
                  </a:lnTo>
                  <a:lnTo>
                    <a:pt x="799980" y="704149"/>
                  </a:lnTo>
                  <a:lnTo>
                    <a:pt x="771341" y="739308"/>
                  </a:lnTo>
                  <a:lnTo>
                    <a:pt x="739308" y="771341"/>
                  </a:lnTo>
                  <a:lnTo>
                    <a:pt x="704149" y="799980"/>
                  </a:lnTo>
                  <a:lnTo>
                    <a:pt x="666136" y="824953"/>
                  </a:lnTo>
                  <a:lnTo>
                    <a:pt x="625538" y="845991"/>
                  </a:lnTo>
                  <a:lnTo>
                    <a:pt x="582625" y="862824"/>
                  </a:lnTo>
                  <a:lnTo>
                    <a:pt x="537667" y="875182"/>
                  </a:lnTo>
                  <a:lnTo>
                    <a:pt x="490934" y="882795"/>
                  </a:lnTo>
                  <a:lnTo>
                    <a:pt x="442696" y="885393"/>
                  </a:lnTo>
                  <a:lnTo>
                    <a:pt x="394458" y="882795"/>
                  </a:lnTo>
                  <a:lnTo>
                    <a:pt x="347726" y="875182"/>
                  </a:lnTo>
                  <a:lnTo>
                    <a:pt x="302768" y="862824"/>
                  </a:lnTo>
                  <a:lnTo>
                    <a:pt x="259854" y="845991"/>
                  </a:lnTo>
                  <a:lnTo>
                    <a:pt x="219256" y="824953"/>
                  </a:lnTo>
                  <a:lnTo>
                    <a:pt x="181243" y="799980"/>
                  </a:lnTo>
                  <a:lnTo>
                    <a:pt x="146084" y="771341"/>
                  </a:lnTo>
                  <a:lnTo>
                    <a:pt x="114051" y="739308"/>
                  </a:lnTo>
                  <a:lnTo>
                    <a:pt x="85413" y="704149"/>
                  </a:lnTo>
                  <a:lnTo>
                    <a:pt x="60439" y="666136"/>
                  </a:lnTo>
                  <a:lnTo>
                    <a:pt x="39401" y="625538"/>
                  </a:lnTo>
                  <a:lnTo>
                    <a:pt x="22568" y="582625"/>
                  </a:lnTo>
                  <a:lnTo>
                    <a:pt x="10210" y="537667"/>
                  </a:lnTo>
                  <a:lnTo>
                    <a:pt x="2597" y="490934"/>
                  </a:lnTo>
                  <a:lnTo>
                    <a:pt x="0" y="442696"/>
                  </a:lnTo>
                  <a:lnTo>
                    <a:pt x="2597" y="394461"/>
                  </a:lnTo>
                  <a:lnTo>
                    <a:pt x="10210" y="347729"/>
                  </a:lnTo>
                  <a:lnTo>
                    <a:pt x="22568" y="302772"/>
                  </a:lnTo>
                  <a:lnTo>
                    <a:pt x="39401" y="259860"/>
                  </a:lnTo>
                  <a:lnTo>
                    <a:pt x="60439" y="219262"/>
                  </a:lnTo>
                  <a:lnTo>
                    <a:pt x="85413" y="181248"/>
                  </a:lnTo>
                  <a:lnTo>
                    <a:pt x="114051" y="146089"/>
                  </a:lnTo>
                  <a:lnTo>
                    <a:pt x="146084" y="114055"/>
                  </a:lnTo>
                  <a:lnTo>
                    <a:pt x="181243" y="85416"/>
                  </a:lnTo>
                  <a:lnTo>
                    <a:pt x="219256" y="60442"/>
                  </a:lnTo>
                  <a:lnTo>
                    <a:pt x="259854" y="39403"/>
                  </a:lnTo>
                  <a:lnTo>
                    <a:pt x="302768" y="22569"/>
                  </a:lnTo>
                  <a:lnTo>
                    <a:pt x="347726" y="10211"/>
                  </a:lnTo>
                  <a:lnTo>
                    <a:pt x="394458" y="2597"/>
                  </a:lnTo>
                  <a:lnTo>
                    <a:pt x="442696" y="0"/>
                  </a:lnTo>
                  <a:lnTo>
                    <a:pt x="490934" y="2597"/>
                  </a:lnTo>
                  <a:lnTo>
                    <a:pt x="537667" y="10211"/>
                  </a:lnTo>
                  <a:lnTo>
                    <a:pt x="582625" y="22569"/>
                  </a:lnTo>
                  <a:lnTo>
                    <a:pt x="625538" y="39403"/>
                  </a:lnTo>
                  <a:lnTo>
                    <a:pt x="666136" y="60442"/>
                  </a:lnTo>
                  <a:lnTo>
                    <a:pt x="704149" y="85416"/>
                  </a:lnTo>
                  <a:lnTo>
                    <a:pt x="739308" y="114055"/>
                  </a:lnTo>
                  <a:lnTo>
                    <a:pt x="771341" y="146089"/>
                  </a:lnTo>
                  <a:lnTo>
                    <a:pt x="799980" y="181248"/>
                  </a:lnTo>
                  <a:lnTo>
                    <a:pt x="824953" y="219262"/>
                  </a:lnTo>
                  <a:lnTo>
                    <a:pt x="845991" y="259860"/>
                  </a:lnTo>
                  <a:lnTo>
                    <a:pt x="862824" y="302772"/>
                  </a:lnTo>
                  <a:lnTo>
                    <a:pt x="875182" y="347729"/>
                  </a:lnTo>
                  <a:lnTo>
                    <a:pt x="882795" y="394461"/>
                  </a:lnTo>
                  <a:lnTo>
                    <a:pt x="885393" y="4426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4180954" y="3629101"/>
              <a:ext cx="1263015" cy="1201420"/>
            </a:xfrm>
            <a:custGeom>
              <a:avLst/>
              <a:gdLst/>
              <a:ahLst/>
              <a:cxnLst/>
              <a:rect l="l" t="t" r="r" b="b"/>
              <a:pathLst>
                <a:path w="1263014" h="1201420">
                  <a:moveTo>
                    <a:pt x="631431" y="0"/>
                  </a:moveTo>
                  <a:lnTo>
                    <a:pt x="482371" y="458774"/>
                  </a:lnTo>
                  <a:lnTo>
                    <a:pt x="0" y="458774"/>
                  </a:lnTo>
                  <a:lnTo>
                    <a:pt x="390245" y="742302"/>
                  </a:lnTo>
                  <a:lnTo>
                    <a:pt x="241185" y="1201064"/>
                  </a:lnTo>
                  <a:lnTo>
                    <a:pt x="631431" y="917536"/>
                  </a:lnTo>
                  <a:lnTo>
                    <a:pt x="1021689" y="1201064"/>
                  </a:lnTo>
                  <a:lnTo>
                    <a:pt x="872616" y="742302"/>
                  </a:lnTo>
                  <a:lnTo>
                    <a:pt x="1262875" y="458774"/>
                  </a:lnTo>
                  <a:lnTo>
                    <a:pt x="780491" y="458774"/>
                  </a:lnTo>
                  <a:lnTo>
                    <a:pt x="63143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4180954" y="3629101"/>
              <a:ext cx="1263015" cy="1201420"/>
            </a:xfrm>
            <a:custGeom>
              <a:avLst/>
              <a:gdLst/>
              <a:ahLst/>
              <a:cxnLst/>
              <a:rect l="l" t="t" r="r" b="b"/>
              <a:pathLst>
                <a:path w="1263014" h="1201420">
                  <a:moveTo>
                    <a:pt x="631431" y="0"/>
                  </a:moveTo>
                  <a:lnTo>
                    <a:pt x="780491" y="458774"/>
                  </a:lnTo>
                  <a:lnTo>
                    <a:pt x="1262875" y="458774"/>
                  </a:lnTo>
                  <a:lnTo>
                    <a:pt x="872616" y="742302"/>
                  </a:lnTo>
                  <a:lnTo>
                    <a:pt x="1021689" y="1201064"/>
                  </a:lnTo>
                  <a:lnTo>
                    <a:pt x="631431" y="917536"/>
                  </a:lnTo>
                  <a:lnTo>
                    <a:pt x="241185" y="1201064"/>
                  </a:lnTo>
                  <a:lnTo>
                    <a:pt x="390245" y="742302"/>
                  </a:lnTo>
                  <a:lnTo>
                    <a:pt x="0" y="458774"/>
                  </a:lnTo>
                  <a:lnTo>
                    <a:pt x="482371" y="458774"/>
                  </a:lnTo>
                  <a:lnTo>
                    <a:pt x="631431" y="0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6382207" y="4804130"/>
              <a:ext cx="885825" cy="885825"/>
            </a:xfrm>
            <a:custGeom>
              <a:avLst/>
              <a:gdLst/>
              <a:ahLst/>
              <a:cxnLst/>
              <a:rect l="l" t="t" r="r" b="b"/>
              <a:pathLst>
                <a:path w="885825" h="885825">
                  <a:moveTo>
                    <a:pt x="442709" y="0"/>
                  </a:moveTo>
                  <a:lnTo>
                    <a:pt x="394471" y="2597"/>
                  </a:lnTo>
                  <a:lnTo>
                    <a:pt x="347738" y="10211"/>
                  </a:lnTo>
                  <a:lnTo>
                    <a:pt x="302779" y="22569"/>
                  </a:lnTo>
                  <a:lnTo>
                    <a:pt x="259865" y="39403"/>
                  </a:lnTo>
                  <a:lnTo>
                    <a:pt x="219265" y="60442"/>
                  </a:lnTo>
                  <a:lnTo>
                    <a:pt x="181251" y="85416"/>
                  </a:lnTo>
                  <a:lnTo>
                    <a:pt x="146091" y="114055"/>
                  </a:lnTo>
                  <a:lnTo>
                    <a:pt x="114057" y="146089"/>
                  </a:lnTo>
                  <a:lnTo>
                    <a:pt x="85417" y="181248"/>
                  </a:lnTo>
                  <a:lnTo>
                    <a:pt x="60443" y="219262"/>
                  </a:lnTo>
                  <a:lnTo>
                    <a:pt x="39403" y="259860"/>
                  </a:lnTo>
                  <a:lnTo>
                    <a:pt x="22569" y="302772"/>
                  </a:lnTo>
                  <a:lnTo>
                    <a:pt x="10211" y="347729"/>
                  </a:lnTo>
                  <a:lnTo>
                    <a:pt x="2597" y="394461"/>
                  </a:lnTo>
                  <a:lnTo>
                    <a:pt x="0" y="442696"/>
                  </a:lnTo>
                  <a:lnTo>
                    <a:pt x="2597" y="490934"/>
                  </a:lnTo>
                  <a:lnTo>
                    <a:pt x="10211" y="537667"/>
                  </a:lnTo>
                  <a:lnTo>
                    <a:pt x="22569" y="582625"/>
                  </a:lnTo>
                  <a:lnTo>
                    <a:pt x="39403" y="625538"/>
                  </a:lnTo>
                  <a:lnTo>
                    <a:pt x="60443" y="666136"/>
                  </a:lnTo>
                  <a:lnTo>
                    <a:pt x="85417" y="704149"/>
                  </a:lnTo>
                  <a:lnTo>
                    <a:pt x="114057" y="739308"/>
                  </a:lnTo>
                  <a:lnTo>
                    <a:pt x="146091" y="771341"/>
                  </a:lnTo>
                  <a:lnTo>
                    <a:pt x="181251" y="799980"/>
                  </a:lnTo>
                  <a:lnTo>
                    <a:pt x="219265" y="824953"/>
                  </a:lnTo>
                  <a:lnTo>
                    <a:pt x="259865" y="845991"/>
                  </a:lnTo>
                  <a:lnTo>
                    <a:pt x="302779" y="862824"/>
                  </a:lnTo>
                  <a:lnTo>
                    <a:pt x="347738" y="875182"/>
                  </a:lnTo>
                  <a:lnTo>
                    <a:pt x="394471" y="882795"/>
                  </a:lnTo>
                  <a:lnTo>
                    <a:pt x="442709" y="885393"/>
                  </a:lnTo>
                  <a:lnTo>
                    <a:pt x="490944" y="882795"/>
                  </a:lnTo>
                  <a:lnTo>
                    <a:pt x="537676" y="875182"/>
                  </a:lnTo>
                  <a:lnTo>
                    <a:pt x="582633" y="862824"/>
                  </a:lnTo>
                  <a:lnTo>
                    <a:pt x="625545" y="845991"/>
                  </a:lnTo>
                  <a:lnTo>
                    <a:pt x="666143" y="824953"/>
                  </a:lnTo>
                  <a:lnTo>
                    <a:pt x="704157" y="799980"/>
                  </a:lnTo>
                  <a:lnTo>
                    <a:pt x="739315" y="771341"/>
                  </a:lnTo>
                  <a:lnTo>
                    <a:pt x="771350" y="739308"/>
                  </a:lnTo>
                  <a:lnTo>
                    <a:pt x="799989" y="704149"/>
                  </a:lnTo>
                  <a:lnTo>
                    <a:pt x="824963" y="666136"/>
                  </a:lnTo>
                  <a:lnTo>
                    <a:pt x="846002" y="625538"/>
                  </a:lnTo>
                  <a:lnTo>
                    <a:pt x="862836" y="582625"/>
                  </a:lnTo>
                  <a:lnTo>
                    <a:pt x="875194" y="537667"/>
                  </a:lnTo>
                  <a:lnTo>
                    <a:pt x="882808" y="490934"/>
                  </a:lnTo>
                  <a:lnTo>
                    <a:pt x="885405" y="442696"/>
                  </a:lnTo>
                  <a:lnTo>
                    <a:pt x="882808" y="394461"/>
                  </a:lnTo>
                  <a:lnTo>
                    <a:pt x="875194" y="347729"/>
                  </a:lnTo>
                  <a:lnTo>
                    <a:pt x="862836" y="302772"/>
                  </a:lnTo>
                  <a:lnTo>
                    <a:pt x="846002" y="259860"/>
                  </a:lnTo>
                  <a:lnTo>
                    <a:pt x="824963" y="219262"/>
                  </a:lnTo>
                  <a:lnTo>
                    <a:pt x="799989" y="181248"/>
                  </a:lnTo>
                  <a:lnTo>
                    <a:pt x="771350" y="146089"/>
                  </a:lnTo>
                  <a:lnTo>
                    <a:pt x="739315" y="114055"/>
                  </a:lnTo>
                  <a:lnTo>
                    <a:pt x="704157" y="85416"/>
                  </a:lnTo>
                  <a:lnTo>
                    <a:pt x="666143" y="60442"/>
                  </a:lnTo>
                  <a:lnTo>
                    <a:pt x="625545" y="39403"/>
                  </a:lnTo>
                  <a:lnTo>
                    <a:pt x="582633" y="22569"/>
                  </a:lnTo>
                  <a:lnTo>
                    <a:pt x="537676" y="10211"/>
                  </a:lnTo>
                  <a:lnTo>
                    <a:pt x="490944" y="2597"/>
                  </a:lnTo>
                  <a:lnTo>
                    <a:pt x="44270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6382207" y="4804130"/>
              <a:ext cx="885825" cy="885825"/>
            </a:xfrm>
            <a:custGeom>
              <a:avLst/>
              <a:gdLst/>
              <a:ahLst/>
              <a:cxnLst/>
              <a:rect l="l" t="t" r="r" b="b"/>
              <a:pathLst>
                <a:path w="885825" h="885825">
                  <a:moveTo>
                    <a:pt x="885405" y="442696"/>
                  </a:moveTo>
                  <a:lnTo>
                    <a:pt x="882808" y="490934"/>
                  </a:lnTo>
                  <a:lnTo>
                    <a:pt x="875194" y="537667"/>
                  </a:lnTo>
                  <a:lnTo>
                    <a:pt x="862836" y="582625"/>
                  </a:lnTo>
                  <a:lnTo>
                    <a:pt x="846002" y="625538"/>
                  </a:lnTo>
                  <a:lnTo>
                    <a:pt x="824963" y="666136"/>
                  </a:lnTo>
                  <a:lnTo>
                    <a:pt x="799989" y="704149"/>
                  </a:lnTo>
                  <a:lnTo>
                    <a:pt x="771350" y="739308"/>
                  </a:lnTo>
                  <a:lnTo>
                    <a:pt x="739315" y="771341"/>
                  </a:lnTo>
                  <a:lnTo>
                    <a:pt x="704157" y="799980"/>
                  </a:lnTo>
                  <a:lnTo>
                    <a:pt x="666143" y="824953"/>
                  </a:lnTo>
                  <a:lnTo>
                    <a:pt x="625545" y="845991"/>
                  </a:lnTo>
                  <a:lnTo>
                    <a:pt x="582633" y="862824"/>
                  </a:lnTo>
                  <a:lnTo>
                    <a:pt x="537676" y="875182"/>
                  </a:lnTo>
                  <a:lnTo>
                    <a:pt x="490944" y="882795"/>
                  </a:lnTo>
                  <a:lnTo>
                    <a:pt x="442709" y="885393"/>
                  </a:lnTo>
                  <a:lnTo>
                    <a:pt x="394471" y="882795"/>
                  </a:lnTo>
                  <a:lnTo>
                    <a:pt x="347738" y="875182"/>
                  </a:lnTo>
                  <a:lnTo>
                    <a:pt x="302779" y="862824"/>
                  </a:lnTo>
                  <a:lnTo>
                    <a:pt x="259865" y="845991"/>
                  </a:lnTo>
                  <a:lnTo>
                    <a:pt x="219265" y="824953"/>
                  </a:lnTo>
                  <a:lnTo>
                    <a:pt x="181251" y="799980"/>
                  </a:lnTo>
                  <a:lnTo>
                    <a:pt x="146091" y="771341"/>
                  </a:lnTo>
                  <a:lnTo>
                    <a:pt x="114057" y="739308"/>
                  </a:lnTo>
                  <a:lnTo>
                    <a:pt x="85417" y="704149"/>
                  </a:lnTo>
                  <a:lnTo>
                    <a:pt x="60443" y="666136"/>
                  </a:lnTo>
                  <a:lnTo>
                    <a:pt x="39403" y="625538"/>
                  </a:lnTo>
                  <a:lnTo>
                    <a:pt x="22569" y="582625"/>
                  </a:lnTo>
                  <a:lnTo>
                    <a:pt x="10211" y="537667"/>
                  </a:lnTo>
                  <a:lnTo>
                    <a:pt x="2597" y="490934"/>
                  </a:lnTo>
                  <a:lnTo>
                    <a:pt x="0" y="442696"/>
                  </a:lnTo>
                  <a:lnTo>
                    <a:pt x="2597" y="394461"/>
                  </a:lnTo>
                  <a:lnTo>
                    <a:pt x="10211" y="347729"/>
                  </a:lnTo>
                  <a:lnTo>
                    <a:pt x="22569" y="302772"/>
                  </a:lnTo>
                  <a:lnTo>
                    <a:pt x="39403" y="259860"/>
                  </a:lnTo>
                  <a:lnTo>
                    <a:pt x="60443" y="219262"/>
                  </a:lnTo>
                  <a:lnTo>
                    <a:pt x="85417" y="181248"/>
                  </a:lnTo>
                  <a:lnTo>
                    <a:pt x="114057" y="146089"/>
                  </a:lnTo>
                  <a:lnTo>
                    <a:pt x="146091" y="114055"/>
                  </a:lnTo>
                  <a:lnTo>
                    <a:pt x="181251" y="85416"/>
                  </a:lnTo>
                  <a:lnTo>
                    <a:pt x="219265" y="60442"/>
                  </a:lnTo>
                  <a:lnTo>
                    <a:pt x="259865" y="39403"/>
                  </a:lnTo>
                  <a:lnTo>
                    <a:pt x="302779" y="22569"/>
                  </a:lnTo>
                  <a:lnTo>
                    <a:pt x="347738" y="10211"/>
                  </a:lnTo>
                  <a:lnTo>
                    <a:pt x="394471" y="2597"/>
                  </a:lnTo>
                  <a:lnTo>
                    <a:pt x="442709" y="0"/>
                  </a:lnTo>
                  <a:lnTo>
                    <a:pt x="490944" y="2597"/>
                  </a:lnTo>
                  <a:lnTo>
                    <a:pt x="537676" y="10211"/>
                  </a:lnTo>
                  <a:lnTo>
                    <a:pt x="582633" y="22569"/>
                  </a:lnTo>
                  <a:lnTo>
                    <a:pt x="625545" y="39403"/>
                  </a:lnTo>
                  <a:lnTo>
                    <a:pt x="666143" y="60442"/>
                  </a:lnTo>
                  <a:lnTo>
                    <a:pt x="704157" y="85416"/>
                  </a:lnTo>
                  <a:lnTo>
                    <a:pt x="739315" y="114055"/>
                  </a:lnTo>
                  <a:lnTo>
                    <a:pt x="771350" y="146089"/>
                  </a:lnTo>
                  <a:lnTo>
                    <a:pt x="799989" y="181248"/>
                  </a:lnTo>
                  <a:lnTo>
                    <a:pt x="824963" y="219262"/>
                  </a:lnTo>
                  <a:lnTo>
                    <a:pt x="846002" y="259860"/>
                  </a:lnTo>
                  <a:lnTo>
                    <a:pt x="862836" y="302772"/>
                  </a:lnTo>
                  <a:lnTo>
                    <a:pt x="875194" y="347729"/>
                  </a:lnTo>
                  <a:lnTo>
                    <a:pt x="882808" y="394461"/>
                  </a:lnTo>
                  <a:lnTo>
                    <a:pt x="885405" y="4426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7487094" y="4801933"/>
              <a:ext cx="885825" cy="885825"/>
            </a:xfrm>
            <a:custGeom>
              <a:avLst/>
              <a:gdLst/>
              <a:ahLst/>
              <a:cxnLst/>
              <a:rect l="l" t="t" r="r" b="b"/>
              <a:pathLst>
                <a:path w="885825" h="885825">
                  <a:moveTo>
                    <a:pt x="442696" y="0"/>
                  </a:moveTo>
                  <a:lnTo>
                    <a:pt x="394461" y="2597"/>
                  </a:lnTo>
                  <a:lnTo>
                    <a:pt x="347729" y="10211"/>
                  </a:lnTo>
                  <a:lnTo>
                    <a:pt x="302772" y="22569"/>
                  </a:lnTo>
                  <a:lnTo>
                    <a:pt x="259860" y="39403"/>
                  </a:lnTo>
                  <a:lnTo>
                    <a:pt x="219262" y="60442"/>
                  </a:lnTo>
                  <a:lnTo>
                    <a:pt x="181248" y="85416"/>
                  </a:lnTo>
                  <a:lnTo>
                    <a:pt x="146089" y="114055"/>
                  </a:lnTo>
                  <a:lnTo>
                    <a:pt x="114055" y="146089"/>
                  </a:lnTo>
                  <a:lnTo>
                    <a:pt x="85416" y="181248"/>
                  </a:lnTo>
                  <a:lnTo>
                    <a:pt x="60442" y="219262"/>
                  </a:lnTo>
                  <a:lnTo>
                    <a:pt x="39403" y="259860"/>
                  </a:lnTo>
                  <a:lnTo>
                    <a:pt x="22569" y="302772"/>
                  </a:lnTo>
                  <a:lnTo>
                    <a:pt x="10211" y="347729"/>
                  </a:lnTo>
                  <a:lnTo>
                    <a:pt x="2597" y="394461"/>
                  </a:lnTo>
                  <a:lnTo>
                    <a:pt x="0" y="442696"/>
                  </a:lnTo>
                  <a:lnTo>
                    <a:pt x="2597" y="490934"/>
                  </a:lnTo>
                  <a:lnTo>
                    <a:pt x="10211" y="537667"/>
                  </a:lnTo>
                  <a:lnTo>
                    <a:pt x="22569" y="582625"/>
                  </a:lnTo>
                  <a:lnTo>
                    <a:pt x="39403" y="625538"/>
                  </a:lnTo>
                  <a:lnTo>
                    <a:pt x="60442" y="666136"/>
                  </a:lnTo>
                  <a:lnTo>
                    <a:pt x="85416" y="704149"/>
                  </a:lnTo>
                  <a:lnTo>
                    <a:pt x="114055" y="739308"/>
                  </a:lnTo>
                  <a:lnTo>
                    <a:pt x="146089" y="771341"/>
                  </a:lnTo>
                  <a:lnTo>
                    <a:pt x="181248" y="799980"/>
                  </a:lnTo>
                  <a:lnTo>
                    <a:pt x="219262" y="824953"/>
                  </a:lnTo>
                  <a:lnTo>
                    <a:pt x="259860" y="845991"/>
                  </a:lnTo>
                  <a:lnTo>
                    <a:pt x="302772" y="862824"/>
                  </a:lnTo>
                  <a:lnTo>
                    <a:pt x="347729" y="875182"/>
                  </a:lnTo>
                  <a:lnTo>
                    <a:pt x="394461" y="882795"/>
                  </a:lnTo>
                  <a:lnTo>
                    <a:pt x="442696" y="885393"/>
                  </a:lnTo>
                  <a:lnTo>
                    <a:pt x="490934" y="882795"/>
                  </a:lnTo>
                  <a:lnTo>
                    <a:pt x="537667" y="875182"/>
                  </a:lnTo>
                  <a:lnTo>
                    <a:pt x="582625" y="862824"/>
                  </a:lnTo>
                  <a:lnTo>
                    <a:pt x="625538" y="845991"/>
                  </a:lnTo>
                  <a:lnTo>
                    <a:pt x="666136" y="824953"/>
                  </a:lnTo>
                  <a:lnTo>
                    <a:pt x="704149" y="799980"/>
                  </a:lnTo>
                  <a:lnTo>
                    <a:pt x="739308" y="771341"/>
                  </a:lnTo>
                  <a:lnTo>
                    <a:pt x="771341" y="739308"/>
                  </a:lnTo>
                  <a:lnTo>
                    <a:pt x="799980" y="704149"/>
                  </a:lnTo>
                  <a:lnTo>
                    <a:pt x="824953" y="666136"/>
                  </a:lnTo>
                  <a:lnTo>
                    <a:pt x="845991" y="625538"/>
                  </a:lnTo>
                  <a:lnTo>
                    <a:pt x="862824" y="582625"/>
                  </a:lnTo>
                  <a:lnTo>
                    <a:pt x="875182" y="537667"/>
                  </a:lnTo>
                  <a:lnTo>
                    <a:pt x="882795" y="490934"/>
                  </a:lnTo>
                  <a:lnTo>
                    <a:pt x="885393" y="442696"/>
                  </a:lnTo>
                  <a:lnTo>
                    <a:pt x="882795" y="394461"/>
                  </a:lnTo>
                  <a:lnTo>
                    <a:pt x="875182" y="347729"/>
                  </a:lnTo>
                  <a:lnTo>
                    <a:pt x="862824" y="302772"/>
                  </a:lnTo>
                  <a:lnTo>
                    <a:pt x="845991" y="259860"/>
                  </a:lnTo>
                  <a:lnTo>
                    <a:pt x="824953" y="219262"/>
                  </a:lnTo>
                  <a:lnTo>
                    <a:pt x="799980" y="181248"/>
                  </a:lnTo>
                  <a:lnTo>
                    <a:pt x="771341" y="146089"/>
                  </a:lnTo>
                  <a:lnTo>
                    <a:pt x="739308" y="114055"/>
                  </a:lnTo>
                  <a:lnTo>
                    <a:pt x="704149" y="85416"/>
                  </a:lnTo>
                  <a:lnTo>
                    <a:pt x="666136" y="60442"/>
                  </a:lnTo>
                  <a:lnTo>
                    <a:pt x="625538" y="39403"/>
                  </a:lnTo>
                  <a:lnTo>
                    <a:pt x="582625" y="22569"/>
                  </a:lnTo>
                  <a:lnTo>
                    <a:pt x="537667" y="10211"/>
                  </a:lnTo>
                  <a:lnTo>
                    <a:pt x="490934" y="2597"/>
                  </a:lnTo>
                  <a:lnTo>
                    <a:pt x="44269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7487094" y="4801933"/>
              <a:ext cx="885825" cy="885825"/>
            </a:xfrm>
            <a:custGeom>
              <a:avLst/>
              <a:gdLst/>
              <a:ahLst/>
              <a:cxnLst/>
              <a:rect l="l" t="t" r="r" b="b"/>
              <a:pathLst>
                <a:path w="885825" h="885825">
                  <a:moveTo>
                    <a:pt x="885393" y="442696"/>
                  </a:moveTo>
                  <a:lnTo>
                    <a:pt x="882795" y="490934"/>
                  </a:lnTo>
                  <a:lnTo>
                    <a:pt x="875182" y="537667"/>
                  </a:lnTo>
                  <a:lnTo>
                    <a:pt x="862824" y="582625"/>
                  </a:lnTo>
                  <a:lnTo>
                    <a:pt x="845991" y="625538"/>
                  </a:lnTo>
                  <a:lnTo>
                    <a:pt x="824953" y="666136"/>
                  </a:lnTo>
                  <a:lnTo>
                    <a:pt x="799980" y="704149"/>
                  </a:lnTo>
                  <a:lnTo>
                    <a:pt x="771341" y="739308"/>
                  </a:lnTo>
                  <a:lnTo>
                    <a:pt x="739308" y="771341"/>
                  </a:lnTo>
                  <a:lnTo>
                    <a:pt x="704149" y="799980"/>
                  </a:lnTo>
                  <a:lnTo>
                    <a:pt x="666136" y="824953"/>
                  </a:lnTo>
                  <a:lnTo>
                    <a:pt x="625538" y="845991"/>
                  </a:lnTo>
                  <a:lnTo>
                    <a:pt x="582625" y="862824"/>
                  </a:lnTo>
                  <a:lnTo>
                    <a:pt x="537667" y="875182"/>
                  </a:lnTo>
                  <a:lnTo>
                    <a:pt x="490934" y="882795"/>
                  </a:lnTo>
                  <a:lnTo>
                    <a:pt x="442696" y="885393"/>
                  </a:lnTo>
                  <a:lnTo>
                    <a:pt x="394461" y="882795"/>
                  </a:lnTo>
                  <a:lnTo>
                    <a:pt x="347729" y="875182"/>
                  </a:lnTo>
                  <a:lnTo>
                    <a:pt x="302772" y="862824"/>
                  </a:lnTo>
                  <a:lnTo>
                    <a:pt x="259860" y="845991"/>
                  </a:lnTo>
                  <a:lnTo>
                    <a:pt x="219262" y="824953"/>
                  </a:lnTo>
                  <a:lnTo>
                    <a:pt x="181248" y="799980"/>
                  </a:lnTo>
                  <a:lnTo>
                    <a:pt x="146089" y="771341"/>
                  </a:lnTo>
                  <a:lnTo>
                    <a:pt x="114055" y="739308"/>
                  </a:lnTo>
                  <a:lnTo>
                    <a:pt x="85416" y="704149"/>
                  </a:lnTo>
                  <a:lnTo>
                    <a:pt x="60442" y="666136"/>
                  </a:lnTo>
                  <a:lnTo>
                    <a:pt x="39403" y="625538"/>
                  </a:lnTo>
                  <a:lnTo>
                    <a:pt x="22569" y="582625"/>
                  </a:lnTo>
                  <a:lnTo>
                    <a:pt x="10211" y="537667"/>
                  </a:lnTo>
                  <a:lnTo>
                    <a:pt x="2597" y="490934"/>
                  </a:lnTo>
                  <a:lnTo>
                    <a:pt x="0" y="442696"/>
                  </a:lnTo>
                  <a:lnTo>
                    <a:pt x="2597" y="394461"/>
                  </a:lnTo>
                  <a:lnTo>
                    <a:pt x="10211" y="347729"/>
                  </a:lnTo>
                  <a:lnTo>
                    <a:pt x="22569" y="302772"/>
                  </a:lnTo>
                  <a:lnTo>
                    <a:pt x="39403" y="259860"/>
                  </a:lnTo>
                  <a:lnTo>
                    <a:pt x="60442" y="219262"/>
                  </a:lnTo>
                  <a:lnTo>
                    <a:pt x="85416" y="181248"/>
                  </a:lnTo>
                  <a:lnTo>
                    <a:pt x="114055" y="146089"/>
                  </a:lnTo>
                  <a:lnTo>
                    <a:pt x="146089" y="114055"/>
                  </a:lnTo>
                  <a:lnTo>
                    <a:pt x="181248" y="85416"/>
                  </a:lnTo>
                  <a:lnTo>
                    <a:pt x="219262" y="60442"/>
                  </a:lnTo>
                  <a:lnTo>
                    <a:pt x="259860" y="39403"/>
                  </a:lnTo>
                  <a:lnTo>
                    <a:pt x="302772" y="22569"/>
                  </a:lnTo>
                  <a:lnTo>
                    <a:pt x="347729" y="10211"/>
                  </a:lnTo>
                  <a:lnTo>
                    <a:pt x="394461" y="2597"/>
                  </a:lnTo>
                  <a:lnTo>
                    <a:pt x="442696" y="0"/>
                  </a:lnTo>
                  <a:lnTo>
                    <a:pt x="490934" y="2597"/>
                  </a:lnTo>
                  <a:lnTo>
                    <a:pt x="537667" y="10211"/>
                  </a:lnTo>
                  <a:lnTo>
                    <a:pt x="582625" y="22569"/>
                  </a:lnTo>
                  <a:lnTo>
                    <a:pt x="625538" y="39403"/>
                  </a:lnTo>
                  <a:lnTo>
                    <a:pt x="666136" y="60442"/>
                  </a:lnTo>
                  <a:lnTo>
                    <a:pt x="704149" y="85416"/>
                  </a:lnTo>
                  <a:lnTo>
                    <a:pt x="739308" y="114055"/>
                  </a:lnTo>
                  <a:lnTo>
                    <a:pt x="771341" y="146089"/>
                  </a:lnTo>
                  <a:lnTo>
                    <a:pt x="799980" y="181248"/>
                  </a:lnTo>
                  <a:lnTo>
                    <a:pt x="824953" y="219262"/>
                  </a:lnTo>
                  <a:lnTo>
                    <a:pt x="845991" y="259860"/>
                  </a:lnTo>
                  <a:lnTo>
                    <a:pt x="862824" y="302772"/>
                  </a:lnTo>
                  <a:lnTo>
                    <a:pt x="875182" y="347729"/>
                  </a:lnTo>
                  <a:lnTo>
                    <a:pt x="882795" y="394461"/>
                  </a:lnTo>
                  <a:lnTo>
                    <a:pt x="885393" y="4426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6743649" y="3629101"/>
              <a:ext cx="1263015" cy="1201420"/>
            </a:xfrm>
            <a:custGeom>
              <a:avLst/>
              <a:gdLst/>
              <a:ahLst/>
              <a:cxnLst/>
              <a:rect l="l" t="t" r="r" b="b"/>
              <a:pathLst>
                <a:path w="1263015" h="1201420">
                  <a:moveTo>
                    <a:pt x="631444" y="0"/>
                  </a:moveTo>
                  <a:lnTo>
                    <a:pt x="482384" y="458774"/>
                  </a:lnTo>
                  <a:lnTo>
                    <a:pt x="0" y="458774"/>
                  </a:lnTo>
                  <a:lnTo>
                    <a:pt x="390258" y="742302"/>
                  </a:lnTo>
                  <a:lnTo>
                    <a:pt x="241185" y="1201064"/>
                  </a:lnTo>
                  <a:lnTo>
                    <a:pt x="631444" y="917536"/>
                  </a:lnTo>
                  <a:lnTo>
                    <a:pt x="1021689" y="1201064"/>
                  </a:lnTo>
                  <a:lnTo>
                    <a:pt x="872629" y="742302"/>
                  </a:lnTo>
                  <a:lnTo>
                    <a:pt x="1262875" y="458774"/>
                  </a:lnTo>
                  <a:lnTo>
                    <a:pt x="780503" y="458774"/>
                  </a:lnTo>
                  <a:lnTo>
                    <a:pt x="63144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6743649" y="3629101"/>
              <a:ext cx="1263015" cy="1201420"/>
            </a:xfrm>
            <a:custGeom>
              <a:avLst/>
              <a:gdLst/>
              <a:ahLst/>
              <a:cxnLst/>
              <a:rect l="l" t="t" r="r" b="b"/>
              <a:pathLst>
                <a:path w="1263015" h="1201420">
                  <a:moveTo>
                    <a:pt x="631444" y="0"/>
                  </a:moveTo>
                  <a:lnTo>
                    <a:pt x="780503" y="458774"/>
                  </a:lnTo>
                  <a:lnTo>
                    <a:pt x="1262875" y="458774"/>
                  </a:lnTo>
                  <a:lnTo>
                    <a:pt x="872629" y="742302"/>
                  </a:lnTo>
                  <a:lnTo>
                    <a:pt x="1021689" y="1201064"/>
                  </a:lnTo>
                  <a:lnTo>
                    <a:pt x="631444" y="917536"/>
                  </a:lnTo>
                  <a:lnTo>
                    <a:pt x="241185" y="1201064"/>
                  </a:lnTo>
                  <a:lnTo>
                    <a:pt x="390258" y="742302"/>
                  </a:lnTo>
                  <a:lnTo>
                    <a:pt x="0" y="458774"/>
                  </a:lnTo>
                  <a:lnTo>
                    <a:pt x="482384" y="458774"/>
                  </a:lnTo>
                  <a:lnTo>
                    <a:pt x="631444" y="0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0" name="object 50"/>
          <p:cNvSpPr txBox="1"/>
          <p:nvPr/>
        </p:nvSpPr>
        <p:spPr>
          <a:xfrm>
            <a:off x="4104271" y="5071427"/>
            <a:ext cx="32639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000" b="1" spc="35" dirty="0">
                <a:latin typeface="Grammarsaurus" pitchFamily="2" charset="0"/>
                <a:cs typeface="Arial"/>
              </a:rPr>
              <a:t>48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5141353" y="5071427"/>
            <a:ext cx="44386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000" b="1" spc="-25" dirty="0">
                <a:latin typeface="Grammarsaurus" pitchFamily="2" charset="0"/>
                <a:cs typeface="Arial"/>
              </a:rPr>
              <a:t>120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7149224" y="4127817"/>
            <a:ext cx="44894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000" b="1" spc="-25" dirty="0">
                <a:latin typeface="Grammarsaurus" pitchFamily="2" charset="0"/>
                <a:cs typeface="Arial"/>
              </a:rPr>
              <a:t>184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6602615" y="5069141"/>
            <a:ext cx="445134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000" b="1" spc="-25" dirty="0">
                <a:latin typeface="Grammarsaurus" pitchFamily="2" charset="0"/>
                <a:cs typeface="Arial"/>
              </a:rPr>
              <a:t>148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54" name="object 54"/>
          <p:cNvGrpSpPr/>
          <p:nvPr/>
        </p:nvGrpSpPr>
        <p:grpSpPr>
          <a:xfrm>
            <a:off x="595688" y="615543"/>
            <a:ext cx="594360" cy="594360"/>
            <a:chOff x="595688" y="615543"/>
            <a:chExt cx="594360" cy="594360"/>
          </a:xfrm>
        </p:grpSpPr>
        <p:sp>
          <p:nvSpPr>
            <p:cNvPr id="55" name="object 55"/>
            <p:cNvSpPr/>
            <p:nvPr/>
          </p:nvSpPr>
          <p:spPr>
            <a:xfrm>
              <a:off x="602038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3" y="558327"/>
                  </a:lnTo>
                  <a:lnTo>
                    <a:pt x="11158" y="570437"/>
                  </a:lnTo>
                  <a:lnTo>
                    <a:pt x="23268" y="578602"/>
                  </a:lnTo>
                  <a:lnTo>
                    <a:pt x="38100" y="581596"/>
                  </a:lnTo>
                  <a:lnTo>
                    <a:pt x="543496" y="581596"/>
                  </a:lnTo>
                  <a:lnTo>
                    <a:pt x="558327" y="578602"/>
                  </a:lnTo>
                  <a:lnTo>
                    <a:pt x="570437" y="570437"/>
                  </a:lnTo>
                  <a:lnTo>
                    <a:pt x="578602" y="558327"/>
                  </a:lnTo>
                  <a:lnTo>
                    <a:pt x="581596" y="543496"/>
                  </a:lnTo>
                  <a:lnTo>
                    <a:pt x="581596" y="38100"/>
                  </a:lnTo>
                  <a:lnTo>
                    <a:pt x="578602" y="23268"/>
                  </a:lnTo>
                  <a:lnTo>
                    <a:pt x="570437" y="11158"/>
                  </a:lnTo>
                  <a:lnTo>
                    <a:pt x="558327" y="2993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602038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596"/>
                  </a:moveTo>
                  <a:lnTo>
                    <a:pt x="38100" y="581596"/>
                  </a:lnTo>
                  <a:lnTo>
                    <a:pt x="23268" y="578602"/>
                  </a:lnTo>
                  <a:lnTo>
                    <a:pt x="11158" y="570437"/>
                  </a:lnTo>
                  <a:lnTo>
                    <a:pt x="2993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3"/>
                  </a:lnTo>
                  <a:lnTo>
                    <a:pt x="570437" y="11158"/>
                  </a:lnTo>
                  <a:lnTo>
                    <a:pt x="578602" y="23268"/>
                  </a:lnTo>
                  <a:lnTo>
                    <a:pt x="581596" y="38100"/>
                  </a:lnTo>
                  <a:lnTo>
                    <a:pt x="581596" y="543496"/>
                  </a:lnTo>
                  <a:lnTo>
                    <a:pt x="578602" y="558327"/>
                  </a:lnTo>
                  <a:lnTo>
                    <a:pt x="570437" y="570437"/>
                  </a:lnTo>
                  <a:lnTo>
                    <a:pt x="558327" y="578602"/>
                  </a:lnTo>
                  <a:lnTo>
                    <a:pt x="543496" y="581596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7" name="object 57"/>
          <p:cNvSpPr txBox="1"/>
          <p:nvPr/>
        </p:nvSpPr>
        <p:spPr>
          <a:xfrm>
            <a:off x="743489" y="737450"/>
            <a:ext cx="29337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en-US" sz="2000" b="1" dirty="0" smtClean="0">
                <a:solidFill>
                  <a:srgbClr val="FFFFFF"/>
                </a:solidFill>
                <a:latin typeface="Grammarsaurus" pitchFamily="2" charset="0"/>
                <a:cs typeface="Arial"/>
              </a:rPr>
              <a:t>15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58" name="object 5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0942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0533"/>
              <a:ext cx="4910670" cy="343746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962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39929" y="3649129"/>
              <a:ext cx="1562100" cy="156210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47633"/>
              <a:ext cx="778929" cy="1562096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232" y="1998141"/>
              <a:ext cx="1562096" cy="156208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3029" y="5681133"/>
              <a:ext cx="1468970" cy="117686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2029" y="4881033"/>
              <a:ext cx="2235199" cy="1976967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1129" y="575729"/>
              <a:ext cx="1430870" cy="2235200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4"/>
            <a:ext cx="11699240" cy="6352540"/>
            <a:chOff x="246570" y="309794"/>
            <a:chExt cx="11699240" cy="6352540"/>
          </a:xfrm>
        </p:grpSpPr>
        <p:sp>
          <p:nvSpPr>
            <p:cNvPr id="14" name="object 14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0"/>
                  </a:lnTo>
                  <a:lnTo>
                    <a:pt x="11656309" y="29845"/>
                  </a:lnTo>
                  <a:lnTo>
                    <a:pt x="11624003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6"/>
                  </a:lnTo>
                  <a:lnTo>
                    <a:pt x="11656309" y="29845"/>
                  </a:lnTo>
                  <a:lnTo>
                    <a:pt x="11678140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43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48" y="239953"/>
                  </a:lnTo>
                  <a:lnTo>
                    <a:pt x="1719734" y="230487"/>
                  </a:lnTo>
                  <a:lnTo>
                    <a:pt x="1757883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3" y="35242"/>
                  </a:lnTo>
                  <a:lnTo>
                    <a:pt x="1719734" y="9466"/>
                  </a:lnTo>
                  <a:lnTo>
                    <a:pt x="1673148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43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48" y="0"/>
                  </a:lnTo>
                  <a:lnTo>
                    <a:pt x="1719734" y="9466"/>
                  </a:lnTo>
                  <a:lnTo>
                    <a:pt x="1757883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3" y="204711"/>
                  </a:lnTo>
                  <a:lnTo>
                    <a:pt x="1719734" y="230487"/>
                  </a:lnTo>
                  <a:lnTo>
                    <a:pt x="1673148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</p:grpSp>
      <p:grpSp>
        <p:nvGrpSpPr>
          <p:cNvPr id="20" name="object 20"/>
          <p:cNvGrpSpPr/>
          <p:nvPr/>
        </p:nvGrpSpPr>
        <p:grpSpPr>
          <a:xfrm>
            <a:off x="596319" y="615543"/>
            <a:ext cx="7110095" cy="2568575"/>
            <a:chOff x="596319" y="615543"/>
            <a:chExt cx="7110095" cy="2568575"/>
          </a:xfrm>
        </p:grpSpPr>
        <p:sp>
          <p:nvSpPr>
            <p:cNvPr id="21" name="object 21"/>
            <p:cNvSpPr/>
            <p:nvPr/>
          </p:nvSpPr>
          <p:spPr>
            <a:xfrm>
              <a:off x="602669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0"/>
                  </a:moveTo>
                  <a:lnTo>
                    <a:pt x="38100" y="0"/>
                  </a:lnTo>
                  <a:lnTo>
                    <a:pt x="23274" y="2993"/>
                  </a:lnTo>
                  <a:lnTo>
                    <a:pt x="11163" y="11158"/>
                  </a:lnTo>
                  <a:lnTo>
                    <a:pt x="2995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5" y="558327"/>
                  </a:lnTo>
                  <a:lnTo>
                    <a:pt x="11163" y="570437"/>
                  </a:lnTo>
                  <a:lnTo>
                    <a:pt x="23274" y="578602"/>
                  </a:lnTo>
                  <a:lnTo>
                    <a:pt x="38100" y="581596"/>
                  </a:lnTo>
                  <a:lnTo>
                    <a:pt x="543509" y="581596"/>
                  </a:lnTo>
                  <a:lnTo>
                    <a:pt x="558334" y="578602"/>
                  </a:lnTo>
                  <a:lnTo>
                    <a:pt x="570445" y="570437"/>
                  </a:lnTo>
                  <a:lnTo>
                    <a:pt x="578613" y="558327"/>
                  </a:lnTo>
                  <a:lnTo>
                    <a:pt x="581609" y="543496"/>
                  </a:lnTo>
                  <a:lnTo>
                    <a:pt x="581609" y="38100"/>
                  </a:lnTo>
                  <a:lnTo>
                    <a:pt x="578613" y="23268"/>
                  </a:lnTo>
                  <a:lnTo>
                    <a:pt x="570445" y="11158"/>
                  </a:lnTo>
                  <a:lnTo>
                    <a:pt x="558334" y="2993"/>
                  </a:lnTo>
                  <a:lnTo>
                    <a:pt x="543509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02669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581596"/>
                  </a:moveTo>
                  <a:lnTo>
                    <a:pt x="38100" y="581596"/>
                  </a:lnTo>
                  <a:lnTo>
                    <a:pt x="23274" y="578602"/>
                  </a:lnTo>
                  <a:lnTo>
                    <a:pt x="11163" y="570437"/>
                  </a:lnTo>
                  <a:lnTo>
                    <a:pt x="2995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5" y="23268"/>
                  </a:lnTo>
                  <a:lnTo>
                    <a:pt x="11163" y="11158"/>
                  </a:lnTo>
                  <a:lnTo>
                    <a:pt x="23274" y="2993"/>
                  </a:lnTo>
                  <a:lnTo>
                    <a:pt x="38100" y="0"/>
                  </a:lnTo>
                  <a:lnTo>
                    <a:pt x="543509" y="0"/>
                  </a:lnTo>
                  <a:lnTo>
                    <a:pt x="558334" y="2993"/>
                  </a:lnTo>
                  <a:lnTo>
                    <a:pt x="570445" y="11158"/>
                  </a:lnTo>
                  <a:lnTo>
                    <a:pt x="578613" y="23268"/>
                  </a:lnTo>
                  <a:lnTo>
                    <a:pt x="581609" y="38100"/>
                  </a:lnTo>
                  <a:lnTo>
                    <a:pt x="581609" y="543496"/>
                  </a:lnTo>
                  <a:lnTo>
                    <a:pt x="578613" y="558327"/>
                  </a:lnTo>
                  <a:lnTo>
                    <a:pt x="570445" y="570437"/>
                  </a:lnTo>
                  <a:lnTo>
                    <a:pt x="558334" y="578602"/>
                  </a:lnTo>
                  <a:lnTo>
                    <a:pt x="543509" y="581596"/>
                  </a:lnTo>
                  <a:close/>
                </a:path>
              </a:pathLst>
            </a:custGeom>
            <a:ln w="12699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1256360" y="2596108"/>
              <a:ext cx="6443980" cy="581660"/>
            </a:xfrm>
            <a:custGeom>
              <a:avLst/>
              <a:gdLst/>
              <a:ahLst/>
              <a:cxnLst/>
              <a:rect l="l" t="t" r="r" b="b"/>
              <a:pathLst>
                <a:path w="6443980" h="581660">
                  <a:moveTo>
                    <a:pt x="6409969" y="0"/>
                  </a:moveTo>
                  <a:lnTo>
                    <a:pt x="33667" y="0"/>
                  </a:lnTo>
                  <a:lnTo>
                    <a:pt x="20563" y="2643"/>
                  </a:lnTo>
                  <a:lnTo>
                    <a:pt x="9861" y="9855"/>
                  </a:lnTo>
                  <a:lnTo>
                    <a:pt x="2645" y="20552"/>
                  </a:lnTo>
                  <a:lnTo>
                    <a:pt x="0" y="33655"/>
                  </a:lnTo>
                  <a:lnTo>
                    <a:pt x="0" y="547941"/>
                  </a:lnTo>
                  <a:lnTo>
                    <a:pt x="2645" y="561038"/>
                  </a:lnTo>
                  <a:lnTo>
                    <a:pt x="9861" y="571736"/>
                  </a:lnTo>
                  <a:lnTo>
                    <a:pt x="20563" y="578950"/>
                  </a:lnTo>
                  <a:lnTo>
                    <a:pt x="33667" y="581596"/>
                  </a:lnTo>
                  <a:lnTo>
                    <a:pt x="6409969" y="581596"/>
                  </a:lnTo>
                  <a:lnTo>
                    <a:pt x="6423064" y="578950"/>
                  </a:lnTo>
                  <a:lnTo>
                    <a:pt x="6433758" y="571736"/>
                  </a:lnTo>
                  <a:lnTo>
                    <a:pt x="6440967" y="561038"/>
                  </a:lnTo>
                  <a:lnTo>
                    <a:pt x="6443611" y="547941"/>
                  </a:lnTo>
                  <a:lnTo>
                    <a:pt x="6443611" y="33655"/>
                  </a:lnTo>
                  <a:lnTo>
                    <a:pt x="6440967" y="20552"/>
                  </a:lnTo>
                  <a:lnTo>
                    <a:pt x="6433758" y="9855"/>
                  </a:lnTo>
                  <a:lnTo>
                    <a:pt x="6423064" y="2643"/>
                  </a:lnTo>
                  <a:lnTo>
                    <a:pt x="6409969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1256360" y="2596108"/>
              <a:ext cx="6443980" cy="581660"/>
            </a:xfrm>
            <a:custGeom>
              <a:avLst/>
              <a:gdLst/>
              <a:ahLst/>
              <a:cxnLst/>
              <a:rect l="l" t="t" r="r" b="b"/>
              <a:pathLst>
                <a:path w="6443980" h="581660">
                  <a:moveTo>
                    <a:pt x="6409969" y="581596"/>
                  </a:moveTo>
                  <a:lnTo>
                    <a:pt x="33667" y="581596"/>
                  </a:lnTo>
                  <a:lnTo>
                    <a:pt x="20563" y="578950"/>
                  </a:lnTo>
                  <a:lnTo>
                    <a:pt x="9861" y="571736"/>
                  </a:lnTo>
                  <a:lnTo>
                    <a:pt x="2645" y="561038"/>
                  </a:lnTo>
                  <a:lnTo>
                    <a:pt x="0" y="547941"/>
                  </a:lnTo>
                  <a:lnTo>
                    <a:pt x="0" y="33655"/>
                  </a:lnTo>
                  <a:lnTo>
                    <a:pt x="2645" y="20552"/>
                  </a:lnTo>
                  <a:lnTo>
                    <a:pt x="9861" y="9855"/>
                  </a:lnTo>
                  <a:lnTo>
                    <a:pt x="20563" y="2643"/>
                  </a:lnTo>
                  <a:lnTo>
                    <a:pt x="33667" y="0"/>
                  </a:lnTo>
                  <a:lnTo>
                    <a:pt x="6409969" y="0"/>
                  </a:lnTo>
                  <a:lnTo>
                    <a:pt x="6423064" y="2643"/>
                  </a:lnTo>
                  <a:lnTo>
                    <a:pt x="6433758" y="9855"/>
                  </a:lnTo>
                  <a:lnTo>
                    <a:pt x="6440967" y="20552"/>
                  </a:lnTo>
                  <a:lnTo>
                    <a:pt x="6443611" y="33655"/>
                  </a:lnTo>
                  <a:lnTo>
                    <a:pt x="6443611" y="547941"/>
                  </a:lnTo>
                  <a:lnTo>
                    <a:pt x="6440967" y="561038"/>
                  </a:lnTo>
                  <a:lnTo>
                    <a:pt x="6433758" y="571736"/>
                  </a:lnTo>
                  <a:lnTo>
                    <a:pt x="6423064" y="578950"/>
                  </a:lnTo>
                  <a:lnTo>
                    <a:pt x="6409969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1447800" y="2693619"/>
            <a:ext cx="6164888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5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Use the information above to fill in the missing numbers.</a:t>
            </a:r>
            <a:endParaRPr sz="2000" spc="-50" dirty="0">
              <a:latin typeface="Grammarsaurus" pitchFamily="2" charset="0"/>
              <a:cs typeface="Gill Sans MT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1499263" y="5400911"/>
            <a:ext cx="850265" cy="5886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R="43180" algn="r">
              <a:lnSpc>
                <a:spcPct val="100000"/>
              </a:lnSpc>
              <a:spcBef>
                <a:spcPts val="100"/>
              </a:spcBef>
            </a:pPr>
            <a:r>
              <a:rPr sz="18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0 8 4</a:t>
            </a:r>
            <a:endParaRPr sz="1800" dirty="0">
              <a:latin typeface="Grammarsaurus" pitchFamily="2" charset="0"/>
              <a:cs typeface="Arial"/>
            </a:endParaRPr>
          </a:p>
          <a:p>
            <a:pPr marR="43180" algn="l">
              <a:lnSpc>
                <a:spcPct val="100000"/>
              </a:lnSpc>
              <a:spcBef>
                <a:spcPts val="110"/>
              </a:spcBef>
              <a:tabLst>
                <a:tab pos="336550" algn="l"/>
              </a:tabLst>
            </a:pPr>
            <a:r>
              <a:rPr lang="en-US" sz="1800" b="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800" b="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r>
              <a:rPr sz="1100" b="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1800" b="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sz="1650" b="1" baseline="40404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lang="en-US" sz="1650" b="1" baseline="40404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800" b="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6 </a:t>
            </a:r>
            <a:r>
              <a:rPr sz="18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endParaRPr sz="1800" dirty="0">
              <a:latin typeface="Grammarsaurus" pitchFamily="2" charset="0"/>
              <a:cs typeface="Arial"/>
            </a:endParaRPr>
          </a:p>
        </p:txBody>
      </p:sp>
      <p:sp>
        <p:nvSpPr>
          <p:cNvPr id="27" name="object 27"/>
          <p:cNvSpPr/>
          <p:nvPr/>
        </p:nvSpPr>
        <p:spPr>
          <a:xfrm>
            <a:off x="1785378" y="5712919"/>
            <a:ext cx="560070" cy="226695"/>
          </a:xfrm>
          <a:custGeom>
            <a:avLst/>
            <a:gdLst/>
            <a:ahLst/>
            <a:cxnLst/>
            <a:rect l="l" t="t" r="r" b="b"/>
            <a:pathLst>
              <a:path w="560069" h="226695">
                <a:moveTo>
                  <a:pt x="559676" y="0"/>
                </a:moveTo>
                <a:lnTo>
                  <a:pt x="0" y="0"/>
                </a:lnTo>
                <a:lnTo>
                  <a:pt x="0" y="226618"/>
                </a:lnTo>
              </a:path>
            </a:pathLst>
          </a:custGeom>
          <a:ln w="2540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/>
          <p:nvPr/>
        </p:nvSpPr>
        <p:spPr>
          <a:xfrm>
            <a:off x="1117536" y="4112987"/>
            <a:ext cx="154940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85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+</a:t>
            </a:r>
            <a:endParaRPr sz="1850" dirty="0">
              <a:latin typeface="Grammarsaurus" pitchFamily="2" charset="0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1504873" y="3571417"/>
            <a:ext cx="929640" cy="848360"/>
          </a:xfrm>
          <a:prstGeom prst="rect">
            <a:avLst/>
          </a:prstGeom>
        </p:spPr>
        <p:txBody>
          <a:bodyPr vert="horz" wrap="square" lIns="0" tIns="142240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1120"/>
              </a:spcBef>
              <a:tabLst>
                <a:tab pos="386715" algn="l"/>
                <a:tab pos="775335" algn="l"/>
              </a:tabLst>
            </a:pPr>
            <a:r>
              <a:rPr lang="en-US" sz="120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85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sz="185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185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r>
              <a:rPr sz="185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185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endParaRPr sz="1850" dirty="0">
              <a:latin typeface="Grammarsaurus" pitchFamily="2" charset="0"/>
              <a:cs typeface="Arial"/>
            </a:endParaRPr>
          </a:p>
          <a:p>
            <a:pPr marR="5080" algn="r">
              <a:lnSpc>
                <a:spcPct val="100000"/>
              </a:lnSpc>
              <a:spcBef>
                <a:spcPts val="1015"/>
              </a:spcBef>
              <a:tabLst>
                <a:tab pos="388620" algn="l"/>
              </a:tabLst>
            </a:pPr>
            <a:r>
              <a:rPr sz="185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r>
              <a:rPr sz="185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185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endParaRPr sz="1850" dirty="0">
              <a:latin typeface="Grammarsaurus" pitchFamily="2" charset="0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1504873" y="4541048"/>
            <a:ext cx="930275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399415" algn="l"/>
                <a:tab pos="788035" algn="l"/>
              </a:tabLst>
            </a:pPr>
            <a:r>
              <a:rPr lang="en-US" sz="120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85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sz="185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185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r>
              <a:rPr sz="185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185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endParaRPr sz="1850" dirty="0">
              <a:latin typeface="Grammarsaurus" pitchFamily="2" charset="0"/>
              <a:cs typeface="Arial"/>
            </a:endParaRPr>
          </a:p>
        </p:txBody>
      </p:sp>
      <p:grpSp>
        <p:nvGrpSpPr>
          <p:cNvPr id="31" name="object 31"/>
          <p:cNvGrpSpPr/>
          <p:nvPr/>
        </p:nvGrpSpPr>
        <p:grpSpPr>
          <a:xfrm>
            <a:off x="1375816" y="4445469"/>
            <a:ext cx="1188085" cy="499745"/>
            <a:chOff x="1375816" y="4445469"/>
            <a:chExt cx="1188085" cy="499745"/>
          </a:xfrm>
        </p:grpSpPr>
        <p:sp>
          <p:nvSpPr>
            <p:cNvPr id="32" name="object 32"/>
            <p:cNvSpPr/>
            <p:nvPr/>
          </p:nvSpPr>
          <p:spPr>
            <a:xfrm>
              <a:off x="1388516" y="4458169"/>
              <a:ext cx="1162685" cy="0"/>
            </a:xfrm>
            <a:custGeom>
              <a:avLst/>
              <a:gdLst/>
              <a:ahLst/>
              <a:cxnLst/>
              <a:rect l="l" t="t" r="r" b="b"/>
              <a:pathLst>
                <a:path w="1162685">
                  <a:moveTo>
                    <a:pt x="0" y="0"/>
                  </a:moveTo>
                  <a:lnTo>
                    <a:pt x="1162354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1388516" y="4931994"/>
              <a:ext cx="1162685" cy="0"/>
            </a:xfrm>
            <a:custGeom>
              <a:avLst/>
              <a:gdLst/>
              <a:ahLst/>
              <a:cxnLst/>
              <a:rect l="l" t="t" r="r" b="b"/>
              <a:pathLst>
                <a:path w="1162685">
                  <a:moveTo>
                    <a:pt x="0" y="0"/>
                  </a:moveTo>
                  <a:lnTo>
                    <a:pt x="1162354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4" name="object 34"/>
          <p:cNvSpPr txBox="1"/>
          <p:nvPr/>
        </p:nvSpPr>
        <p:spPr>
          <a:xfrm>
            <a:off x="9313164" y="2413058"/>
            <a:ext cx="2097405" cy="540385"/>
          </a:xfrm>
          <a:prstGeom prst="rect">
            <a:avLst/>
          </a:prstGeom>
        </p:spPr>
        <p:txBody>
          <a:bodyPr vert="horz" wrap="square" lIns="0" tIns="59690" rIns="0" bIns="0" rtlCol="0">
            <a:spAutoFit/>
          </a:bodyPr>
          <a:lstStyle/>
          <a:p>
            <a:pPr marL="137160" marR="5080" indent="-125095">
              <a:lnSpc>
                <a:spcPts val="1839"/>
              </a:lnSpc>
              <a:spcBef>
                <a:spcPts val="470"/>
              </a:spcBef>
            </a:pPr>
            <a:r>
              <a:rPr sz="1850" b="1" spc="-8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Inverse</a:t>
            </a:r>
            <a:r>
              <a:rPr sz="1850" b="1" spc="-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85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of</a:t>
            </a:r>
            <a:r>
              <a:rPr sz="1850" b="1" spc="-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850" b="1" spc="-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divide</a:t>
            </a:r>
            <a:r>
              <a:rPr sz="1850" b="1" spc="-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85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by </a:t>
            </a:r>
            <a:r>
              <a:rPr sz="185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r>
              <a:rPr sz="185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85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185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850" b="1" spc="-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multiply</a:t>
            </a:r>
            <a:r>
              <a:rPr sz="1850" b="1" spc="-1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85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by</a:t>
            </a:r>
            <a:r>
              <a:rPr sz="185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85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endParaRPr sz="1850" dirty="0">
              <a:latin typeface="Grammarsaurus" pitchFamily="2" charset="0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9509524" y="3396731"/>
            <a:ext cx="143510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</a:pPr>
            <a:r>
              <a:rPr sz="1850" b="1" spc="-50" dirty="0">
                <a:solidFill>
                  <a:srgbClr val="68C5C4"/>
                </a:solidFill>
                <a:latin typeface="Arial"/>
                <a:cs typeface="Arial"/>
              </a:rPr>
              <a:t>x</a:t>
            </a:r>
            <a:endParaRPr sz="1850">
              <a:latin typeface="Arial"/>
              <a:cs typeface="Aria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9890776" y="2855161"/>
            <a:ext cx="930275" cy="848360"/>
          </a:xfrm>
          <a:prstGeom prst="rect">
            <a:avLst/>
          </a:prstGeom>
        </p:spPr>
        <p:txBody>
          <a:bodyPr vert="horz" wrap="square" lIns="0" tIns="142240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1120"/>
              </a:spcBef>
              <a:tabLst>
                <a:tab pos="386715" algn="l"/>
                <a:tab pos="775335" algn="l"/>
              </a:tabLst>
            </a:pPr>
            <a:r>
              <a:rPr lang="en-US" sz="110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85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sz="185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185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r>
              <a:rPr sz="185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185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endParaRPr sz="1850" dirty="0">
              <a:latin typeface="Grammarsaurus" pitchFamily="2" charset="0"/>
              <a:cs typeface="Arial"/>
            </a:endParaRPr>
          </a:p>
          <a:p>
            <a:pPr marR="5080" algn="r">
              <a:lnSpc>
                <a:spcPct val="100000"/>
              </a:lnSpc>
              <a:spcBef>
                <a:spcPts val="1015"/>
              </a:spcBef>
            </a:pPr>
            <a:r>
              <a:rPr sz="185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endParaRPr sz="1850" dirty="0">
              <a:latin typeface="Grammarsaurus" pitchFamily="2" charset="0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9891010" y="3824791"/>
            <a:ext cx="929640" cy="30670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399415" algn="l"/>
                <a:tab pos="788035" algn="l"/>
              </a:tabLst>
            </a:pPr>
            <a:r>
              <a:rPr sz="185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</a:t>
            </a:r>
            <a:r>
              <a:rPr sz="185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185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r>
              <a:rPr sz="185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185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endParaRPr sz="1850">
              <a:latin typeface="Grammarsaurus" pitchFamily="2" charset="0"/>
              <a:cs typeface="Arial"/>
            </a:endParaRPr>
          </a:p>
        </p:txBody>
      </p:sp>
      <p:grpSp>
        <p:nvGrpSpPr>
          <p:cNvPr id="38" name="object 38"/>
          <p:cNvGrpSpPr/>
          <p:nvPr/>
        </p:nvGrpSpPr>
        <p:grpSpPr>
          <a:xfrm>
            <a:off x="9761626" y="3729202"/>
            <a:ext cx="1188085" cy="511175"/>
            <a:chOff x="9761626" y="3729202"/>
            <a:chExt cx="1188085" cy="511175"/>
          </a:xfrm>
        </p:grpSpPr>
        <p:sp>
          <p:nvSpPr>
            <p:cNvPr id="39" name="object 39"/>
            <p:cNvSpPr/>
            <p:nvPr/>
          </p:nvSpPr>
          <p:spPr>
            <a:xfrm>
              <a:off x="9774326" y="3741902"/>
              <a:ext cx="1162685" cy="0"/>
            </a:xfrm>
            <a:custGeom>
              <a:avLst/>
              <a:gdLst/>
              <a:ahLst/>
              <a:cxnLst/>
              <a:rect l="l" t="t" r="r" b="b"/>
              <a:pathLst>
                <a:path w="1162684">
                  <a:moveTo>
                    <a:pt x="0" y="0"/>
                  </a:moveTo>
                  <a:lnTo>
                    <a:pt x="1162354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9774326" y="4227207"/>
              <a:ext cx="1162685" cy="0"/>
            </a:xfrm>
            <a:custGeom>
              <a:avLst/>
              <a:gdLst/>
              <a:ahLst/>
              <a:cxnLst/>
              <a:rect l="l" t="t" r="r" b="b"/>
              <a:pathLst>
                <a:path w="1162684">
                  <a:moveTo>
                    <a:pt x="0" y="0"/>
                  </a:moveTo>
                  <a:lnTo>
                    <a:pt x="1162354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1" name="object 41"/>
          <p:cNvSpPr txBox="1"/>
          <p:nvPr/>
        </p:nvSpPr>
        <p:spPr>
          <a:xfrm>
            <a:off x="9167368" y="4132843"/>
            <a:ext cx="2213610" cy="981075"/>
          </a:xfrm>
          <a:prstGeom prst="rect">
            <a:avLst/>
          </a:prstGeom>
        </p:spPr>
        <p:txBody>
          <a:bodyPr vert="horz" wrap="square" lIns="0" tIns="112395" rIns="0" bIns="0" rtlCol="0">
            <a:spAutoFit/>
          </a:bodyPr>
          <a:lstStyle/>
          <a:p>
            <a:pPr marR="605155" algn="ctr">
              <a:lnSpc>
                <a:spcPct val="100000"/>
              </a:lnSpc>
              <a:spcBef>
                <a:spcPts val="885"/>
              </a:spcBef>
            </a:pPr>
            <a:r>
              <a:rPr sz="14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endParaRPr sz="1400">
              <a:latin typeface="Grammarsaurus" pitchFamily="2" charset="0"/>
              <a:cs typeface="Arial"/>
            </a:endParaRPr>
          </a:p>
          <a:p>
            <a:pPr marL="500380" marR="5080" indent="-488315">
              <a:lnSpc>
                <a:spcPts val="1839"/>
              </a:lnSpc>
              <a:spcBef>
                <a:spcPts val="1370"/>
              </a:spcBef>
            </a:pPr>
            <a:r>
              <a:rPr sz="1850" b="1" spc="-8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Inverse</a:t>
            </a:r>
            <a:r>
              <a:rPr sz="1850" b="1" spc="-4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85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of</a:t>
            </a:r>
            <a:r>
              <a:rPr sz="1850" b="1" spc="-5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850" b="1" spc="-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addition</a:t>
            </a:r>
            <a:r>
              <a:rPr sz="185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= </a:t>
            </a:r>
            <a:r>
              <a:rPr sz="1850" b="1" spc="-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subtraction</a:t>
            </a:r>
            <a:endParaRPr sz="1850">
              <a:latin typeface="Grammarsaurus" pitchFamily="2" charset="0"/>
              <a:cs typeface="Aria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9446578" y="4980811"/>
            <a:ext cx="1286510" cy="848360"/>
          </a:xfrm>
          <a:prstGeom prst="rect">
            <a:avLst/>
          </a:prstGeom>
        </p:spPr>
        <p:txBody>
          <a:bodyPr vert="horz" wrap="square" lIns="0" tIns="142240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1120"/>
              </a:spcBef>
              <a:tabLst>
                <a:tab pos="386715" algn="l"/>
                <a:tab pos="775335" algn="l"/>
              </a:tabLst>
            </a:pPr>
            <a:r>
              <a:rPr sz="185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</a:t>
            </a:r>
            <a:r>
              <a:rPr sz="185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185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r>
              <a:rPr sz="185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185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endParaRPr sz="1850" dirty="0">
              <a:latin typeface="Grammarsaurus" pitchFamily="2" charset="0"/>
              <a:cs typeface="Arial"/>
            </a:endParaRPr>
          </a:p>
          <a:p>
            <a:pPr marR="5080" algn="r">
              <a:lnSpc>
                <a:spcPct val="100000"/>
              </a:lnSpc>
              <a:spcBef>
                <a:spcPts val="1015"/>
              </a:spcBef>
              <a:tabLst>
                <a:tab pos="355600" algn="l"/>
                <a:tab pos="742950" algn="l"/>
                <a:tab pos="1131570" algn="l"/>
              </a:tabLst>
            </a:pPr>
            <a:r>
              <a:rPr sz="185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-</a:t>
            </a:r>
            <a:r>
              <a:rPr sz="185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lang="en-US" sz="1100" b="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85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sz="185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185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r>
              <a:rPr sz="185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185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endParaRPr sz="1850" dirty="0">
              <a:latin typeface="Grammarsaurus" pitchFamily="2" charset="0"/>
              <a:cs typeface="Aria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9803022" y="5950441"/>
            <a:ext cx="1046346" cy="296235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0"/>
              </a:spcBef>
              <a:tabLst>
                <a:tab pos="399415" algn="l"/>
                <a:tab pos="788035" algn="l"/>
              </a:tabLst>
            </a:pPr>
            <a:r>
              <a:rPr sz="185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r>
              <a:rPr sz="185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185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r>
              <a:rPr sz="185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185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endParaRPr sz="1850" dirty="0">
              <a:latin typeface="Grammarsaurus" pitchFamily="2" charset="0"/>
              <a:cs typeface="Arial"/>
            </a:endParaRPr>
          </a:p>
        </p:txBody>
      </p:sp>
      <p:grpSp>
        <p:nvGrpSpPr>
          <p:cNvPr id="44" name="object 44"/>
          <p:cNvGrpSpPr/>
          <p:nvPr/>
        </p:nvGrpSpPr>
        <p:grpSpPr>
          <a:xfrm>
            <a:off x="8842895" y="603910"/>
            <a:ext cx="2019300" cy="5761990"/>
            <a:chOff x="8842895" y="603910"/>
            <a:chExt cx="2019300" cy="5761990"/>
          </a:xfrm>
        </p:grpSpPr>
        <p:sp>
          <p:nvSpPr>
            <p:cNvPr id="45" name="object 45"/>
            <p:cNvSpPr/>
            <p:nvPr/>
          </p:nvSpPr>
          <p:spPr>
            <a:xfrm>
              <a:off x="9686683" y="5867590"/>
              <a:ext cx="1162685" cy="0"/>
            </a:xfrm>
            <a:custGeom>
              <a:avLst/>
              <a:gdLst/>
              <a:ahLst/>
              <a:cxnLst/>
              <a:rect l="l" t="t" r="r" b="b"/>
              <a:pathLst>
                <a:path w="1162684">
                  <a:moveTo>
                    <a:pt x="0" y="0"/>
                  </a:moveTo>
                  <a:lnTo>
                    <a:pt x="1162367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9686683" y="6352899"/>
              <a:ext cx="1162685" cy="0"/>
            </a:xfrm>
            <a:custGeom>
              <a:avLst/>
              <a:gdLst/>
              <a:ahLst/>
              <a:cxnLst/>
              <a:rect l="l" t="t" r="r" b="b"/>
              <a:pathLst>
                <a:path w="1162684">
                  <a:moveTo>
                    <a:pt x="0" y="0"/>
                  </a:moveTo>
                  <a:lnTo>
                    <a:pt x="1162367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8849245" y="1568310"/>
              <a:ext cx="721995" cy="721995"/>
            </a:xfrm>
            <a:custGeom>
              <a:avLst/>
              <a:gdLst/>
              <a:ahLst/>
              <a:cxnLst/>
              <a:rect l="l" t="t" r="r" b="b"/>
              <a:pathLst>
                <a:path w="721995" h="721994">
                  <a:moveTo>
                    <a:pt x="360959" y="0"/>
                  </a:moveTo>
                  <a:lnTo>
                    <a:pt x="311979" y="3295"/>
                  </a:lnTo>
                  <a:lnTo>
                    <a:pt x="265002" y="12893"/>
                  </a:lnTo>
                  <a:lnTo>
                    <a:pt x="220457" y="28366"/>
                  </a:lnTo>
                  <a:lnTo>
                    <a:pt x="178776" y="49281"/>
                  </a:lnTo>
                  <a:lnTo>
                    <a:pt x="140388" y="75210"/>
                  </a:lnTo>
                  <a:lnTo>
                    <a:pt x="105722" y="105722"/>
                  </a:lnTo>
                  <a:lnTo>
                    <a:pt x="75210" y="140388"/>
                  </a:lnTo>
                  <a:lnTo>
                    <a:pt x="49281" y="178776"/>
                  </a:lnTo>
                  <a:lnTo>
                    <a:pt x="28366" y="220457"/>
                  </a:lnTo>
                  <a:lnTo>
                    <a:pt x="12893" y="265002"/>
                  </a:lnTo>
                  <a:lnTo>
                    <a:pt x="3295" y="311979"/>
                  </a:lnTo>
                  <a:lnTo>
                    <a:pt x="0" y="360959"/>
                  </a:lnTo>
                  <a:lnTo>
                    <a:pt x="3295" y="409939"/>
                  </a:lnTo>
                  <a:lnTo>
                    <a:pt x="12893" y="456916"/>
                  </a:lnTo>
                  <a:lnTo>
                    <a:pt x="28366" y="501460"/>
                  </a:lnTo>
                  <a:lnTo>
                    <a:pt x="49281" y="543142"/>
                  </a:lnTo>
                  <a:lnTo>
                    <a:pt x="75210" y="581530"/>
                  </a:lnTo>
                  <a:lnTo>
                    <a:pt x="105722" y="616196"/>
                  </a:lnTo>
                  <a:lnTo>
                    <a:pt x="140388" y="646708"/>
                  </a:lnTo>
                  <a:lnTo>
                    <a:pt x="178776" y="672637"/>
                  </a:lnTo>
                  <a:lnTo>
                    <a:pt x="220457" y="693552"/>
                  </a:lnTo>
                  <a:lnTo>
                    <a:pt x="265002" y="709024"/>
                  </a:lnTo>
                  <a:lnTo>
                    <a:pt x="311979" y="718623"/>
                  </a:lnTo>
                  <a:lnTo>
                    <a:pt x="360959" y="721918"/>
                  </a:lnTo>
                  <a:lnTo>
                    <a:pt x="409939" y="718623"/>
                  </a:lnTo>
                  <a:lnTo>
                    <a:pt x="456916" y="709024"/>
                  </a:lnTo>
                  <a:lnTo>
                    <a:pt x="501460" y="693552"/>
                  </a:lnTo>
                  <a:lnTo>
                    <a:pt x="543142" y="672637"/>
                  </a:lnTo>
                  <a:lnTo>
                    <a:pt x="581530" y="646708"/>
                  </a:lnTo>
                  <a:lnTo>
                    <a:pt x="616196" y="616196"/>
                  </a:lnTo>
                  <a:lnTo>
                    <a:pt x="646708" y="581530"/>
                  </a:lnTo>
                  <a:lnTo>
                    <a:pt x="672637" y="543142"/>
                  </a:lnTo>
                  <a:lnTo>
                    <a:pt x="693552" y="501460"/>
                  </a:lnTo>
                  <a:lnTo>
                    <a:pt x="709024" y="456916"/>
                  </a:lnTo>
                  <a:lnTo>
                    <a:pt x="718623" y="409939"/>
                  </a:lnTo>
                  <a:lnTo>
                    <a:pt x="721918" y="360959"/>
                  </a:lnTo>
                  <a:lnTo>
                    <a:pt x="718623" y="311979"/>
                  </a:lnTo>
                  <a:lnTo>
                    <a:pt x="709024" y="265002"/>
                  </a:lnTo>
                  <a:lnTo>
                    <a:pt x="693552" y="220457"/>
                  </a:lnTo>
                  <a:lnTo>
                    <a:pt x="672637" y="178776"/>
                  </a:lnTo>
                  <a:lnTo>
                    <a:pt x="646708" y="140388"/>
                  </a:lnTo>
                  <a:lnTo>
                    <a:pt x="616196" y="105722"/>
                  </a:lnTo>
                  <a:lnTo>
                    <a:pt x="581530" y="75210"/>
                  </a:lnTo>
                  <a:lnTo>
                    <a:pt x="543142" y="49281"/>
                  </a:lnTo>
                  <a:lnTo>
                    <a:pt x="501460" y="28366"/>
                  </a:lnTo>
                  <a:lnTo>
                    <a:pt x="456916" y="12893"/>
                  </a:lnTo>
                  <a:lnTo>
                    <a:pt x="409939" y="3295"/>
                  </a:lnTo>
                  <a:lnTo>
                    <a:pt x="3609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8849245" y="1568310"/>
              <a:ext cx="721995" cy="721995"/>
            </a:xfrm>
            <a:custGeom>
              <a:avLst/>
              <a:gdLst/>
              <a:ahLst/>
              <a:cxnLst/>
              <a:rect l="l" t="t" r="r" b="b"/>
              <a:pathLst>
                <a:path w="721995" h="721994">
                  <a:moveTo>
                    <a:pt x="721918" y="360959"/>
                  </a:moveTo>
                  <a:lnTo>
                    <a:pt x="718623" y="409939"/>
                  </a:lnTo>
                  <a:lnTo>
                    <a:pt x="709024" y="456916"/>
                  </a:lnTo>
                  <a:lnTo>
                    <a:pt x="693552" y="501460"/>
                  </a:lnTo>
                  <a:lnTo>
                    <a:pt x="672637" y="543142"/>
                  </a:lnTo>
                  <a:lnTo>
                    <a:pt x="646708" y="581530"/>
                  </a:lnTo>
                  <a:lnTo>
                    <a:pt x="616196" y="616196"/>
                  </a:lnTo>
                  <a:lnTo>
                    <a:pt x="581530" y="646708"/>
                  </a:lnTo>
                  <a:lnTo>
                    <a:pt x="543142" y="672637"/>
                  </a:lnTo>
                  <a:lnTo>
                    <a:pt x="501460" y="693552"/>
                  </a:lnTo>
                  <a:lnTo>
                    <a:pt x="456916" y="709024"/>
                  </a:lnTo>
                  <a:lnTo>
                    <a:pt x="409939" y="718623"/>
                  </a:lnTo>
                  <a:lnTo>
                    <a:pt x="360959" y="721918"/>
                  </a:lnTo>
                  <a:lnTo>
                    <a:pt x="311979" y="718623"/>
                  </a:lnTo>
                  <a:lnTo>
                    <a:pt x="265002" y="709024"/>
                  </a:lnTo>
                  <a:lnTo>
                    <a:pt x="220457" y="693552"/>
                  </a:lnTo>
                  <a:lnTo>
                    <a:pt x="178776" y="672637"/>
                  </a:lnTo>
                  <a:lnTo>
                    <a:pt x="140388" y="646708"/>
                  </a:lnTo>
                  <a:lnTo>
                    <a:pt x="105722" y="616196"/>
                  </a:lnTo>
                  <a:lnTo>
                    <a:pt x="75210" y="581530"/>
                  </a:lnTo>
                  <a:lnTo>
                    <a:pt x="49281" y="543142"/>
                  </a:lnTo>
                  <a:lnTo>
                    <a:pt x="28366" y="501460"/>
                  </a:lnTo>
                  <a:lnTo>
                    <a:pt x="12893" y="456916"/>
                  </a:lnTo>
                  <a:lnTo>
                    <a:pt x="3295" y="409939"/>
                  </a:lnTo>
                  <a:lnTo>
                    <a:pt x="0" y="360959"/>
                  </a:lnTo>
                  <a:lnTo>
                    <a:pt x="3295" y="311979"/>
                  </a:lnTo>
                  <a:lnTo>
                    <a:pt x="12893" y="265002"/>
                  </a:lnTo>
                  <a:lnTo>
                    <a:pt x="28366" y="220457"/>
                  </a:lnTo>
                  <a:lnTo>
                    <a:pt x="49281" y="178776"/>
                  </a:lnTo>
                  <a:lnTo>
                    <a:pt x="75210" y="140388"/>
                  </a:lnTo>
                  <a:lnTo>
                    <a:pt x="105722" y="105722"/>
                  </a:lnTo>
                  <a:lnTo>
                    <a:pt x="140388" y="75210"/>
                  </a:lnTo>
                  <a:lnTo>
                    <a:pt x="178776" y="49281"/>
                  </a:lnTo>
                  <a:lnTo>
                    <a:pt x="220457" y="28366"/>
                  </a:lnTo>
                  <a:lnTo>
                    <a:pt x="265002" y="12893"/>
                  </a:lnTo>
                  <a:lnTo>
                    <a:pt x="311979" y="3295"/>
                  </a:lnTo>
                  <a:lnTo>
                    <a:pt x="360959" y="0"/>
                  </a:lnTo>
                  <a:lnTo>
                    <a:pt x="409939" y="3295"/>
                  </a:lnTo>
                  <a:lnTo>
                    <a:pt x="456916" y="12893"/>
                  </a:lnTo>
                  <a:lnTo>
                    <a:pt x="501460" y="28366"/>
                  </a:lnTo>
                  <a:lnTo>
                    <a:pt x="543142" y="49281"/>
                  </a:lnTo>
                  <a:lnTo>
                    <a:pt x="581530" y="75210"/>
                  </a:lnTo>
                  <a:lnTo>
                    <a:pt x="616196" y="105722"/>
                  </a:lnTo>
                  <a:lnTo>
                    <a:pt x="646708" y="140388"/>
                  </a:lnTo>
                  <a:lnTo>
                    <a:pt x="672637" y="178776"/>
                  </a:lnTo>
                  <a:lnTo>
                    <a:pt x="693552" y="220457"/>
                  </a:lnTo>
                  <a:lnTo>
                    <a:pt x="709024" y="265002"/>
                  </a:lnTo>
                  <a:lnTo>
                    <a:pt x="718623" y="311979"/>
                  </a:lnTo>
                  <a:lnTo>
                    <a:pt x="721918" y="360959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9750133" y="1566519"/>
              <a:ext cx="721995" cy="721995"/>
            </a:xfrm>
            <a:custGeom>
              <a:avLst/>
              <a:gdLst/>
              <a:ahLst/>
              <a:cxnLst/>
              <a:rect l="l" t="t" r="r" b="b"/>
              <a:pathLst>
                <a:path w="721995" h="721994">
                  <a:moveTo>
                    <a:pt x="360959" y="0"/>
                  </a:moveTo>
                  <a:lnTo>
                    <a:pt x="311979" y="3295"/>
                  </a:lnTo>
                  <a:lnTo>
                    <a:pt x="265002" y="12893"/>
                  </a:lnTo>
                  <a:lnTo>
                    <a:pt x="220457" y="28366"/>
                  </a:lnTo>
                  <a:lnTo>
                    <a:pt x="178776" y="49281"/>
                  </a:lnTo>
                  <a:lnTo>
                    <a:pt x="140388" y="75210"/>
                  </a:lnTo>
                  <a:lnTo>
                    <a:pt x="105722" y="105722"/>
                  </a:lnTo>
                  <a:lnTo>
                    <a:pt x="75210" y="140388"/>
                  </a:lnTo>
                  <a:lnTo>
                    <a:pt x="49281" y="178776"/>
                  </a:lnTo>
                  <a:lnTo>
                    <a:pt x="28366" y="220457"/>
                  </a:lnTo>
                  <a:lnTo>
                    <a:pt x="12893" y="265002"/>
                  </a:lnTo>
                  <a:lnTo>
                    <a:pt x="3295" y="311979"/>
                  </a:lnTo>
                  <a:lnTo>
                    <a:pt x="0" y="360959"/>
                  </a:lnTo>
                  <a:lnTo>
                    <a:pt x="3295" y="409939"/>
                  </a:lnTo>
                  <a:lnTo>
                    <a:pt x="12893" y="456916"/>
                  </a:lnTo>
                  <a:lnTo>
                    <a:pt x="28366" y="501460"/>
                  </a:lnTo>
                  <a:lnTo>
                    <a:pt x="49281" y="543142"/>
                  </a:lnTo>
                  <a:lnTo>
                    <a:pt x="75210" y="581530"/>
                  </a:lnTo>
                  <a:lnTo>
                    <a:pt x="105722" y="616196"/>
                  </a:lnTo>
                  <a:lnTo>
                    <a:pt x="140388" y="646708"/>
                  </a:lnTo>
                  <a:lnTo>
                    <a:pt x="178776" y="672637"/>
                  </a:lnTo>
                  <a:lnTo>
                    <a:pt x="220457" y="693552"/>
                  </a:lnTo>
                  <a:lnTo>
                    <a:pt x="265002" y="709024"/>
                  </a:lnTo>
                  <a:lnTo>
                    <a:pt x="311979" y="718623"/>
                  </a:lnTo>
                  <a:lnTo>
                    <a:pt x="360959" y="721918"/>
                  </a:lnTo>
                  <a:lnTo>
                    <a:pt x="409936" y="718623"/>
                  </a:lnTo>
                  <a:lnTo>
                    <a:pt x="456912" y="709024"/>
                  </a:lnTo>
                  <a:lnTo>
                    <a:pt x="501455" y="693552"/>
                  </a:lnTo>
                  <a:lnTo>
                    <a:pt x="543136" y="672637"/>
                  </a:lnTo>
                  <a:lnTo>
                    <a:pt x="581525" y="646708"/>
                  </a:lnTo>
                  <a:lnTo>
                    <a:pt x="616191" y="616196"/>
                  </a:lnTo>
                  <a:lnTo>
                    <a:pt x="646704" y="581530"/>
                  </a:lnTo>
                  <a:lnTo>
                    <a:pt x="672634" y="543142"/>
                  </a:lnTo>
                  <a:lnTo>
                    <a:pt x="693550" y="501460"/>
                  </a:lnTo>
                  <a:lnTo>
                    <a:pt x="709024" y="456916"/>
                  </a:lnTo>
                  <a:lnTo>
                    <a:pt x="718623" y="409939"/>
                  </a:lnTo>
                  <a:lnTo>
                    <a:pt x="721918" y="360959"/>
                  </a:lnTo>
                  <a:lnTo>
                    <a:pt x="718623" y="311979"/>
                  </a:lnTo>
                  <a:lnTo>
                    <a:pt x="709024" y="265002"/>
                  </a:lnTo>
                  <a:lnTo>
                    <a:pt x="693550" y="220457"/>
                  </a:lnTo>
                  <a:lnTo>
                    <a:pt x="672634" y="178776"/>
                  </a:lnTo>
                  <a:lnTo>
                    <a:pt x="646704" y="140388"/>
                  </a:lnTo>
                  <a:lnTo>
                    <a:pt x="616191" y="105722"/>
                  </a:lnTo>
                  <a:lnTo>
                    <a:pt x="581525" y="75210"/>
                  </a:lnTo>
                  <a:lnTo>
                    <a:pt x="543136" y="49281"/>
                  </a:lnTo>
                  <a:lnTo>
                    <a:pt x="501455" y="28366"/>
                  </a:lnTo>
                  <a:lnTo>
                    <a:pt x="456912" y="12893"/>
                  </a:lnTo>
                  <a:lnTo>
                    <a:pt x="409936" y="3295"/>
                  </a:lnTo>
                  <a:lnTo>
                    <a:pt x="3609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9750133" y="1566519"/>
              <a:ext cx="721995" cy="721995"/>
            </a:xfrm>
            <a:custGeom>
              <a:avLst/>
              <a:gdLst/>
              <a:ahLst/>
              <a:cxnLst/>
              <a:rect l="l" t="t" r="r" b="b"/>
              <a:pathLst>
                <a:path w="721995" h="721994">
                  <a:moveTo>
                    <a:pt x="721918" y="360959"/>
                  </a:moveTo>
                  <a:lnTo>
                    <a:pt x="718623" y="409939"/>
                  </a:lnTo>
                  <a:lnTo>
                    <a:pt x="709024" y="456916"/>
                  </a:lnTo>
                  <a:lnTo>
                    <a:pt x="693550" y="501460"/>
                  </a:lnTo>
                  <a:lnTo>
                    <a:pt x="672634" y="543142"/>
                  </a:lnTo>
                  <a:lnTo>
                    <a:pt x="646704" y="581530"/>
                  </a:lnTo>
                  <a:lnTo>
                    <a:pt x="616191" y="616196"/>
                  </a:lnTo>
                  <a:lnTo>
                    <a:pt x="581525" y="646708"/>
                  </a:lnTo>
                  <a:lnTo>
                    <a:pt x="543136" y="672637"/>
                  </a:lnTo>
                  <a:lnTo>
                    <a:pt x="501455" y="693552"/>
                  </a:lnTo>
                  <a:lnTo>
                    <a:pt x="456912" y="709024"/>
                  </a:lnTo>
                  <a:lnTo>
                    <a:pt x="409936" y="718623"/>
                  </a:lnTo>
                  <a:lnTo>
                    <a:pt x="360959" y="721918"/>
                  </a:lnTo>
                  <a:lnTo>
                    <a:pt x="311979" y="718623"/>
                  </a:lnTo>
                  <a:lnTo>
                    <a:pt x="265002" y="709024"/>
                  </a:lnTo>
                  <a:lnTo>
                    <a:pt x="220457" y="693552"/>
                  </a:lnTo>
                  <a:lnTo>
                    <a:pt x="178776" y="672637"/>
                  </a:lnTo>
                  <a:lnTo>
                    <a:pt x="140388" y="646708"/>
                  </a:lnTo>
                  <a:lnTo>
                    <a:pt x="105722" y="616196"/>
                  </a:lnTo>
                  <a:lnTo>
                    <a:pt x="75210" y="581530"/>
                  </a:lnTo>
                  <a:lnTo>
                    <a:pt x="49281" y="543142"/>
                  </a:lnTo>
                  <a:lnTo>
                    <a:pt x="28366" y="501460"/>
                  </a:lnTo>
                  <a:lnTo>
                    <a:pt x="12893" y="456916"/>
                  </a:lnTo>
                  <a:lnTo>
                    <a:pt x="3295" y="409939"/>
                  </a:lnTo>
                  <a:lnTo>
                    <a:pt x="0" y="360959"/>
                  </a:lnTo>
                  <a:lnTo>
                    <a:pt x="3295" y="311979"/>
                  </a:lnTo>
                  <a:lnTo>
                    <a:pt x="12893" y="265002"/>
                  </a:lnTo>
                  <a:lnTo>
                    <a:pt x="28366" y="220457"/>
                  </a:lnTo>
                  <a:lnTo>
                    <a:pt x="49281" y="178776"/>
                  </a:lnTo>
                  <a:lnTo>
                    <a:pt x="75210" y="140388"/>
                  </a:lnTo>
                  <a:lnTo>
                    <a:pt x="105722" y="105722"/>
                  </a:lnTo>
                  <a:lnTo>
                    <a:pt x="140388" y="75210"/>
                  </a:lnTo>
                  <a:lnTo>
                    <a:pt x="178776" y="49281"/>
                  </a:lnTo>
                  <a:lnTo>
                    <a:pt x="220457" y="28366"/>
                  </a:lnTo>
                  <a:lnTo>
                    <a:pt x="265002" y="12893"/>
                  </a:lnTo>
                  <a:lnTo>
                    <a:pt x="311979" y="3295"/>
                  </a:lnTo>
                  <a:lnTo>
                    <a:pt x="360959" y="0"/>
                  </a:lnTo>
                  <a:lnTo>
                    <a:pt x="409936" y="3295"/>
                  </a:lnTo>
                  <a:lnTo>
                    <a:pt x="456912" y="12893"/>
                  </a:lnTo>
                  <a:lnTo>
                    <a:pt x="501455" y="28366"/>
                  </a:lnTo>
                  <a:lnTo>
                    <a:pt x="543136" y="49281"/>
                  </a:lnTo>
                  <a:lnTo>
                    <a:pt x="581525" y="75210"/>
                  </a:lnTo>
                  <a:lnTo>
                    <a:pt x="616191" y="105722"/>
                  </a:lnTo>
                  <a:lnTo>
                    <a:pt x="646704" y="140388"/>
                  </a:lnTo>
                  <a:lnTo>
                    <a:pt x="672634" y="178776"/>
                  </a:lnTo>
                  <a:lnTo>
                    <a:pt x="693550" y="220457"/>
                  </a:lnTo>
                  <a:lnTo>
                    <a:pt x="709024" y="265002"/>
                  </a:lnTo>
                  <a:lnTo>
                    <a:pt x="718623" y="311979"/>
                  </a:lnTo>
                  <a:lnTo>
                    <a:pt x="721918" y="360959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9143949" y="610260"/>
              <a:ext cx="1029969" cy="979805"/>
            </a:xfrm>
            <a:custGeom>
              <a:avLst/>
              <a:gdLst/>
              <a:ahLst/>
              <a:cxnLst/>
              <a:rect l="l" t="t" r="r" b="b"/>
              <a:pathLst>
                <a:path w="1029970" h="979805">
                  <a:moveTo>
                    <a:pt x="514845" y="0"/>
                  </a:moveTo>
                  <a:lnTo>
                    <a:pt x="393318" y="374053"/>
                  </a:lnTo>
                  <a:lnTo>
                    <a:pt x="0" y="374053"/>
                  </a:lnTo>
                  <a:lnTo>
                    <a:pt x="318198" y="605231"/>
                  </a:lnTo>
                  <a:lnTo>
                    <a:pt x="196659" y="979297"/>
                  </a:lnTo>
                  <a:lnTo>
                    <a:pt x="514845" y="748118"/>
                  </a:lnTo>
                  <a:lnTo>
                    <a:pt x="833043" y="979297"/>
                  </a:lnTo>
                  <a:lnTo>
                    <a:pt x="711504" y="605231"/>
                  </a:lnTo>
                  <a:lnTo>
                    <a:pt x="1029690" y="374053"/>
                  </a:lnTo>
                  <a:lnTo>
                    <a:pt x="636384" y="374053"/>
                  </a:lnTo>
                  <a:lnTo>
                    <a:pt x="5148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9143949" y="610260"/>
              <a:ext cx="1029969" cy="979805"/>
            </a:xfrm>
            <a:custGeom>
              <a:avLst/>
              <a:gdLst/>
              <a:ahLst/>
              <a:cxnLst/>
              <a:rect l="l" t="t" r="r" b="b"/>
              <a:pathLst>
                <a:path w="1029970" h="979805">
                  <a:moveTo>
                    <a:pt x="514845" y="0"/>
                  </a:moveTo>
                  <a:lnTo>
                    <a:pt x="636384" y="374053"/>
                  </a:lnTo>
                  <a:lnTo>
                    <a:pt x="1029690" y="374053"/>
                  </a:lnTo>
                  <a:lnTo>
                    <a:pt x="711504" y="605231"/>
                  </a:lnTo>
                  <a:lnTo>
                    <a:pt x="833043" y="979297"/>
                  </a:lnTo>
                  <a:lnTo>
                    <a:pt x="514845" y="748118"/>
                  </a:lnTo>
                  <a:lnTo>
                    <a:pt x="196659" y="979297"/>
                  </a:lnTo>
                  <a:lnTo>
                    <a:pt x="318198" y="605231"/>
                  </a:lnTo>
                  <a:lnTo>
                    <a:pt x="0" y="374053"/>
                  </a:lnTo>
                  <a:lnTo>
                    <a:pt x="393318" y="374053"/>
                  </a:lnTo>
                  <a:lnTo>
                    <a:pt x="514845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3" name="object 53"/>
          <p:cNvSpPr txBox="1"/>
          <p:nvPr/>
        </p:nvSpPr>
        <p:spPr>
          <a:xfrm>
            <a:off x="1823199" y="1306436"/>
            <a:ext cx="6336042" cy="114133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latin typeface="Grammarsaurus" pitchFamily="2" charset="0"/>
                <a:cs typeface="Arial"/>
              </a:rPr>
              <a:t>“The star is found by halving the sum of the circles.”</a:t>
            </a:r>
            <a:endParaRPr sz="2000" dirty="0">
              <a:latin typeface="Grammarsaurus" pitchFamily="2" charset="0"/>
              <a:cs typeface="Arial"/>
            </a:endParaRPr>
          </a:p>
          <a:p>
            <a:pPr marL="336550" marR="3709670" indent="22225">
              <a:lnSpc>
                <a:spcPts val="2230"/>
              </a:lnSpc>
              <a:spcBef>
                <a:spcPts val="196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Sum = addition Half = divide by 2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9532645" y="1009125"/>
            <a:ext cx="249554" cy="2768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650" b="1" spc="-25" dirty="0">
                <a:latin typeface="Grammarsaurus" pitchFamily="2" charset="0"/>
                <a:cs typeface="Arial"/>
              </a:rPr>
              <a:t>21</a:t>
            </a:r>
            <a:endParaRPr sz="1650" dirty="0">
              <a:latin typeface="Grammarsaurus" pitchFamily="2" charset="0"/>
              <a:cs typeface="Arial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9101514" y="1773764"/>
            <a:ext cx="1153160" cy="2768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907415" algn="l"/>
              </a:tabLst>
            </a:pPr>
            <a:r>
              <a:rPr sz="1650" b="1" spc="-25" dirty="0">
                <a:latin typeface="Grammarsaurus" pitchFamily="2" charset="0"/>
                <a:cs typeface="Arial"/>
              </a:rPr>
              <a:t>18</a:t>
            </a:r>
            <a:r>
              <a:rPr sz="1650" b="1" dirty="0">
                <a:latin typeface="Grammarsaurus" pitchFamily="2" charset="0"/>
                <a:cs typeface="Arial"/>
              </a:rPr>
              <a:t>	</a:t>
            </a:r>
            <a:r>
              <a:rPr sz="1650" b="1" spc="-25" dirty="0">
                <a:latin typeface="Grammarsaurus" pitchFamily="2" charset="0"/>
                <a:cs typeface="Arial"/>
              </a:rPr>
              <a:t>24</a:t>
            </a:r>
            <a:endParaRPr sz="1650">
              <a:latin typeface="Grammarsaurus" pitchFamily="2" charset="0"/>
              <a:cs typeface="Arial"/>
            </a:endParaRPr>
          </a:p>
        </p:txBody>
      </p:sp>
      <p:grpSp>
        <p:nvGrpSpPr>
          <p:cNvPr id="56" name="object 56"/>
          <p:cNvGrpSpPr/>
          <p:nvPr/>
        </p:nvGrpSpPr>
        <p:grpSpPr>
          <a:xfrm>
            <a:off x="3813149" y="3622751"/>
            <a:ext cx="4566285" cy="2073275"/>
            <a:chOff x="3813149" y="3622751"/>
            <a:chExt cx="4566285" cy="2073275"/>
          </a:xfrm>
        </p:grpSpPr>
        <p:sp>
          <p:nvSpPr>
            <p:cNvPr id="57" name="object 57"/>
            <p:cNvSpPr/>
            <p:nvPr/>
          </p:nvSpPr>
          <p:spPr>
            <a:xfrm>
              <a:off x="3819499" y="4804130"/>
              <a:ext cx="885825" cy="885825"/>
            </a:xfrm>
            <a:custGeom>
              <a:avLst/>
              <a:gdLst/>
              <a:ahLst/>
              <a:cxnLst/>
              <a:rect l="l" t="t" r="r" b="b"/>
              <a:pathLst>
                <a:path w="885825" h="885825">
                  <a:moveTo>
                    <a:pt x="442709" y="0"/>
                  </a:moveTo>
                  <a:lnTo>
                    <a:pt x="394471" y="2597"/>
                  </a:lnTo>
                  <a:lnTo>
                    <a:pt x="347738" y="10211"/>
                  </a:lnTo>
                  <a:lnTo>
                    <a:pt x="302779" y="22569"/>
                  </a:lnTo>
                  <a:lnTo>
                    <a:pt x="259865" y="39403"/>
                  </a:lnTo>
                  <a:lnTo>
                    <a:pt x="219265" y="60442"/>
                  </a:lnTo>
                  <a:lnTo>
                    <a:pt x="181251" y="85416"/>
                  </a:lnTo>
                  <a:lnTo>
                    <a:pt x="146091" y="114055"/>
                  </a:lnTo>
                  <a:lnTo>
                    <a:pt x="114057" y="146089"/>
                  </a:lnTo>
                  <a:lnTo>
                    <a:pt x="85417" y="181248"/>
                  </a:lnTo>
                  <a:lnTo>
                    <a:pt x="60443" y="219262"/>
                  </a:lnTo>
                  <a:lnTo>
                    <a:pt x="39403" y="259860"/>
                  </a:lnTo>
                  <a:lnTo>
                    <a:pt x="22569" y="302772"/>
                  </a:lnTo>
                  <a:lnTo>
                    <a:pt x="10211" y="347729"/>
                  </a:lnTo>
                  <a:lnTo>
                    <a:pt x="2597" y="394461"/>
                  </a:lnTo>
                  <a:lnTo>
                    <a:pt x="0" y="442696"/>
                  </a:lnTo>
                  <a:lnTo>
                    <a:pt x="2597" y="490934"/>
                  </a:lnTo>
                  <a:lnTo>
                    <a:pt x="10211" y="537667"/>
                  </a:lnTo>
                  <a:lnTo>
                    <a:pt x="22569" y="582625"/>
                  </a:lnTo>
                  <a:lnTo>
                    <a:pt x="39403" y="625538"/>
                  </a:lnTo>
                  <a:lnTo>
                    <a:pt x="60443" y="666136"/>
                  </a:lnTo>
                  <a:lnTo>
                    <a:pt x="85417" y="704149"/>
                  </a:lnTo>
                  <a:lnTo>
                    <a:pt x="114057" y="739308"/>
                  </a:lnTo>
                  <a:lnTo>
                    <a:pt x="146091" y="771341"/>
                  </a:lnTo>
                  <a:lnTo>
                    <a:pt x="181251" y="799980"/>
                  </a:lnTo>
                  <a:lnTo>
                    <a:pt x="219265" y="824953"/>
                  </a:lnTo>
                  <a:lnTo>
                    <a:pt x="259865" y="845991"/>
                  </a:lnTo>
                  <a:lnTo>
                    <a:pt x="302779" y="862824"/>
                  </a:lnTo>
                  <a:lnTo>
                    <a:pt x="347738" y="875182"/>
                  </a:lnTo>
                  <a:lnTo>
                    <a:pt x="394471" y="882795"/>
                  </a:lnTo>
                  <a:lnTo>
                    <a:pt x="442709" y="885393"/>
                  </a:lnTo>
                  <a:lnTo>
                    <a:pt x="490944" y="882795"/>
                  </a:lnTo>
                  <a:lnTo>
                    <a:pt x="537676" y="875182"/>
                  </a:lnTo>
                  <a:lnTo>
                    <a:pt x="582633" y="862824"/>
                  </a:lnTo>
                  <a:lnTo>
                    <a:pt x="625545" y="845991"/>
                  </a:lnTo>
                  <a:lnTo>
                    <a:pt x="666143" y="824953"/>
                  </a:lnTo>
                  <a:lnTo>
                    <a:pt x="704157" y="799980"/>
                  </a:lnTo>
                  <a:lnTo>
                    <a:pt x="739315" y="771341"/>
                  </a:lnTo>
                  <a:lnTo>
                    <a:pt x="771350" y="739308"/>
                  </a:lnTo>
                  <a:lnTo>
                    <a:pt x="799989" y="704149"/>
                  </a:lnTo>
                  <a:lnTo>
                    <a:pt x="824963" y="666136"/>
                  </a:lnTo>
                  <a:lnTo>
                    <a:pt x="846002" y="625538"/>
                  </a:lnTo>
                  <a:lnTo>
                    <a:pt x="862836" y="582625"/>
                  </a:lnTo>
                  <a:lnTo>
                    <a:pt x="875194" y="537667"/>
                  </a:lnTo>
                  <a:lnTo>
                    <a:pt x="882808" y="490934"/>
                  </a:lnTo>
                  <a:lnTo>
                    <a:pt x="885405" y="442696"/>
                  </a:lnTo>
                  <a:lnTo>
                    <a:pt x="882808" y="394461"/>
                  </a:lnTo>
                  <a:lnTo>
                    <a:pt x="875194" y="347729"/>
                  </a:lnTo>
                  <a:lnTo>
                    <a:pt x="862836" y="302772"/>
                  </a:lnTo>
                  <a:lnTo>
                    <a:pt x="846002" y="259860"/>
                  </a:lnTo>
                  <a:lnTo>
                    <a:pt x="824963" y="219262"/>
                  </a:lnTo>
                  <a:lnTo>
                    <a:pt x="799989" y="181248"/>
                  </a:lnTo>
                  <a:lnTo>
                    <a:pt x="771350" y="146089"/>
                  </a:lnTo>
                  <a:lnTo>
                    <a:pt x="739315" y="114055"/>
                  </a:lnTo>
                  <a:lnTo>
                    <a:pt x="704157" y="85416"/>
                  </a:lnTo>
                  <a:lnTo>
                    <a:pt x="666143" y="60442"/>
                  </a:lnTo>
                  <a:lnTo>
                    <a:pt x="625545" y="39403"/>
                  </a:lnTo>
                  <a:lnTo>
                    <a:pt x="582633" y="22569"/>
                  </a:lnTo>
                  <a:lnTo>
                    <a:pt x="537676" y="10211"/>
                  </a:lnTo>
                  <a:lnTo>
                    <a:pt x="490944" y="2597"/>
                  </a:lnTo>
                  <a:lnTo>
                    <a:pt x="44270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3819499" y="4804130"/>
              <a:ext cx="885825" cy="885825"/>
            </a:xfrm>
            <a:custGeom>
              <a:avLst/>
              <a:gdLst/>
              <a:ahLst/>
              <a:cxnLst/>
              <a:rect l="l" t="t" r="r" b="b"/>
              <a:pathLst>
                <a:path w="885825" h="885825">
                  <a:moveTo>
                    <a:pt x="885405" y="442696"/>
                  </a:moveTo>
                  <a:lnTo>
                    <a:pt x="882808" y="490934"/>
                  </a:lnTo>
                  <a:lnTo>
                    <a:pt x="875194" y="537667"/>
                  </a:lnTo>
                  <a:lnTo>
                    <a:pt x="862836" y="582625"/>
                  </a:lnTo>
                  <a:lnTo>
                    <a:pt x="846002" y="625538"/>
                  </a:lnTo>
                  <a:lnTo>
                    <a:pt x="824963" y="666136"/>
                  </a:lnTo>
                  <a:lnTo>
                    <a:pt x="799989" y="704149"/>
                  </a:lnTo>
                  <a:lnTo>
                    <a:pt x="771350" y="739308"/>
                  </a:lnTo>
                  <a:lnTo>
                    <a:pt x="739315" y="771341"/>
                  </a:lnTo>
                  <a:lnTo>
                    <a:pt x="704157" y="799980"/>
                  </a:lnTo>
                  <a:lnTo>
                    <a:pt x="666143" y="824953"/>
                  </a:lnTo>
                  <a:lnTo>
                    <a:pt x="625545" y="845991"/>
                  </a:lnTo>
                  <a:lnTo>
                    <a:pt x="582633" y="862824"/>
                  </a:lnTo>
                  <a:lnTo>
                    <a:pt x="537676" y="875182"/>
                  </a:lnTo>
                  <a:lnTo>
                    <a:pt x="490944" y="882795"/>
                  </a:lnTo>
                  <a:lnTo>
                    <a:pt x="442709" y="885393"/>
                  </a:lnTo>
                  <a:lnTo>
                    <a:pt x="394471" y="882795"/>
                  </a:lnTo>
                  <a:lnTo>
                    <a:pt x="347738" y="875182"/>
                  </a:lnTo>
                  <a:lnTo>
                    <a:pt x="302779" y="862824"/>
                  </a:lnTo>
                  <a:lnTo>
                    <a:pt x="259865" y="845991"/>
                  </a:lnTo>
                  <a:lnTo>
                    <a:pt x="219265" y="824953"/>
                  </a:lnTo>
                  <a:lnTo>
                    <a:pt x="181251" y="799980"/>
                  </a:lnTo>
                  <a:lnTo>
                    <a:pt x="146091" y="771341"/>
                  </a:lnTo>
                  <a:lnTo>
                    <a:pt x="114057" y="739308"/>
                  </a:lnTo>
                  <a:lnTo>
                    <a:pt x="85417" y="704149"/>
                  </a:lnTo>
                  <a:lnTo>
                    <a:pt x="60443" y="666136"/>
                  </a:lnTo>
                  <a:lnTo>
                    <a:pt x="39403" y="625538"/>
                  </a:lnTo>
                  <a:lnTo>
                    <a:pt x="22569" y="582625"/>
                  </a:lnTo>
                  <a:lnTo>
                    <a:pt x="10211" y="537667"/>
                  </a:lnTo>
                  <a:lnTo>
                    <a:pt x="2597" y="490934"/>
                  </a:lnTo>
                  <a:lnTo>
                    <a:pt x="0" y="442696"/>
                  </a:lnTo>
                  <a:lnTo>
                    <a:pt x="2597" y="394461"/>
                  </a:lnTo>
                  <a:lnTo>
                    <a:pt x="10211" y="347729"/>
                  </a:lnTo>
                  <a:lnTo>
                    <a:pt x="22569" y="302772"/>
                  </a:lnTo>
                  <a:lnTo>
                    <a:pt x="39403" y="259860"/>
                  </a:lnTo>
                  <a:lnTo>
                    <a:pt x="60443" y="219262"/>
                  </a:lnTo>
                  <a:lnTo>
                    <a:pt x="85417" y="181248"/>
                  </a:lnTo>
                  <a:lnTo>
                    <a:pt x="114057" y="146089"/>
                  </a:lnTo>
                  <a:lnTo>
                    <a:pt x="146091" y="114055"/>
                  </a:lnTo>
                  <a:lnTo>
                    <a:pt x="181251" y="85416"/>
                  </a:lnTo>
                  <a:lnTo>
                    <a:pt x="219265" y="60442"/>
                  </a:lnTo>
                  <a:lnTo>
                    <a:pt x="259865" y="39403"/>
                  </a:lnTo>
                  <a:lnTo>
                    <a:pt x="302779" y="22569"/>
                  </a:lnTo>
                  <a:lnTo>
                    <a:pt x="347738" y="10211"/>
                  </a:lnTo>
                  <a:lnTo>
                    <a:pt x="394471" y="2597"/>
                  </a:lnTo>
                  <a:lnTo>
                    <a:pt x="442709" y="0"/>
                  </a:lnTo>
                  <a:lnTo>
                    <a:pt x="490944" y="2597"/>
                  </a:lnTo>
                  <a:lnTo>
                    <a:pt x="537676" y="10211"/>
                  </a:lnTo>
                  <a:lnTo>
                    <a:pt x="582633" y="22569"/>
                  </a:lnTo>
                  <a:lnTo>
                    <a:pt x="625545" y="39403"/>
                  </a:lnTo>
                  <a:lnTo>
                    <a:pt x="666143" y="60442"/>
                  </a:lnTo>
                  <a:lnTo>
                    <a:pt x="704157" y="85416"/>
                  </a:lnTo>
                  <a:lnTo>
                    <a:pt x="739315" y="114055"/>
                  </a:lnTo>
                  <a:lnTo>
                    <a:pt x="771350" y="146089"/>
                  </a:lnTo>
                  <a:lnTo>
                    <a:pt x="799989" y="181248"/>
                  </a:lnTo>
                  <a:lnTo>
                    <a:pt x="824963" y="219262"/>
                  </a:lnTo>
                  <a:lnTo>
                    <a:pt x="846002" y="259860"/>
                  </a:lnTo>
                  <a:lnTo>
                    <a:pt x="862836" y="302772"/>
                  </a:lnTo>
                  <a:lnTo>
                    <a:pt x="875194" y="347729"/>
                  </a:lnTo>
                  <a:lnTo>
                    <a:pt x="882808" y="394461"/>
                  </a:lnTo>
                  <a:lnTo>
                    <a:pt x="885405" y="4426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4924386" y="4801933"/>
              <a:ext cx="885825" cy="885825"/>
            </a:xfrm>
            <a:custGeom>
              <a:avLst/>
              <a:gdLst/>
              <a:ahLst/>
              <a:cxnLst/>
              <a:rect l="l" t="t" r="r" b="b"/>
              <a:pathLst>
                <a:path w="885825" h="885825">
                  <a:moveTo>
                    <a:pt x="442709" y="0"/>
                  </a:moveTo>
                  <a:lnTo>
                    <a:pt x="394471" y="2597"/>
                  </a:lnTo>
                  <a:lnTo>
                    <a:pt x="347738" y="10211"/>
                  </a:lnTo>
                  <a:lnTo>
                    <a:pt x="302779" y="22569"/>
                  </a:lnTo>
                  <a:lnTo>
                    <a:pt x="259865" y="39403"/>
                  </a:lnTo>
                  <a:lnTo>
                    <a:pt x="219265" y="60442"/>
                  </a:lnTo>
                  <a:lnTo>
                    <a:pt x="181251" y="85416"/>
                  </a:lnTo>
                  <a:lnTo>
                    <a:pt x="146091" y="114055"/>
                  </a:lnTo>
                  <a:lnTo>
                    <a:pt x="114057" y="146089"/>
                  </a:lnTo>
                  <a:lnTo>
                    <a:pt x="85417" y="181248"/>
                  </a:lnTo>
                  <a:lnTo>
                    <a:pt x="60443" y="219262"/>
                  </a:lnTo>
                  <a:lnTo>
                    <a:pt x="39403" y="259860"/>
                  </a:lnTo>
                  <a:lnTo>
                    <a:pt x="22569" y="302772"/>
                  </a:lnTo>
                  <a:lnTo>
                    <a:pt x="10211" y="347729"/>
                  </a:lnTo>
                  <a:lnTo>
                    <a:pt x="2597" y="394461"/>
                  </a:lnTo>
                  <a:lnTo>
                    <a:pt x="0" y="442696"/>
                  </a:lnTo>
                  <a:lnTo>
                    <a:pt x="2597" y="490934"/>
                  </a:lnTo>
                  <a:lnTo>
                    <a:pt x="10211" y="537667"/>
                  </a:lnTo>
                  <a:lnTo>
                    <a:pt x="22569" y="582625"/>
                  </a:lnTo>
                  <a:lnTo>
                    <a:pt x="39403" y="625538"/>
                  </a:lnTo>
                  <a:lnTo>
                    <a:pt x="60443" y="666136"/>
                  </a:lnTo>
                  <a:lnTo>
                    <a:pt x="85417" y="704149"/>
                  </a:lnTo>
                  <a:lnTo>
                    <a:pt x="114057" y="739308"/>
                  </a:lnTo>
                  <a:lnTo>
                    <a:pt x="146091" y="771341"/>
                  </a:lnTo>
                  <a:lnTo>
                    <a:pt x="181251" y="799980"/>
                  </a:lnTo>
                  <a:lnTo>
                    <a:pt x="219265" y="824953"/>
                  </a:lnTo>
                  <a:lnTo>
                    <a:pt x="259865" y="845991"/>
                  </a:lnTo>
                  <a:lnTo>
                    <a:pt x="302779" y="862824"/>
                  </a:lnTo>
                  <a:lnTo>
                    <a:pt x="347738" y="875182"/>
                  </a:lnTo>
                  <a:lnTo>
                    <a:pt x="394471" y="882795"/>
                  </a:lnTo>
                  <a:lnTo>
                    <a:pt x="442709" y="885393"/>
                  </a:lnTo>
                  <a:lnTo>
                    <a:pt x="490946" y="882795"/>
                  </a:lnTo>
                  <a:lnTo>
                    <a:pt x="537679" y="875182"/>
                  </a:lnTo>
                  <a:lnTo>
                    <a:pt x="582637" y="862824"/>
                  </a:lnTo>
                  <a:lnTo>
                    <a:pt x="625551" y="845991"/>
                  </a:lnTo>
                  <a:lnTo>
                    <a:pt x="666149" y="824953"/>
                  </a:lnTo>
                  <a:lnTo>
                    <a:pt x="704162" y="799980"/>
                  </a:lnTo>
                  <a:lnTo>
                    <a:pt x="739321" y="771341"/>
                  </a:lnTo>
                  <a:lnTo>
                    <a:pt x="771354" y="739308"/>
                  </a:lnTo>
                  <a:lnTo>
                    <a:pt x="799992" y="704149"/>
                  </a:lnTo>
                  <a:lnTo>
                    <a:pt x="824966" y="666136"/>
                  </a:lnTo>
                  <a:lnTo>
                    <a:pt x="846004" y="625538"/>
                  </a:lnTo>
                  <a:lnTo>
                    <a:pt x="862837" y="582625"/>
                  </a:lnTo>
                  <a:lnTo>
                    <a:pt x="875195" y="537667"/>
                  </a:lnTo>
                  <a:lnTo>
                    <a:pt x="882808" y="490934"/>
                  </a:lnTo>
                  <a:lnTo>
                    <a:pt x="885405" y="442696"/>
                  </a:lnTo>
                  <a:lnTo>
                    <a:pt x="882808" y="394461"/>
                  </a:lnTo>
                  <a:lnTo>
                    <a:pt x="875195" y="347729"/>
                  </a:lnTo>
                  <a:lnTo>
                    <a:pt x="862837" y="302772"/>
                  </a:lnTo>
                  <a:lnTo>
                    <a:pt x="846004" y="259860"/>
                  </a:lnTo>
                  <a:lnTo>
                    <a:pt x="824966" y="219262"/>
                  </a:lnTo>
                  <a:lnTo>
                    <a:pt x="799992" y="181248"/>
                  </a:lnTo>
                  <a:lnTo>
                    <a:pt x="771354" y="146089"/>
                  </a:lnTo>
                  <a:lnTo>
                    <a:pt x="739321" y="114055"/>
                  </a:lnTo>
                  <a:lnTo>
                    <a:pt x="704162" y="85416"/>
                  </a:lnTo>
                  <a:lnTo>
                    <a:pt x="666149" y="60442"/>
                  </a:lnTo>
                  <a:lnTo>
                    <a:pt x="625551" y="39403"/>
                  </a:lnTo>
                  <a:lnTo>
                    <a:pt x="582637" y="22569"/>
                  </a:lnTo>
                  <a:lnTo>
                    <a:pt x="537679" y="10211"/>
                  </a:lnTo>
                  <a:lnTo>
                    <a:pt x="490946" y="2597"/>
                  </a:lnTo>
                  <a:lnTo>
                    <a:pt x="44270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4924386" y="4801933"/>
              <a:ext cx="885825" cy="885825"/>
            </a:xfrm>
            <a:custGeom>
              <a:avLst/>
              <a:gdLst/>
              <a:ahLst/>
              <a:cxnLst/>
              <a:rect l="l" t="t" r="r" b="b"/>
              <a:pathLst>
                <a:path w="885825" h="885825">
                  <a:moveTo>
                    <a:pt x="885405" y="442696"/>
                  </a:moveTo>
                  <a:lnTo>
                    <a:pt x="882808" y="490934"/>
                  </a:lnTo>
                  <a:lnTo>
                    <a:pt x="875195" y="537667"/>
                  </a:lnTo>
                  <a:lnTo>
                    <a:pt x="862837" y="582625"/>
                  </a:lnTo>
                  <a:lnTo>
                    <a:pt x="846004" y="625538"/>
                  </a:lnTo>
                  <a:lnTo>
                    <a:pt x="824966" y="666136"/>
                  </a:lnTo>
                  <a:lnTo>
                    <a:pt x="799992" y="704149"/>
                  </a:lnTo>
                  <a:lnTo>
                    <a:pt x="771354" y="739308"/>
                  </a:lnTo>
                  <a:lnTo>
                    <a:pt x="739321" y="771341"/>
                  </a:lnTo>
                  <a:lnTo>
                    <a:pt x="704162" y="799980"/>
                  </a:lnTo>
                  <a:lnTo>
                    <a:pt x="666149" y="824953"/>
                  </a:lnTo>
                  <a:lnTo>
                    <a:pt x="625551" y="845991"/>
                  </a:lnTo>
                  <a:lnTo>
                    <a:pt x="582637" y="862824"/>
                  </a:lnTo>
                  <a:lnTo>
                    <a:pt x="537679" y="875182"/>
                  </a:lnTo>
                  <a:lnTo>
                    <a:pt x="490946" y="882795"/>
                  </a:lnTo>
                  <a:lnTo>
                    <a:pt x="442709" y="885393"/>
                  </a:lnTo>
                  <a:lnTo>
                    <a:pt x="394471" y="882795"/>
                  </a:lnTo>
                  <a:lnTo>
                    <a:pt x="347738" y="875182"/>
                  </a:lnTo>
                  <a:lnTo>
                    <a:pt x="302779" y="862824"/>
                  </a:lnTo>
                  <a:lnTo>
                    <a:pt x="259865" y="845991"/>
                  </a:lnTo>
                  <a:lnTo>
                    <a:pt x="219265" y="824953"/>
                  </a:lnTo>
                  <a:lnTo>
                    <a:pt x="181251" y="799980"/>
                  </a:lnTo>
                  <a:lnTo>
                    <a:pt x="146091" y="771341"/>
                  </a:lnTo>
                  <a:lnTo>
                    <a:pt x="114057" y="739308"/>
                  </a:lnTo>
                  <a:lnTo>
                    <a:pt x="85417" y="704149"/>
                  </a:lnTo>
                  <a:lnTo>
                    <a:pt x="60443" y="666136"/>
                  </a:lnTo>
                  <a:lnTo>
                    <a:pt x="39403" y="625538"/>
                  </a:lnTo>
                  <a:lnTo>
                    <a:pt x="22569" y="582625"/>
                  </a:lnTo>
                  <a:lnTo>
                    <a:pt x="10211" y="537667"/>
                  </a:lnTo>
                  <a:lnTo>
                    <a:pt x="2597" y="490934"/>
                  </a:lnTo>
                  <a:lnTo>
                    <a:pt x="0" y="442696"/>
                  </a:lnTo>
                  <a:lnTo>
                    <a:pt x="2597" y="394461"/>
                  </a:lnTo>
                  <a:lnTo>
                    <a:pt x="10211" y="347729"/>
                  </a:lnTo>
                  <a:lnTo>
                    <a:pt x="22569" y="302772"/>
                  </a:lnTo>
                  <a:lnTo>
                    <a:pt x="39403" y="259860"/>
                  </a:lnTo>
                  <a:lnTo>
                    <a:pt x="60443" y="219262"/>
                  </a:lnTo>
                  <a:lnTo>
                    <a:pt x="85417" y="181248"/>
                  </a:lnTo>
                  <a:lnTo>
                    <a:pt x="114057" y="146089"/>
                  </a:lnTo>
                  <a:lnTo>
                    <a:pt x="146091" y="114055"/>
                  </a:lnTo>
                  <a:lnTo>
                    <a:pt x="181251" y="85416"/>
                  </a:lnTo>
                  <a:lnTo>
                    <a:pt x="219265" y="60442"/>
                  </a:lnTo>
                  <a:lnTo>
                    <a:pt x="259865" y="39403"/>
                  </a:lnTo>
                  <a:lnTo>
                    <a:pt x="302779" y="22569"/>
                  </a:lnTo>
                  <a:lnTo>
                    <a:pt x="347738" y="10211"/>
                  </a:lnTo>
                  <a:lnTo>
                    <a:pt x="394471" y="2597"/>
                  </a:lnTo>
                  <a:lnTo>
                    <a:pt x="442709" y="0"/>
                  </a:lnTo>
                  <a:lnTo>
                    <a:pt x="490946" y="2597"/>
                  </a:lnTo>
                  <a:lnTo>
                    <a:pt x="537679" y="10211"/>
                  </a:lnTo>
                  <a:lnTo>
                    <a:pt x="582637" y="22569"/>
                  </a:lnTo>
                  <a:lnTo>
                    <a:pt x="625551" y="39403"/>
                  </a:lnTo>
                  <a:lnTo>
                    <a:pt x="666149" y="60442"/>
                  </a:lnTo>
                  <a:lnTo>
                    <a:pt x="704162" y="85416"/>
                  </a:lnTo>
                  <a:lnTo>
                    <a:pt x="739321" y="114055"/>
                  </a:lnTo>
                  <a:lnTo>
                    <a:pt x="771354" y="146089"/>
                  </a:lnTo>
                  <a:lnTo>
                    <a:pt x="799992" y="181248"/>
                  </a:lnTo>
                  <a:lnTo>
                    <a:pt x="824966" y="219262"/>
                  </a:lnTo>
                  <a:lnTo>
                    <a:pt x="846004" y="259860"/>
                  </a:lnTo>
                  <a:lnTo>
                    <a:pt x="862837" y="302772"/>
                  </a:lnTo>
                  <a:lnTo>
                    <a:pt x="875195" y="347729"/>
                  </a:lnTo>
                  <a:lnTo>
                    <a:pt x="882808" y="394461"/>
                  </a:lnTo>
                  <a:lnTo>
                    <a:pt x="885405" y="4426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4180941" y="3629101"/>
              <a:ext cx="1263015" cy="1201420"/>
            </a:xfrm>
            <a:custGeom>
              <a:avLst/>
              <a:gdLst/>
              <a:ahLst/>
              <a:cxnLst/>
              <a:rect l="l" t="t" r="r" b="b"/>
              <a:pathLst>
                <a:path w="1263014" h="1201420">
                  <a:moveTo>
                    <a:pt x="631444" y="0"/>
                  </a:moveTo>
                  <a:lnTo>
                    <a:pt x="482384" y="458774"/>
                  </a:lnTo>
                  <a:lnTo>
                    <a:pt x="0" y="458774"/>
                  </a:lnTo>
                  <a:lnTo>
                    <a:pt x="390258" y="742302"/>
                  </a:lnTo>
                  <a:lnTo>
                    <a:pt x="241185" y="1201064"/>
                  </a:lnTo>
                  <a:lnTo>
                    <a:pt x="631444" y="917536"/>
                  </a:lnTo>
                  <a:lnTo>
                    <a:pt x="1021702" y="1201064"/>
                  </a:lnTo>
                  <a:lnTo>
                    <a:pt x="872629" y="742302"/>
                  </a:lnTo>
                  <a:lnTo>
                    <a:pt x="1262888" y="458774"/>
                  </a:lnTo>
                  <a:lnTo>
                    <a:pt x="780503" y="458774"/>
                  </a:lnTo>
                  <a:lnTo>
                    <a:pt x="63144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4180941" y="3629101"/>
              <a:ext cx="1263015" cy="1201420"/>
            </a:xfrm>
            <a:custGeom>
              <a:avLst/>
              <a:gdLst/>
              <a:ahLst/>
              <a:cxnLst/>
              <a:rect l="l" t="t" r="r" b="b"/>
              <a:pathLst>
                <a:path w="1263014" h="1201420">
                  <a:moveTo>
                    <a:pt x="631444" y="0"/>
                  </a:moveTo>
                  <a:lnTo>
                    <a:pt x="780503" y="458774"/>
                  </a:lnTo>
                  <a:lnTo>
                    <a:pt x="1262888" y="458774"/>
                  </a:lnTo>
                  <a:lnTo>
                    <a:pt x="872629" y="742302"/>
                  </a:lnTo>
                  <a:lnTo>
                    <a:pt x="1021702" y="1201064"/>
                  </a:lnTo>
                  <a:lnTo>
                    <a:pt x="631444" y="917536"/>
                  </a:lnTo>
                  <a:lnTo>
                    <a:pt x="241185" y="1201064"/>
                  </a:lnTo>
                  <a:lnTo>
                    <a:pt x="390258" y="742302"/>
                  </a:lnTo>
                  <a:lnTo>
                    <a:pt x="0" y="458774"/>
                  </a:lnTo>
                  <a:lnTo>
                    <a:pt x="482384" y="458774"/>
                  </a:lnTo>
                  <a:lnTo>
                    <a:pt x="631444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6382206" y="4804130"/>
              <a:ext cx="885825" cy="885825"/>
            </a:xfrm>
            <a:custGeom>
              <a:avLst/>
              <a:gdLst/>
              <a:ahLst/>
              <a:cxnLst/>
              <a:rect l="l" t="t" r="r" b="b"/>
              <a:pathLst>
                <a:path w="885825" h="885825">
                  <a:moveTo>
                    <a:pt x="442696" y="0"/>
                  </a:moveTo>
                  <a:lnTo>
                    <a:pt x="394461" y="2597"/>
                  </a:lnTo>
                  <a:lnTo>
                    <a:pt x="347729" y="10211"/>
                  </a:lnTo>
                  <a:lnTo>
                    <a:pt x="302772" y="22569"/>
                  </a:lnTo>
                  <a:lnTo>
                    <a:pt x="259860" y="39403"/>
                  </a:lnTo>
                  <a:lnTo>
                    <a:pt x="219262" y="60442"/>
                  </a:lnTo>
                  <a:lnTo>
                    <a:pt x="181248" y="85416"/>
                  </a:lnTo>
                  <a:lnTo>
                    <a:pt x="146089" y="114055"/>
                  </a:lnTo>
                  <a:lnTo>
                    <a:pt x="114055" y="146089"/>
                  </a:lnTo>
                  <a:lnTo>
                    <a:pt x="85416" y="181248"/>
                  </a:lnTo>
                  <a:lnTo>
                    <a:pt x="60442" y="219262"/>
                  </a:lnTo>
                  <a:lnTo>
                    <a:pt x="39403" y="259860"/>
                  </a:lnTo>
                  <a:lnTo>
                    <a:pt x="22569" y="302772"/>
                  </a:lnTo>
                  <a:lnTo>
                    <a:pt x="10211" y="347729"/>
                  </a:lnTo>
                  <a:lnTo>
                    <a:pt x="2597" y="394461"/>
                  </a:lnTo>
                  <a:lnTo>
                    <a:pt x="0" y="442696"/>
                  </a:lnTo>
                  <a:lnTo>
                    <a:pt x="2597" y="490934"/>
                  </a:lnTo>
                  <a:lnTo>
                    <a:pt x="10211" y="537667"/>
                  </a:lnTo>
                  <a:lnTo>
                    <a:pt x="22569" y="582625"/>
                  </a:lnTo>
                  <a:lnTo>
                    <a:pt x="39403" y="625538"/>
                  </a:lnTo>
                  <a:lnTo>
                    <a:pt x="60442" y="666136"/>
                  </a:lnTo>
                  <a:lnTo>
                    <a:pt x="85416" y="704149"/>
                  </a:lnTo>
                  <a:lnTo>
                    <a:pt x="114055" y="739308"/>
                  </a:lnTo>
                  <a:lnTo>
                    <a:pt x="146089" y="771341"/>
                  </a:lnTo>
                  <a:lnTo>
                    <a:pt x="181248" y="799980"/>
                  </a:lnTo>
                  <a:lnTo>
                    <a:pt x="219262" y="824953"/>
                  </a:lnTo>
                  <a:lnTo>
                    <a:pt x="259860" y="845991"/>
                  </a:lnTo>
                  <a:lnTo>
                    <a:pt x="302772" y="862824"/>
                  </a:lnTo>
                  <a:lnTo>
                    <a:pt x="347729" y="875182"/>
                  </a:lnTo>
                  <a:lnTo>
                    <a:pt x="394461" y="882795"/>
                  </a:lnTo>
                  <a:lnTo>
                    <a:pt x="442696" y="885393"/>
                  </a:lnTo>
                  <a:lnTo>
                    <a:pt x="490934" y="882795"/>
                  </a:lnTo>
                  <a:lnTo>
                    <a:pt x="537667" y="875182"/>
                  </a:lnTo>
                  <a:lnTo>
                    <a:pt x="582625" y="862824"/>
                  </a:lnTo>
                  <a:lnTo>
                    <a:pt x="625538" y="845991"/>
                  </a:lnTo>
                  <a:lnTo>
                    <a:pt x="666136" y="824953"/>
                  </a:lnTo>
                  <a:lnTo>
                    <a:pt x="704149" y="799980"/>
                  </a:lnTo>
                  <a:lnTo>
                    <a:pt x="739308" y="771341"/>
                  </a:lnTo>
                  <a:lnTo>
                    <a:pt x="771341" y="739308"/>
                  </a:lnTo>
                  <a:lnTo>
                    <a:pt x="799980" y="704149"/>
                  </a:lnTo>
                  <a:lnTo>
                    <a:pt x="824953" y="666136"/>
                  </a:lnTo>
                  <a:lnTo>
                    <a:pt x="845991" y="625538"/>
                  </a:lnTo>
                  <a:lnTo>
                    <a:pt x="862824" y="582625"/>
                  </a:lnTo>
                  <a:lnTo>
                    <a:pt x="875182" y="537667"/>
                  </a:lnTo>
                  <a:lnTo>
                    <a:pt x="882795" y="490934"/>
                  </a:lnTo>
                  <a:lnTo>
                    <a:pt x="885393" y="442696"/>
                  </a:lnTo>
                  <a:lnTo>
                    <a:pt x="882795" y="394461"/>
                  </a:lnTo>
                  <a:lnTo>
                    <a:pt x="875182" y="347729"/>
                  </a:lnTo>
                  <a:lnTo>
                    <a:pt x="862824" y="302772"/>
                  </a:lnTo>
                  <a:lnTo>
                    <a:pt x="845991" y="259860"/>
                  </a:lnTo>
                  <a:lnTo>
                    <a:pt x="824953" y="219262"/>
                  </a:lnTo>
                  <a:lnTo>
                    <a:pt x="799980" y="181248"/>
                  </a:lnTo>
                  <a:lnTo>
                    <a:pt x="771341" y="146089"/>
                  </a:lnTo>
                  <a:lnTo>
                    <a:pt x="739308" y="114055"/>
                  </a:lnTo>
                  <a:lnTo>
                    <a:pt x="704149" y="85416"/>
                  </a:lnTo>
                  <a:lnTo>
                    <a:pt x="666136" y="60442"/>
                  </a:lnTo>
                  <a:lnTo>
                    <a:pt x="625538" y="39403"/>
                  </a:lnTo>
                  <a:lnTo>
                    <a:pt x="582625" y="22569"/>
                  </a:lnTo>
                  <a:lnTo>
                    <a:pt x="537667" y="10211"/>
                  </a:lnTo>
                  <a:lnTo>
                    <a:pt x="490934" y="2597"/>
                  </a:lnTo>
                  <a:lnTo>
                    <a:pt x="44269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6382206" y="4804130"/>
              <a:ext cx="885825" cy="885825"/>
            </a:xfrm>
            <a:custGeom>
              <a:avLst/>
              <a:gdLst/>
              <a:ahLst/>
              <a:cxnLst/>
              <a:rect l="l" t="t" r="r" b="b"/>
              <a:pathLst>
                <a:path w="885825" h="885825">
                  <a:moveTo>
                    <a:pt x="885393" y="442696"/>
                  </a:moveTo>
                  <a:lnTo>
                    <a:pt x="882795" y="490934"/>
                  </a:lnTo>
                  <a:lnTo>
                    <a:pt x="875182" y="537667"/>
                  </a:lnTo>
                  <a:lnTo>
                    <a:pt x="862824" y="582625"/>
                  </a:lnTo>
                  <a:lnTo>
                    <a:pt x="845991" y="625538"/>
                  </a:lnTo>
                  <a:lnTo>
                    <a:pt x="824953" y="666136"/>
                  </a:lnTo>
                  <a:lnTo>
                    <a:pt x="799980" y="704149"/>
                  </a:lnTo>
                  <a:lnTo>
                    <a:pt x="771341" y="739308"/>
                  </a:lnTo>
                  <a:lnTo>
                    <a:pt x="739308" y="771341"/>
                  </a:lnTo>
                  <a:lnTo>
                    <a:pt x="704149" y="799980"/>
                  </a:lnTo>
                  <a:lnTo>
                    <a:pt x="666136" y="824953"/>
                  </a:lnTo>
                  <a:lnTo>
                    <a:pt x="625538" y="845991"/>
                  </a:lnTo>
                  <a:lnTo>
                    <a:pt x="582625" y="862824"/>
                  </a:lnTo>
                  <a:lnTo>
                    <a:pt x="537667" y="875182"/>
                  </a:lnTo>
                  <a:lnTo>
                    <a:pt x="490934" y="882795"/>
                  </a:lnTo>
                  <a:lnTo>
                    <a:pt x="442696" y="885393"/>
                  </a:lnTo>
                  <a:lnTo>
                    <a:pt x="394461" y="882795"/>
                  </a:lnTo>
                  <a:lnTo>
                    <a:pt x="347729" y="875182"/>
                  </a:lnTo>
                  <a:lnTo>
                    <a:pt x="302772" y="862824"/>
                  </a:lnTo>
                  <a:lnTo>
                    <a:pt x="259860" y="845991"/>
                  </a:lnTo>
                  <a:lnTo>
                    <a:pt x="219262" y="824953"/>
                  </a:lnTo>
                  <a:lnTo>
                    <a:pt x="181248" y="799980"/>
                  </a:lnTo>
                  <a:lnTo>
                    <a:pt x="146089" y="771341"/>
                  </a:lnTo>
                  <a:lnTo>
                    <a:pt x="114055" y="739308"/>
                  </a:lnTo>
                  <a:lnTo>
                    <a:pt x="85416" y="704149"/>
                  </a:lnTo>
                  <a:lnTo>
                    <a:pt x="60442" y="666136"/>
                  </a:lnTo>
                  <a:lnTo>
                    <a:pt x="39403" y="625538"/>
                  </a:lnTo>
                  <a:lnTo>
                    <a:pt x="22569" y="582625"/>
                  </a:lnTo>
                  <a:lnTo>
                    <a:pt x="10211" y="537667"/>
                  </a:lnTo>
                  <a:lnTo>
                    <a:pt x="2597" y="490934"/>
                  </a:lnTo>
                  <a:lnTo>
                    <a:pt x="0" y="442696"/>
                  </a:lnTo>
                  <a:lnTo>
                    <a:pt x="2597" y="394461"/>
                  </a:lnTo>
                  <a:lnTo>
                    <a:pt x="10211" y="347729"/>
                  </a:lnTo>
                  <a:lnTo>
                    <a:pt x="22569" y="302772"/>
                  </a:lnTo>
                  <a:lnTo>
                    <a:pt x="39403" y="259860"/>
                  </a:lnTo>
                  <a:lnTo>
                    <a:pt x="60442" y="219262"/>
                  </a:lnTo>
                  <a:lnTo>
                    <a:pt x="85416" y="181248"/>
                  </a:lnTo>
                  <a:lnTo>
                    <a:pt x="114055" y="146089"/>
                  </a:lnTo>
                  <a:lnTo>
                    <a:pt x="146089" y="114055"/>
                  </a:lnTo>
                  <a:lnTo>
                    <a:pt x="181248" y="85416"/>
                  </a:lnTo>
                  <a:lnTo>
                    <a:pt x="219262" y="60442"/>
                  </a:lnTo>
                  <a:lnTo>
                    <a:pt x="259860" y="39403"/>
                  </a:lnTo>
                  <a:lnTo>
                    <a:pt x="302772" y="22569"/>
                  </a:lnTo>
                  <a:lnTo>
                    <a:pt x="347729" y="10211"/>
                  </a:lnTo>
                  <a:lnTo>
                    <a:pt x="394461" y="2597"/>
                  </a:lnTo>
                  <a:lnTo>
                    <a:pt x="442696" y="0"/>
                  </a:lnTo>
                  <a:lnTo>
                    <a:pt x="490934" y="2597"/>
                  </a:lnTo>
                  <a:lnTo>
                    <a:pt x="537667" y="10211"/>
                  </a:lnTo>
                  <a:lnTo>
                    <a:pt x="582625" y="22569"/>
                  </a:lnTo>
                  <a:lnTo>
                    <a:pt x="625538" y="39403"/>
                  </a:lnTo>
                  <a:lnTo>
                    <a:pt x="666136" y="60442"/>
                  </a:lnTo>
                  <a:lnTo>
                    <a:pt x="704149" y="85416"/>
                  </a:lnTo>
                  <a:lnTo>
                    <a:pt x="739308" y="114055"/>
                  </a:lnTo>
                  <a:lnTo>
                    <a:pt x="771341" y="146089"/>
                  </a:lnTo>
                  <a:lnTo>
                    <a:pt x="799980" y="181248"/>
                  </a:lnTo>
                  <a:lnTo>
                    <a:pt x="824953" y="219262"/>
                  </a:lnTo>
                  <a:lnTo>
                    <a:pt x="845991" y="259860"/>
                  </a:lnTo>
                  <a:lnTo>
                    <a:pt x="862824" y="302772"/>
                  </a:lnTo>
                  <a:lnTo>
                    <a:pt x="875182" y="347729"/>
                  </a:lnTo>
                  <a:lnTo>
                    <a:pt x="882795" y="394461"/>
                  </a:lnTo>
                  <a:lnTo>
                    <a:pt x="885393" y="4426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7487094" y="4801933"/>
              <a:ext cx="885825" cy="885825"/>
            </a:xfrm>
            <a:custGeom>
              <a:avLst/>
              <a:gdLst/>
              <a:ahLst/>
              <a:cxnLst/>
              <a:rect l="l" t="t" r="r" b="b"/>
              <a:pathLst>
                <a:path w="885825" h="885825">
                  <a:moveTo>
                    <a:pt x="442709" y="0"/>
                  </a:moveTo>
                  <a:lnTo>
                    <a:pt x="394471" y="2597"/>
                  </a:lnTo>
                  <a:lnTo>
                    <a:pt x="347738" y="10211"/>
                  </a:lnTo>
                  <a:lnTo>
                    <a:pt x="302779" y="22569"/>
                  </a:lnTo>
                  <a:lnTo>
                    <a:pt x="259865" y="39403"/>
                  </a:lnTo>
                  <a:lnTo>
                    <a:pt x="219265" y="60442"/>
                  </a:lnTo>
                  <a:lnTo>
                    <a:pt x="181251" y="85416"/>
                  </a:lnTo>
                  <a:lnTo>
                    <a:pt x="146091" y="114055"/>
                  </a:lnTo>
                  <a:lnTo>
                    <a:pt x="114057" y="146089"/>
                  </a:lnTo>
                  <a:lnTo>
                    <a:pt x="85417" y="181248"/>
                  </a:lnTo>
                  <a:lnTo>
                    <a:pt x="60443" y="219262"/>
                  </a:lnTo>
                  <a:lnTo>
                    <a:pt x="39403" y="259860"/>
                  </a:lnTo>
                  <a:lnTo>
                    <a:pt x="22569" y="302772"/>
                  </a:lnTo>
                  <a:lnTo>
                    <a:pt x="10211" y="347729"/>
                  </a:lnTo>
                  <a:lnTo>
                    <a:pt x="2597" y="394461"/>
                  </a:lnTo>
                  <a:lnTo>
                    <a:pt x="0" y="442696"/>
                  </a:lnTo>
                  <a:lnTo>
                    <a:pt x="2597" y="490934"/>
                  </a:lnTo>
                  <a:lnTo>
                    <a:pt x="10211" y="537667"/>
                  </a:lnTo>
                  <a:lnTo>
                    <a:pt x="22569" y="582625"/>
                  </a:lnTo>
                  <a:lnTo>
                    <a:pt x="39403" y="625538"/>
                  </a:lnTo>
                  <a:lnTo>
                    <a:pt x="60443" y="666136"/>
                  </a:lnTo>
                  <a:lnTo>
                    <a:pt x="85417" y="704149"/>
                  </a:lnTo>
                  <a:lnTo>
                    <a:pt x="114057" y="739308"/>
                  </a:lnTo>
                  <a:lnTo>
                    <a:pt x="146091" y="771341"/>
                  </a:lnTo>
                  <a:lnTo>
                    <a:pt x="181251" y="799980"/>
                  </a:lnTo>
                  <a:lnTo>
                    <a:pt x="219265" y="824953"/>
                  </a:lnTo>
                  <a:lnTo>
                    <a:pt x="259865" y="845991"/>
                  </a:lnTo>
                  <a:lnTo>
                    <a:pt x="302779" y="862824"/>
                  </a:lnTo>
                  <a:lnTo>
                    <a:pt x="347738" y="875182"/>
                  </a:lnTo>
                  <a:lnTo>
                    <a:pt x="394471" y="882795"/>
                  </a:lnTo>
                  <a:lnTo>
                    <a:pt x="442709" y="885393"/>
                  </a:lnTo>
                  <a:lnTo>
                    <a:pt x="490944" y="882795"/>
                  </a:lnTo>
                  <a:lnTo>
                    <a:pt x="537675" y="875182"/>
                  </a:lnTo>
                  <a:lnTo>
                    <a:pt x="582631" y="862824"/>
                  </a:lnTo>
                  <a:lnTo>
                    <a:pt x="625543" y="845991"/>
                  </a:lnTo>
                  <a:lnTo>
                    <a:pt x="666140" y="824953"/>
                  </a:lnTo>
                  <a:lnTo>
                    <a:pt x="704152" y="799980"/>
                  </a:lnTo>
                  <a:lnTo>
                    <a:pt x="739310" y="771341"/>
                  </a:lnTo>
                  <a:lnTo>
                    <a:pt x="771343" y="739308"/>
                  </a:lnTo>
                  <a:lnTo>
                    <a:pt x="799980" y="704149"/>
                  </a:lnTo>
                  <a:lnTo>
                    <a:pt x="824953" y="666136"/>
                  </a:lnTo>
                  <a:lnTo>
                    <a:pt x="845991" y="625538"/>
                  </a:lnTo>
                  <a:lnTo>
                    <a:pt x="862824" y="582625"/>
                  </a:lnTo>
                  <a:lnTo>
                    <a:pt x="875182" y="537667"/>
                  </a:lnTo>
                  <a:lnTo>
                    <a:pt x="882795" y="490934"/>
                  </a:lnTo>
                  <a:lnTo>
                    <a:pt x="885393" y="442696"/>
                  </a:lnTo>
                  <a:lnTo>
                    <a:pt x="882795" y="394461"/>
                  </a:lnTo>
                  <a:lnTo>
                    <a:pt x="875182" y="347729"/>
                  </a:lnTo>
                  <a:lnTo>
                    <a:pt x="862824" y="302772"/>
                  </a:lnTo>
                  <a:lnTo>
                    <a:pt x="845991" y="259860"/>
                  </a:lnTo>
                  <a:lnTo>
                    <a:pt x="824953" y="219262"/>
                  </a:lnTo>
                  <a:lnTo>
                    <a:pt x="799980" y="181248"/>
                  </a:lnTo>
                  <a:lnTo>
                    <a:pt x="771343" y="146089"/>
                  </a:lnTo>
                  <a:lnTo>
                    <a:pt x="739310" y="114055"/>
                  </a:lnTo>
                  <a:lnTo>
                    <a:pt x="704152" y="85416"/>
                  </a:lnTo>
                  <a:lnTo>
                    <a:pt x="666140" y="60442"/>
                  </a:lnTo>
                  <a:lnTo>
                    <a:pt x="625543" y="39403"/>
                  </a:lnTo>
                  <a:lnTo>
                    <a:pt x="582631" y="22569"/>
                  </a:lnTo>
                  <a:lnTo>
                    <a:pt x="537675" y="10211"/>
                  </a:lnTo>
                  <a:lnTo>
                    <a:pt x="490944" y="2597"/>
                  </a:lnTo>
                  <a:lnTo>
                    <a:pt x="44270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7487094" y="4801933"/>
              <a:ext cx="885825" cy="885825"/>
            </a:xfrm>
            <a:custGeom>
              <a:avLst/>
              <a:gdLst/>
              <a:ahLst/>
              <a:cxnLst/>
              <a:rect l="l" t="t" r="r" b="b"/>
              <a:pathLst>
                <a:path w="885825" h="885825">
                  <a:moveTo>
                    <a:pt x="885393" y="442696"/>
                  </a:moveTo>
                  <a:lnTo>
                    <a:pt x="882795" y="490934"/>
                  </a:lnTo>
                  <a:lnTo>
                    <a:pt x="875182" y="537667"/>
                  </a:lnTo>
                  <a:lnTo>
                    <a:pt x="862824" y="582625"/>
                  </a:lnTo>
                  <a:lnTo>
                    <a:pt x="845991" y="625538"/>
                  </a:lnTo>
                  <a:lnTo>
                    <a:pt x="824953" y="666136"/>
                  </a:lnTo>
                  <a:lnTo>
                    <a:pt x="799980" y="704149"/>
                  </a:lnTo>
                  <a:lnTo>
                    <a:pt x="771343" y="739308"/>
                  </a:lnTo>
                  <a:lnTo>
                    <a:pt x="739310" y="771341"/>
                  </a:lnTo>
                  <a:lnTo>
                    <a:pt x="704152" y="799980"/>
                  </a:lnTo>
                  <a:lnTo>
                    <a:pt x="666140" y="824953"/>
                  </a:lnTo>
                  <a:lnTo>
                    <a:pt x="625543" y="845991"/>
                  </a:lnTo>
                  <a:lnTo>
                    <a:pt x="582631" y="862824"/>
                  </a:lnTo>
                  <a:lnTo>
                    <a:pt x="537675" y="875182"/>
                  </a:lnTo>
                  <a:lnTo>
                    <a:pt x="490944" y="882795"/>
                  </a:lnTo>
                  <a:lnTo>
                    <a:pt x="442709" y="885393"/>
                  </a:lnTo>
                  <a:lnTo>
                    <a:pt x="394471" y="882795"/>
                  </a:lnTo>
                  <a:lnTo>
                    <a:pt x="347738" y="875182"/>
                  </a:lnTo>
                  <a:lnTo>
                    <a:pt x="302779" y="862824"/>
                  </a:lnTo>
                  <a:lnTo>
                    <a:pt x="259865" y="845991"/>
                  </a:lnTo>
                  <a:lnTo>
                    <a:pt x="219265" y="824953"/>
                  </a:lnTo>
                  <a:lnTo>
                    <a:pt x="181251" y="799980"/>
                  </a:lnTo>
                  <a:lnTo>
                    <a:pt x="146091" y="771341"/>
                  </a:lnTo>
                  <a:lnTo>
                    <a:pt x="114057" y="739308"/>
                  </a:lnTo>
                  <a:lnTo>
                    <a:pt x="85417" y="704149"/>
                  </a:lnTo>
                  <a:lnTo>
                    <a:pt x="60443" y="666136"/>
                  </a:lnTo>
                  <a:lnTo>
                    <a:pt x="39403" y="625538"/>
                  </a:lnTo>
                  <a:lnTo>
                    <a:pt x="22569" y="582625"/>
                  </a:lnTo>
                  <a:lnTo>
                    <a:pt x="10211" y="537667"/>
                  </a:lnTo>
                  <a:lnTo>
                    <a:pt x="2597" y="490934"/>
                  </a:lnTo>
                  <a:lnTo>
                    <a:pt x="0" y="442696"/>
                  </a:lnTo>
                  <a:lnTo>
                    <a:pt x="2597" y="394461"/>
                  </a:lnTo>
                  <a:lnTo>
                    <a:pt x="10211" y="347729"/>
                  </a:lnTo>
                  <a:lnTo>
                    <a:pt x="22569" y="302772"/>
                  </a:lnTo>
                  <a:lnTo>
                    <a:pt x="39403" y="259860"/>
                  </a:lnTo>
                  <a:lnTo>
                    <a:pt x="60443" y="219262"/>
                  </a:lnTo>
                  <a:lnTo>
                    <a:pt x="85417" y="181248"/>
                  </a:lnTo>
                  <a:lnTo>
                    <a:pt x="114057" y="146089"/>
                  </a:lnTo>
                  <a:lnTo>
                    <a:pt x="146091" y="114055"/>
                  </a:lnTo>
                  <a:lnTo>
                    <a:pt x="181251" y="85416"/>
                  </a:lnTo>
                  <a:lnTo>
                    <a:pt x="219265" y="60442"/>
                  </a:lnTo>
                  <a:lnTo>
                    <a:pt x="259865" y="39403"/>
                  </a:lnTo>
                  <a:lnTo>
                    <a:pt x="302779" y="22569"/>
                  </a:lnTo>
                  <a:lnTo>
                    <a:pt x="347738" y="10211"/>
                  </a:lnTo>
                  <a:lnTo>
                    <a:pt x="394471" y="2597"/>
                  </a:lnTo>
                  <a:lnTo>
                    <a:pt x="442709" y="0"/>
                  </a:lnTo>
                  <a:lnTo>
                    <a:pt x="490944" y="2597"/>
                  </a:lnTo>
                  <a:lnTo>
                    <a:pt x="537675" y="10211"/>
                  </a:lnTo>
                  <a:lnTo>
                    <a:pt x="582631" y="22569"/>
                  </a:lnTo>
                  <a:lnTo>
                    <a:pt x="625543" y="39403"/>
                  </a:lnTo>
                  <a:lnTo>
                    <a:pt x="666140" y="60442"/>
                  </a:lnTo>
                  <a:lnTo>
                    <a:pt x="704152" y="85416"/>
                  </a:lnTo>
                  <a:lnTo>
                    <a:pt x="739310" y="114055"/>
                  </a:lnTo>
                  <a:lnTo>
                    <a:pt x="771343" y="146089"/>
                  </a:lnTo>
                  <a:lnTo>
                    <a:pt x="799980" y="181248"/>
                  </a:lnTo>
                  <a:lnTo>
                    <a:pt x="824953" y="219262"/>
                  </a:lnTo>
                  <a:lnTo>
                    <a:pt x="845991" y="259860"/>
                  </a:lnTo>
                  <a:lnTo>
                    <a:pt x="862824" y="302772"/>
                  </a:lnTo>
                  <a:lnTo>
                    <a:pt x="875182" y="347729"/>
                  </a:lnTo>
                  <a:lnTo>
                    <a:pt x="882795" y="394461"/>
                  </a:lnTo>
                  <a:lnTo>
                    <a:pt x="885393" y="4426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6743649" y="3629101"/>
              <a:ext cx="1263015" cy="1201420"/>
            </a:xfrm>
            <a:custGeom>
              <a:avLst/>
              <a:gdLst/>
              <a:ahLst/>
              <a:cxnLst/>
              <a:rect l="l" t="t" r="r" b="b"/>
              <a:pathLst>
                <a:path w="1263015" h="1201420">
                  <a:moveTo>
                    <a:pt x="631444" y="0"/>
                  </a:moveTo>
                  <a:lnTo>
                    <a:pt x="482384" y="458774"/>
                  </a:lnTo>
                  <a:lnTo>
                    <a:pt x="0" y="458774"/>
                  </a:lnTo>
                  <a:lnTo>
                    <a:pt x="390258" y="742302"/>
                  </a:lnTo>
                  <a:lnTo>
                    <a:pt x="241185" y="1201064"/>
                  </a:lnTo>
                  <a:lnTo>
                    <a:pt x="631444" y="917536"/>
                  </a:lnTo>
                  <a:lnTo>
                    <a:pt x="1021702" y="1201064"/>
                  </a:lnTo>
                  <a:lnTo>
                    <a:pt x="872629" y="742302"/>
                  </a:lnTo>
                  <a:lnTo>
                    <a:pt x="1262888" y="458774"/>
                  </a:lnTo>
                  <a:lnTo>
                    <a:pt x="780503" y="458774"/>
                  </a:lnTo>
                  <a:lnTo>
                    <a:pt x="631444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6743649" y="3629101"/>
              <a:ext cx="1263015" cy="1201420"/>
            </a:xfrm>
            <a:custGeom>
              <a:avLst/>
              <a:gdLst/>
              <a:ahLst/>
              <a:cxnLst/>
              <a:rect l="l" t="t" r="r" b="b"/>
              <a:pathLst>
                <a:path w="1263015" h="1201420">
                  <a:moveTo>
                    <a:pt x="631444" y="0"/>
                  </a:moveTo>
                  <a:lnTo>
                    <a:pt x="780503" y="458774"/>
                  </a:lnTo>
                  <a:lnTo>
                    <a:pt x="1262888" y="458774"/>
                  </a:lnTo>
                  <a:lnTo>
                    <a:pt x="872629" y="742302"/>
                  </a:lnTo>
                  <a:lnTo>
                    <a:pt x="1021702" y="1201064"/>
                  </a:lnTo>
                  <a:lnTo>
                    <a:pt x="631444" y="917536"/>
                  </a:lnTo>
                  <a:lnTo>
                    <a:pt x="241185" y="1201064"/>
                  </a:lnTo>
                  <a:lnTo>
                    <a:pt x="390258" y="742302"/>
                  </a:lnTo>
                  <a:lnTo>
                    <a:pt x="0" y="458774"/>
                  </a:lnTo>
                  <a:lnTo>
                    <a:pt x="482384" y="458774"/>
                  </a:lnTo>
                  <a:lnTo>
                    <a:pt x="631444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9" name="object 69"/>
          <p:cNvSpPr txBox="1"/>
          <p:nvPr/>
        </p:nvSpPr>
        <p:spPr>
          <a:xfrm>
            <a:off x="4104259" y="5071427"/>
            <a:ext cx="32639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000" b="1" spc="35" dirty="0">
                <a:latin typeface="Grammarsaurus" pitchFamily="2" charset="0"/>
                <a:cs typeface="Arial"/>
              </a:rPr>
              <a:t>48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70" name="object 70"/>
          <p:cNvSpPr txBox="1"/>
          <p:nvPr/>
        </p:nvSpPr>
        <p:spPr>
          <a:xfrm>
            <a:off x="5141340" y="5071427"/>
            <a:ext cx="44386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000" b="1" spc="-25" dirty="0">
                <a:latin typeface="Grammarsaurus" pitchFamily="2" charset="0"/>
                <a:cs typeface="Arial"/>
              </a:rPr>
              <a:t>120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71" name="object 71"/>
          <p:cNvSpPr txBox="1"/>
          <p:nvPr/>
        </p:nvSpPr>
        <p:spPr>
          <a:xfrm>
            <a:off x="4655184" y="4135945"/>
            <a:ext cx="32512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000" b="1" spc="3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84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72" name="object 72"/>
          <p:cNvSpPr txBox="1"/>
          <p:nvPr/>
        </p:nvSpPr>
        <p:spPr>
          <a:xfrm>
            <a:off x="7700136" y="5069141"/>
            <a:ext cx="45910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220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73" name="object 73"/>
          <p:cNvSpPr txBox="1"/>
          <p:nvPr/>
        </p:nvSpPr>
        <p:spPr>
          <a:xfrm>
            <a:off x="7148956" y="4127817"/>
            <a:ext cx="44894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000" b="1" spc="-25" dirty="0">
                <a:latin typeface="Grammarsaurus" pitchFamily="2" charset="0"/>
                <a:cs typeface="Arial"/>
              </a:rPr>
              <a:t>184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74" name="object 74"/>
          <p:cNvSpPr txBox="1"/>
          <p:nvPr/>
        </p:nvSpPr>
        <p:spPr>
          <a:xfrm>
            <a:off x="6602348" y="5069141"/>
            <a:ext cx="445134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000" b="1" spc="-25" dirty="0">
                <a:latin typeface="Grammarsaurus" pitchFamily="2" charset="0"/>
                <a:cs typeface="Arial"/>
              </a:rPr>
              <a:t>148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75" name="object 75"/>
          <p:cNvGrpSpPr/>
          <p:nvPr/>
        </p:nvGrpSpPr>
        <p:grpSpPr>
          <a:xfrm>
            <a:off x="595688" y="615543"/>
            <a:ext cx="594360" cy="594360"/>
            <a:chOff x="595688" y="615543"/>
            <a:chExt cx="594360" cy="594360"/>
          </a:xfrm>
        </p:grpSpPr>
        <p:sp>
          <p:nvSpPr>
            <p:cNvPr id="76" name="object 76"/>
            <p:cNvSpPr/>
            <p:nvPr/>
          </p:nvSpPr>
          <p:spPr>
            <a:xfrm>
              <a:off x="602038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3" y="558327"/>
                  </a:lnTo>
                  <a:lnTo>
                    <a:pt x="11158" y="570437"/>
                  </a:lnTo>
                  <a:lnTo>
                    <a:pt x="23268" y="578602"/>
                  </a:lnTo>
                  <a:lnTo>
                    <a:pt x="38100" y="581596"/>
                  </a:lnTo>
                  <a:lnTo>
                    <a:pt x="543496" y="581596"/>
                  </a:lnTo>
                  <a:lnTo>
                    <a:pt x="558327" y="578602"/>
                  </a:lnTo>
                  <a:lnTo>
                    <a:pt x="570437" y="570437"/>
                  </a:lnTo>
                  <a:lnTo>
                    <a:pt x="578602" y="558327"/>
                  </a:lnTo>
                  <a:lnTo>
                    <a:pt x="581596" y="543496"/>
                  </a:lnTo>
                  <a:lnTo>
                    <a:pt x="581596" y="38100"/>
                  </a:lnTo>
                  <a:lnTo>
                    <a:pt x="578602" y="23268"/>
                  </a:lnTo>
                  <a:lnTo>
                    <a:pt x="570437" y="11158"/>
                  </a:lnTo>
                  <a:lnTo>
                    <a:pt x="558327" y="2993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474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602038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596"/>
                  </a:moveTo>
                  <a:lnTo>
                    <a:pt x="38100" y="581596"/>
                  </a:lnTo>
                  <a:lnTo>
                    <a:pt x="23268" y="578602"/>
                  </a:lnTo>
                  <a:lnTo>
                    <a:pt x="11158" y="570437"/>
                  </a:lnTo>
                  <a:lnTo>
                    <a:pt x="2993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3"/>
                  </a:lnTo>
                  <a:lnTo>
                    <a:pt x="570437" y="11158"/>
                  </a:lnTo>
                  <a:lnTo>
                    <a:pt x="578602" y="23268"/>
                  </a:lnTo>
                  <a:lnTo>
                    <a:pt x="581596" y="38100"/>
                  </a:lnTo>
                  <a:lnTo>
                    <a:pt x="581596" y="543496"/>
                  </a:lnTo>
                  <a:lnTo>
                    <a:pt x="578602" y="558327"/>
                  </a:lnTo>
                  <a:lnTo>
                    <a:pt x="570437" y="570437"/>
                  </a:lnTo>
                  <a:lnTo>
                    <a:pt x="558327" y="578602"/>
                  </a:lnTo>
                  <a:lnTo>
                    <a:pt x="543496" y="581596"/>
                  </a:lnTo>
                  <a:close/>
                </a:path>
              </a:pathLst>
            </a:custGeom>
            <a:ln w="12700">
              <a:solidFill>
                <a:srgbClr val="15151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1" name="object 19"/>
          <p:cNvSpPr txBox="1">
            <a:spLocks noGrp="1"/>
          </p:cNvSpPr>
          <p:nvPr>
            <p:ph type="title"/>
          </p:nvPr>
        </p:nvSpPr>
        <p:spPr>
          <a:xfrm>
            <a:off x="1379523" y="736053"/>
            <a:ext cx="420202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The diagram below follows the rule:</a:t>
            </a:r>
          </a:p>
        </p:txBody>
      </p:sp>
      <p:sp>
        <p:nvSpPr>
          <p:cNvPr id="82" name="object 57"/>
          <p:cNvSpPr txBox="1"/>
          <p:nvPr/>
        </p:nvSpPr>
        <p:spPr>
          <a:xfrm>
            <a:off x="743489" y="737450"/>
            <a:ext cx="29337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en-US" sz="2000" b="1" dirty="0" smtClean="0">
                <a:solidFill>
                  <a:srgbClr val="FFFFFF"/>
                </a:solidFill>
                <a:latin typeface="Grammarsaurus" pitchFamily="2" charset="0"/>
                <a:cs typeface="Arial"/>
              </a:rPr>
              <a:t>15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79" name="object 5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0942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0533"/>
              <a:ext cx="4910670" cy="343746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962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39929" y="3649129"/>
              <a:ext cx="1562100" cy="156210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47633"/>
              <a:ext cx="778929" cy="1562096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232" y="1998141"/>
              <a:ext cx="1562096" cy="156208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3029" y="5681133"/>
              <a:ext cx="1468970" cy="117686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2029" y="4881033"/>
              <a:ext cx="2235199" cy="1976967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1129" y="575729"/>
              <a:ext cx="1430870" cy="2235200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4"/>
            <a:ext cx="11699240" cy="6352540"/>
            <a:chOff x="246570" y="309794"/>
            <a:chExt cx="11699240" cy="6352540"/>
          </a:xfrm>
        </p:grpSpPr>
        <p:sp>
          <p:nvSpPr>
            <p:cNvPr id="14" name="object 14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0"/>
                  </a:lnTo>
                  <a:lnTo>
                    <a:pt x="11656309" y="29845"/>
                  </a:lnTo>
                  <a:lnTo>
                    <a:pt x="11624003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6"/>
                  </a:lnTo>
                  <a:lnTo>
                    <a:pt x="11656309" y="29845"/>
                  </a:lnTo>
                  <a:lnTo>
                    <a:pt x="11678140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43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48" y="239953"/>
                  </a:lnTo>
                  <a:lnTo>
                    <a:pt x="1719734" y="230487"/>
                  </a:lnTo>
                  <a:lnTo>
                    <a:pt x="1757883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3" y="35242"/>
                  </a:lnTo>
                  <a:lnTo>
                    <a:pt x="1719734" y="9466"/>
                  </a:lnTo>
                  <a:lnTo>
                    <a:pt x="1673148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43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48" y="0"/>
                  </a:lnTo>
                  <a:lnTo>
                    <a:pt x="1719734" y="9466"/>
                  </a:lnTo>
                  <a:lnTo>
                    <a:pt x="1757883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3" y="204711"/>
                  </a:lnTo>
                  <a:lnTo>
                    <a:pt x="1719734" y="230487"/>
                  </a:lnTo>
                  <a:lnTo>
                    <a:pt x="1673148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4423829" y="3479228"/>
              <a:ext cx="3344545" cy="581660"/>
            </a:xfrm>
            <a:custGeom>
              <a:avLst/>
              <a:gdLst/>
              <a:ahLst/>
              <a:cxnLst/>
              <a:rect l="l" t="t" r="r" b="b"/>
              <a:pathLst>
                <a:path w="3344545" h="581660">
                  <a:moveTo>
                    <a:pt x="3320084" y="0"/>
                  </a:moveTo>
                  <a:lnTo>
                    <a:pt x="24244" y="0"/>
                  </a:lnTo>
                  <a:lnTo>
                    <a:pt x="14808" y="1905"/>
                  </a:lnTo>
                  <a:lnTo>
                    <a:pt x="7102" y="7102"/>
                  </a:lnTo>
                  <a:lnTo>
                    <a:pt x="1905" y="14808"/>
                  </a:lnTo>
                  <a:lnTo>
                    <a:pt x="0" y="24244"/>
                  </a:lnTo>
                  <a:lnTo>
                    <a:pt x="0" y="557352"/>
                  </a:lnTo>
                  <a:lnTo>
                    <a:pt x="1905" y="566792"/>
                  </a:lnTo>
                  <a:lnTo>
                    <a:pt x="7102" y="574498"/>
                  </a:lnTo>
                  <a:lnTo>
                    <a:pt x="14808" y="579692"/>
                  </a:lnTo>
                  <a:lnTo>
                    <a:pt x="24244" y="581596"/>
                  </a:lnTo>
                  <a:lnTo>
                    <a:pt x="3320084" y="581596"/>
                  </a:lnTo>
                  <a:lnTo>
                    <a:pt x="3329525" y="579692"/>
                  </a:lnTo>
                  <a:lnTo>
                    <a:pt x="3337231" y="574498"/>
                  </a:lnTo>
                  <a:lnTo>
                    <a:pt x="3342425" y="566792"/>
                  </a:lnTo>
                  <a:lnTo>
                    <a:pt x="3344329" y="557352"/>
                  </a:lnTo>
                  <a:lnTo>
                    <a:pt x="3344329" y="24244"/>
                  </a:lnTo>
                  <a:lnTo>
                    <a:pt x="3342425" y="14808"/>
                  </a:lnTo>
                  <a:lnTo>
                    <a:pt x="3337231" y="7102"/>
                  </a:lnTo>
                  <a:lnTo>
                    <a:pt x="3329525" y="1905"/>
                  </a:lnTo>
                  <a:lnTo>
                    <a:pt x="3320084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423829" y="3479228"/>
              <a:ext cx="3344545" cy="581660"/>
            </a:xfrm>
            <a:custGeom>
              <a:avLst/>
              <a:gdLst/>
              <a:ahLst/>
              <a:cxnLst/>
              <a:rect l="l" t="t" r="r" b="b"/>
              <a:pathLst>
                <a:path w="3344545" h="581660">
                  <a:moveTo>
                    <a:pt x="3320084" y="581596"/>
                  </a:moveTo>
                  <a:lnTo>
                    <a:pt x="24244" y="581596"/>
                  </a:lnTo>
                  <a:lnTo>
                    <a:pt x="14808" y="579692"/>
                  </a:lnTo>
                  <a:lnTo>
                    <a:pt x="7102" y="574498"/>
                  </a:lnTo>
                  <a:lnTo>
                    <a:pt x="1905" y="566792"/>
                  </a:lnTo>
                  <a:lnTo>
                    <a:pt x="0" y="557352"/>
                  </a:lnTo>
                  <a:lnTo>
                    <a:pt x="0" y="24244"/>
                  </a:lnTo>
                  <a:lnTo>
                    <a:pt x="1905" y="14808"/>
                  </a:lnTo>
                  <a:lnTo>
                    <a:pt x="7102" y="7102"/>
                  </a:lnTo>
                  <a:lnTo>
                    <a:pt x="14808" y="1905"/>
                  </a:lnTo>
                  <a:lnTo>
                    <a:pt x="24244" y="0"/>
                  </a:lnTo>
                  <a:lnTo>
                    <a:pt x="3320084" y="0"/>
                  </a:lnTo>
                  <a:lnTo>
                    <a:pt x="3329525" y="1905"/>
                  </a:lnTo>
                  <a:lnTo>
                    <a:pt x="3337231" y="7102"/>
                  </a:lnTo>
                  <a:lnTo>
                    <a:pt x="3342425" y="14808"/>
                  </a:lnTo>
                  <a:lnTo>
                    <a:pt x="3344329" y="24244"/>
                  </a:lnTo>
                  <a:lnTo>
                    <a:pt x="3344329" y="557352"/>
                  </a:lnTo>
                  <a:lnTo>
                    <a:pt x="3342425" y="566792"/>
                  </a:lnTo>
                  <a:lnTo>
                    <a:pt x="3337231" y="574498"/>
                  </a:lnTo>
                  <a:lnTo>
                    <a:pt x="3329525" y="579692"/>
                  </a:lnTo>
                  <a:lnTo>
                    <a:pt x="3320084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602669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0"/>
                  </a:moveTo>
                  <a:lnTo>
                    <a:pt x="38100" y="0"/>
                  </a:lnTo>
                  <a:lnTo>
                    <a:pt x="23274" y="2993"/>
                  </a:lnTo>
                  <a:lnTo>
                    <a:pt x="11163" y="11158"/>
                  </a:lnTo>
                  <a:lnTo>
                    <a:pt x="2995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5" y="558327"/>
                  </a:lnTo>
                  <a:lnTo>
                    <a:pt x="11163" y="570437"/>
                  </a:lnTo>
                  <a:lnTo>
                    <a:pt x="23274" y="578602"/>
                  </a:lnTo>
                  <a:lnTo>
                    <a:pt x="38100" y="581596"/>
                  </a:lnTo>
                  <a:lnTo>
                    <a:pt x="543509" y="581596"/>
                  </a:lnTo>
                  <a:lnTo>
                    <a:pt x="558334" y="578602"/>
                  </a:lnTo>
                  <a:lnTo>
                    <a:pt x="570445" y="570437"/>
                  </a:lnTo>
                  <a:lnTo>
                    <a:pt x="578613" y="558327"/>
                  </a:lnTo>
                  <a:lnTo>
                    <a:pt x="581609" y="543496"/>
                  </a:lnTo>
                  <a:lnTo>
                    <a:pt x="581609" y="38100"/>
                  </a:lnTo>
                  <a:lnTo>
                    <a:pt x="578613" y="23268"/>
                  </a:lnTo>
                  <a:lnTo>
                    <a:pt x="570445" y="11158"/>
                  </a:lnTo>
                  <a:lnTo>
                    <a:pt x="558334" y="2993"/>
                  </a:lnTo>
                  <a:lnTo>
                    <a:pt x="543509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02669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581596"/>
                  </a:moveTo>
                  <a:lnTo>
                    <a:pt x="38100" y="581596"/>
                  </a:lnTo>
                  <a:lnTo>
                    <a:pt x="23274" y="578602"/>
                  </a:lnTo>
                  <a:lnTo>
                    <a:pt x="11163" y="570437"/>
                  </a:lnTo>
                  <a:lnTo>
                    <a:pt x="2995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5" y="23268"/>
                  </a:lnTo>
                  <a:lnTo>
                    <a:pt x="11163" y="11158"/>
                  </a:lnTo>
                  <a:lnTo>
                    <a:pt x="23274" y="2993"/>
                  </a:lnTo>
                  <a:lnTo>
                    <a:pt x="38100" y="0"/>
                  </a:lnTo>
                  <a:lnTo>
                    <a:pt x="543509" y="0"/>
                  </a:lnTo>
                  <a:lnTo>
                    <a:pt x="558334" y="2993"/>
                  </a:lnTo>
                  <a:lnTo>
                    <a:pt x="570445" y="11158"/>
                  </a:lnTo>
                  <a:lnTo>
                    <a:pt x="578613" y="23268"/>
                  </a:lnTo>
                  <a:lnTo>
                    <a:pt x="581609" y="38100"/>
                  </a:lnTo>
                  <a:lnTo>
                    <a:pt x="581609" y="543496"/>
                  </a:lnTo>
                  <a:lnTo>
                    <a:pt x="578613" y="558327"/>
                  </a:lnTo>
                  <a:lnTo>
                    <a:pt x="570445" y="570437"/>
                  </a:lnTo>
                  <a:lnTo>
                    <a:pt x="558334" y="578602"/>
                  </a:lnTo>
                  <a:lnTo>
                    <a:pt x="543509" y="581596"/>
                  </a:lnTo>
                  <a:close/>
                </a:path>
              </a:pathLst>
            </a:custGeom>
            <a:ln w="12699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>
            <a:spLocks noGrp="1"/>
          </p:cNvSpPr>
          <p:nvPr>
            <p:ph type="title"/>
          </p:nvPr>
        </p:nvSpPr>
        <p:spPr>
          <a:xfrm>
            <a:off x="778929" y="742389"/>
            <a:ext cx="573149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46430" algn="l"/>
              </a:tabLst>
            </a:pPr>
            <a:r>
              <a:rPr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16	</a:t>
            </a: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Here is a rule for the cost of a taxi journey.</a:t>
            </a:r>
          </a:p>
        </p:txBody>
      </p:sp>
      <p:sp>
        <p:nvSpPr>
          <p:cNvPr id="24" name="object 24"/>
          <p:cNvSpPr/>
          <p:nvPr/>
        </p:nvSpPr>
        <p:spPr>
          <a:xfrm>
            <a:off x="4973993" y="4730381"/>
            <a:ext cx="2244090" cy="897890"/>
          </a:xfrm>
          <a:custGeom>
            <a:avLst/>
            <a:gdLst/>
            <a:ahLst/>
            <a:cxnLst/>
            <a:rect l="l" t="t" r="r" b="b"/>
            <a:pathLst>
              <a:path w="2244090" h="897889">
                <a:moveTo>
                  <a:pt x="2244013" y="0"/>
                </a:moveTo>
                <a:lnTo>
                  <a:pt x="0" y="0"/>
                </a:lnTo>
                <a:lnTo>
                  <a:pt x="0" y="897610"/>
                </a:lnTo>
                <a:lnTo>
                  <a:pt x="2244013" y="897610"/>
                </a:lnTo>
                <a:lnTo>
                  <a:pt x="224401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 txBox="1"/>
          <p:nvPr/>
        </p:nvSpPr>
        <p:spPr>
          <a:xfrm>
            <a:off x="4973993" y="4730381"/>
            <a:ext cx="2244090" cy="897890"/>
          </a:xfrm>
          <a:prstGeom prst="rect">
            <a:avLst/>
          </a:prstGeom>
          <a:ln w="12700">
            <a:solidFill>
              <a:srgbClr val="303030"/>
            </a:solidFill>
          </a:ln>
        </p:spPr>
        <p:txBody>
          <a:bodyPr vert="horz" wrap="square" lIns="0" tIns="259080" rIns="0" bIns="0" rtlCol="0">
            <a:noAutofit/>
          </a:bodyPr>
          <a:lstStyle/>
          <a:p>
            <a:pPr marL="187960">
              <a:lnSpc>
                <a:spcPct val="100000"/>
              </a:lnSpc>
              <a:spcBef>
                <a:spcPts val="2040"/>
              </a:spcBef>
            </a:pPr>
            <a:r>
              <a:rPr sz="2000" spc="-5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£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789132" y="2664066"/>
            <a:ext cx="2754668" cy="12695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A journey is 5 miles.</a:t>
            </a:r>
            <a:endParaRPr sz="200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</a:pPr>
            <a:endParaRPr sz="200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  <a:spcBef>
                <a:spcPts val="160"/>
              </a:spcBef>
            </a:pPr>
            <a:endParaRPr sz="2000" dirty="0">
              <a:latin typeface="Grammarsaurus" pitchFamily="2" charset="0"/>
              <a:cs typeface="Gill Sans MT"/>
            </a:endParaRPr>
          </a:p>
          <a:p>
            <a:pPr algn="ctr">
              <a:lnSpc>
                <a:spcPct val="100000"/>
              </a:lnSpc>
            </a:pPr>
            <a:r>
              <a:rPr sz="20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How much does it cost?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200400" y="1673809"/>
            <a:ext cx="5885561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b="1" dirty="0">
                <a:solidFill>
                  <a:srgbClr val="404041"/>
                </a:solidFill>
                <a:latin typeface="Grammarsaurus" pitchFamily="2" charset="0"/>
                <a:cs typeface="Arial"/>
              </a:rPr>
              <a:t>Cost = 70p for each mile + £4.50</a:t>
            </a:r>
            <a:endParaRPr sz="3000" dirty="0">
              <a:latin typeface="Grammarsaurus" pitchFamily="2" charset="0"/>
              <a:cs typeface="Arial"/>
            </a:endParaRPr>
          </a:p>
        </p:txBody>
      </p:sp>
      <p:sp>
        <p:nvSpPr>
          <p:cNvPr id="28" name="object 5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0942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0533"/>
              <a:ext cx="4910658" cy="343746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962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39929" y="3649129"/>
              <a:ext cx="1562100" cy="156210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47633"/>
              <a:ext cx="778929" cy="1562096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232" y="1998141"/>
              <a:ext cx="1562096" cy="156208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3029" y="5681133"/>
              <a:ext cx="1468958" cy="117686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2029" y="4881033"/>
              <a:ext cx="2235199" cy="1976967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1129" y="575729"/>
              <a:ext cx="1430870" cy="2235200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4"/>
            <a:ext cx="11699240" cy="6352540"/>
            <a:chOff x="246570" y="309794"/>
            <a:chExt cx="11699240" cy="6352540"/>
          </a:xfrm>
        </p:grpSpPr>
        <p:sp>
          <p:nvSpPr>
            <p:cNvPr id="14" name="object 14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5" y="8016"/>
                  </a:lnTo>
                  <a:lnTo>
                    <a:pt x="29849" y="29845"/>
                  </a:lnTo>
                  <a:lnTo>
                    <a:pt x="8018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8" y="6163554"/>
                  </a:lnTo>
                  <a:lnTo>
                    <a:pt x="29849" y="6195860"/>
                  </a:lnTo>
                  <a:lnTo>
                    <a:pt x="62155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8" y="6217688"/>
                  </a:lnTo>
                  <a:lnTo>
                    <a:pt x="11656314" y="6195860"/>
                  </a:lnTo>
                  <a:lnTo>
                    <a:pt x="11678142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2" y="62150"/>
                  </a:lnTo>
                  <a:lnTo>
                    <a:pt x="11656314" y="29845"/>
                  </a:lnTo>
                  <a:lnTo>
                    <a:pt x="11624008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5" y="6217688"/>
                  </a:lnTo>
                  <a:lnTo>
                    <a:pt x="29849" y="6195860"/>
                  </a:lnTo>
                  <a:lnTo>
                    <a:pt x="8018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8" y="62150"/>
                  </a:lnTo>
                  <a:lnTo>
                    <a:pt x="29849" y="29845"/>
                  </a:lnTo>
                  <a:lnTo>
                    <a:pt x="62155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8" y="8016"/>
                  </a:lnTo>
                  <a:lnTo>
                    <a:pt x="11656314" y="29845"/>
                  </a:lnTo>
                  <a:lnTo>
                    <a:pt x="11678142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2" y="6163554"/>
                  </a:lnTo>
                  <a:lnTo>
                    <a:pt x="11656314" y="6195860"/>
                  </a:lnTo>
                  <a:lnTo>
                    <a:pt x="11624008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2" y="204711"/>
                  </a:lnTo>
                  <a:lnTo>
                    <a:pt x="73391" y="230487"/>
                  </a:lnTo>
                  <a:lnTo>
                    <a:pt x="119976" y="239953"/>
                  </a:lnTo>
                  <a:lnTo>
                    <a:pt x="1673161" y="239953"/>
                  </a:lnTo>
                  <a:lnTo>
                    <a:pt x="1719739" y="230487"/>
                  </a:lnTo>
                  <a:lnTo>
                    <a:pt x="1757884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4" y="35242"/>
                  </a:lnTo>
                  <a:lnTo>
                    <a:pt x="1719739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76" y="239953"/>
                  </a:lnTo>
                  <a:lnTo>
                    <a:pt x="73391" y="230487"/>
                  </a:lnTo>
                  <a:lnTo>
                    <a:pt x="35242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1673161" y="0"/>
                  </a:lnTo>
                  <a:lnTo>
                    <a:pt x="1719739" y="9466"/>
                  </a:lnTo>
                  <a:lnTo>
                    <a:pt x="1757884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4" y="204711"/>
                  </a:lnTo>
                  <a:lnTo>
                    <a:pt x="1719739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4423829" y="3479228"/>
              <a:ext cx="3344545" cy="581660"/>
            </a:xfrm>
            <a:custGeom>
              <a:avLst/>
              <a:gdLst/>
              <a:ahLst/>
              <a:cxnLst/>
              <a:rect l="l" t="t" r="r" b="b"/>
              <a:pathLst>
                <a:path w="3344545" h="581660">
                  <a:moveTo>
                    <a:pt x="3320084" y="0"/>
                  </a:moveTo>
                  <a:lnTo>
                    <a:pt x="24244" y="0"/>
                  </a:lnTo>
                  <a:lnTo>
                    <a:pt x="14808" y="1905"/>
                  </a:lnTo>
                  <a:lnTo>
                    <a:pt x="7102" y="7102"/>
                  </a:lnTo>
                  <a:lnTo>
                    <a:pt x="1905" y="14808"/>
                  </a:lnTo>
                  <a:lnTo>
                    <a:pt x="0" y="24244"/>
                  </a:lnTo>
                  <a:lnTo>
                    <a:pt x="0" y="557352"/>
                  </a:lnTo>
                  <a:lnTo>
                    <a:pt x="1905" y="566792"/>
                  </a:lnTo>
                  <a:lnTo>
                    <a:pt x="7102" y="574498"/>
                  </a:lnTo>
                  <a:lnTo>
                    <a:pt x="14808" y="579692"/>
                  </a:lnTo>
                  <a:lnTo>
                    <a:pt x="24244" y="581596"/>
                  </a:lnTo>
                  <a:lnTo>
                    <a:pt x="3320084" y="581596"/>
                  </a:lnTo>
                  <a:lnTo>
                    <a:pt x="3329525" y="579692"/>
                  </a:lnTo>
                  <a:lnTo>
                    <a:pt x="3337231" y="574498"/>
                  </a:lnTo>
                  <a:lnTo>
                    <a:pt x="3342425" y="566792"/>
                  </a:lnTo>
                  <a:lnTo>
                    <a:pt x="3344329" y="557352"/>
                  </a:lnTo>
                  <a:lnTo>
                    <a:pt x="3344329" y="24244"/>
                  </a:lnTo>
                  <a:lnTo>
                    <a:pt x="3342425" y="14808"/>
                  </a:lnTo>
                  <a:lnTo>
                    <a:pt x="3337231" y="7102"/>
                  </a:lnTo>
                  <a:lnTo>
                    <a:pt x="3329525" y="1905"/>
                  </a:lnTo>
                  <a:lnTo>
                    <a:pt x="3320084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423829" y="3479228"/>
              <a:ext cx="3344545" cy="581660"/>
            </a:xfrm>
            <a:custGeom>
              <a:avLst/>
              <a:gdLst/>
              <a:ahLst/>
              <a:cxnLst/>
              <a:rect l="l" t="t" r="r" b="b"/>
              <a:pathLst>
                <a:path w="3344545" h="581660">
                  <a:moveTo>
                    <a:pt x="3320084" y="581596"/>
                  </a:moveTo>
                  <a:lnTo>
                    <a:pt x="24244" y="581596"/>
                  </a:lnTo>
                  <a:lnTo>
                    <a:pt x="14808" y="579692"/>
                  </a:lnTo>
                  <a:lnTo>
                    <a:pt x="7102" y="574498"/>
                  </a:lnTo>
                  <a:lnTo>
                    <a:pt x="1905" y="566792"/>
                  </a:lnTo>
                  <a:lnTo>
                    <a:pt x="0" y="557352"/>
                  </a:lnTo>
                  <a:lnTo>
                    <a:pt x="0" y="24244"/>
                  </a:lnTo>
                  <a:lnTo>
                    <a:pt x="1905" y="14808"/>
                  </a:lnTo>
                  <a:lnTo>
                    <a:pt x="7102" y="7102"/>
                  </a:lnTo>
                  <a:lnTo>
                    <a:pt x="14808" y="1905"/>
                  </a:lnTo>
                  <a:lnTo>
                    <a:pt x="24244" y="0"/>
                  </a:lnTo>
                  <a:lnTo>
                    <a:pt x="3320084" y="0"/>
                  </a:lnTo>
                  <a:lnTo>
                    <a:pt x="3329525" y="1905"/>
                  </a:lnTo>
                  <a:lnTo>
                    <a:pt x="3337231" y="7102"/>
                  </a:lnTo>
                  <a:lnTo>
                    <a:pt x="3342425" y="14808"/>
                  </a:lnTo>
                  <a:lnTo>
                    <a:pt x="3344329" y="24244"/>
                  </a:lnTo>
                  <a:lnTo>
                    <a:pt x="3344329" y="557352"/>
                  </a:lnTo>
                  <a:lnTo>
                    <a:pt x="3342425" y="566792"/>
                  </a:lnTo>
                  <a:lnTo>
                    <a:pt x="3337231" y="574498"/>
                  </a:lnTo>
                  <a:lnTo>
                    <a:pt x="3329525" y="579692"/>
                  </a:lnTo>
                  <a:lnTo>
                    <a:pt x="3320084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602674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3" y="558327"/>
                  </a:lnTo>
                  <a:lnTo>
                    <a:pt x="11158" y="570437"/>
                  </a:lnTo>
                  <a:lnTo>
                    <a:pt x="23268" y="578602"/>
                  </a:lnTo>
                  <a:lnTo>
                    <a:pt x="38100" y="581596"/>
                  </a:lnTo>
                  <a:lnTo>
                    <a:pt x="543496" y="581596"/>
                  </a:lnTo>
                  <a:lnTo>
                    <a:pt x="558327" y="578602"/>
                  </a:lnTo>
                  <a:lnTo>
                    <a:pt x="570437" y="570437"/>
                  </a:lnTo>
                  <a:lnTo>
                    <a:pt x="578602" y="558327"/>
                  </a:lnTo>
                  <a:lnTo>
                    <a:pt x="581596" y="543496"/>
                  </a:lnTo>
                  <a:lnTo>
                    <a:pt x="581596" y="38100"/>
                  </a:lnTo>
                  <a:lnTo>
                    <a:pt x="578602" y="23268"/>
                  </a:lnTo>
                  <a:lnTo>
                    <a:pt x="570437" y="11158"/>
                  </a:lnTo>
                  <a:lnTo>
                    <a:pt x="558327" y="2993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474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02674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596"/>
                  </a:moveTo>
                  <a:lnTo>
                    <a:pt x="38100" y="581596"/>
                  </a:lnTo>
                  <a:lnTo>
                    <a:pt x="23268" y="578602"/>
                  </a:lnTo>
                  <a:lnTo>
                    <a:pt x="11158" y="570437"/>
                  </a:lnTo>
                  <a:lnTo>
                    <a:pt x="2993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3"/>
                  </a:lnTo>
                  <a:lnTo>
                    <a:pt x="570437" y="11158"/>
                  </a:lnTo>
                  <a:lnTo>
                    <a:pt x="578602" y="23268"/>
                  </a:lnTo>
                  <a:lnTo>
                    <a:pt x="581596" y="38100"/>
                  </a:lnTo>
                  <a:lnTo>
                    <a:pt x="581596" y="543496"/>
                  </a:lnTo>
                  <a:lnTo>
                    <a:pt x="578602" y="558327"/>
                  </a:lnTo>
                  <a:lnTo>
                    <a:pt x="570437" y="570437"/>
                  </a:lnTo>
                  <a:lnTo>
                    <a:pt x="558327" y="578602"/>
                  </a:lnTo>
                  <a:lnTo>
                    <a:pt x="543496" y="581596"/>
                  </a:lnTo>
                  <a:close/>
                </a:path>
              </a:pathLst>
            </a:custGeom>
            <a:ln w="12700">
              <a:solidFill>
                <a:srgbClr val="15151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26"/>
          <p:cNvSpPr/>
          <p:nvPr/>
        </p:nvSpPr>
        <p:spPr>
          <a:xfrm>
            <a:off x="7264996" y="4730381"/>
            <a:ext cx="2244090" cy="897890"/>
          </a:xfrm>
          <a:custGeom>
            <a:avLst/>
            <a:gdLst/>
            <a:ahLst/>
            <a:cxnLst/>
            <a:rect l="l" t="t" r="r" b="b"/>
            <a:pathLst>
              <a:path w="2244090" h="897889">
                <a:moveTo>
                  <a:pt x="2244013" y="0"/>
                </a:moveTo>
                <a:lnTo>
                  <a:pt x="0" y="0"/>
                </a:lnTo>
                <a:lnTo>
                  <a:pt x="0" y="897610"/>
                </a:lnTo>
                <a:lnTo>
                  <a:pt x="2244013" y="897610"/>
                </a:lnTo>
                <a:lnTo>
                  <a:pt x="224401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3121532" y="4407014"/>
            <a:ext cx="2607945" cy="160300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  <a:tabLst>
                <a:tab pos="1190625" algn="l"/>
              </a:tabLst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 miles =	70p x 5</a:t>
            </a:r>
            <a:endParaRPr sz="2000" dirty="0">
              <a:latin typeface="Grammarsaurus" pitchFamily="2" charset="0"/>
              <a:cs typeface="Arial"/>
            </a:endParaRPr>
          </a:p>
          <a:p>
            <a:pPr algn="ctr">
              <a:lnSpc>
                <a:spcPts val="2200"/>
              </a:lnSpc>
              <a:spcBef>
                <a:spcPts val="16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7 x 5 = 35</a:t>
            </a:r>
            <a:endParaRPr sz="2000" dirty="0">
              <a:latin typeface="Grammarsaurus" pitchFamily="2" charset="0"/>
              <a:cs typeface="Arial"/>
            </a:endParaRPr>
          </a:p>
          <a:p>
            <a:pPr algn="ctr">
              <a:lnSpc>
                <a:spcPts val="2200"/>
              </a:lnSpc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70 x 5 = 350p = £3.50</a:t>
            </a:r>
            <a:endParaRPr sz="2000" dirty="0">
              <a:latin typeface="Grammarsaurus" pitchFamily="2" charset="0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16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£3.50 + £4.50 = £8.00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7264996" y="4730381"/>
            <a:ext cx="2244090" cy="897890"/>
          </a:xfrm>
          <a:prstGeom prst="rect">
            <a:avLst/>
          </a:prstGeom>
          <a:ln w="12700">
            <a:solidFill>
              <a:srgbClr val="303030"/>
            </a:solidFill>
          </a:ln>
        </p:spPr>
        <p:txBody>
          <a:bodyPr vert="horz" wrap="square" lIns="0" tIns="269875" rIns="0" bIns="0" rtlCol="0">
            <a:noAutofit/>
          </a:bodyPr>
          <a:lstStyle/>
          <a:p>
            <a:pPr marL="187960">
              <a:lnSpc>
                <a:spcPct val="100000"/>
              </a:lnSpc>
              <a:spcBef>
                <a:spcPts val="2125"/>
              </a:spcBef>
              <a:tabLst>
                <a:tab pos="923925" algn="l"/>
              </a:tabLst>
            </a:pPr>
            <a:r>
              <a:rPr sz="3000" spc="-75" baseline="2777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£</a:t>
            </a:r>
            <a:r>
              <a:rPr sz="3000" baseline="2777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	</a:t>
            </a:r>
            <a:r>
              <a:rPr sz="200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8.00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1" name="object 23"/>
          <p:cNvSpPr txBox="1">
            <a:spLocks noGrp="1"/>
          </p:cNvSpPr>
          <p:nvPr>
            <p:ph type="title"/>
          </p:nvPr>
        </p:nvSpPr>
        <p:spPr>
          <a:xfrm>
            <a:off x="778929" y="742389"/>
            <a:ext cx="573149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46430" algn="l"/>
              </a:tabLst>
            </a:pPr>
            <a:r>
              <a:rPr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16	</a:t>
            </a: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Here is a rule for the cost of a taxi journey.</a:t>
            </a:r>
          </a:p>
        </p:txBody>
      </p:sp>
      <p:sp>
        <p:nvSpPr>
          <p:cNvPr id="32" name="object 26"/>
          <p:cNvSpPr txBox="1"/>
          <p:nvPr/>
        </p:nvSpPr>
        <p:spPr>
          <a:xfrm>
            <a:off x="4789132" y="2664066"/>
            <a:ext cx="2754668" cy="12695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A journey is 5 miles.</a:t>
            </a:r>
            <a:endParaRPr sz="200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</a:pPr>
            <a:endParaRPr sz="200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  <a:spcBef>
                <a:spcPts val="160"/>
              </a:spcBef>
            </a:pPr>
            <a:endParaRPr sz="2000" dirty="0">
              <a:latin typeface="Grammarsaurus" pitchFamily="2" charset="0"/>
              <a:cs typeface="Gill Sans MT"/>
            </a:endParaRPr>
          </a:p>
          <a:p>
            <a:pPr algn="ctr">
              <a:lnSpc>
                <a:spcPct val="100000"/>
              </a:lnSpc>
            </a:pPr>
            <a:r>
              <a:rPr sz="20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How much does it cost?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sp>
        <p:nvSpPr>
          <p:cNvPr id="33" name="object 27"/>
          <p:cNvSpPr txBox="1"/>
          <p:nvPr/>
        </p:nvSpPr>
        <p:spPr>
          <a:xfrm>
            <a:off x="3200400" y="1673809"/>
            <a:ext cx="5885561" cy="4744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b="1" dirty="0">
                <a:solidFill>
                  <a:srgbClr val="404041"/>
                </a:solidFill>
                <a:latin typeface="Grammarsaurus" pitchFamily="2" charset="0"/>
                <a:cs typeface="Arial"/>
              </a:rPr>
              <a:t>Cost = 70p for each mile + £4.50</a:t>
            </a:r>
            <a:endParaRPr sz="3000" dirty="0">
              <a:latin typeface="Grammarsaurus" pitchFamily="2" charset="0"/>
              <a:cs typeface="Arial"/>
            </a:endParaRPr>
          </a:p>
        </p:txBody>
      </p:sp>
      <p:sp>
        <p:nvSpPr>
          <p:cNvPr id="29" name="object 5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2700" cy="350942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77100" y="3420533"/>
              <a:ext cx="4914900" cy="343746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76600" y="0"/>
              <a:ext cx="1549387" cy="129962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48400" y="3649129"/>
              <a:ext cx="1562087" cy="156210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47633"/>
              <a:ext cx="774700" cy="1562096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7000" y="1998141"/>
              <a:ext cx="1562100" cy="156208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31500" y="5681133"/>
              <a:ext cx="1460500" cy="117686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17800" y="4881033"/>
              <a:ext cx="2235200" cy="1976967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9600" y="575729"/>
              <a:ext cx="1422400" cy="2235200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4"/>
            <a:ext cx="11699240" cy="6352540"/>
            <a:chOff x="246570" y="309794"/>
            <a:chExt cx="11699240" cy="6352540"/>
          </a:xfrm>
        </p:grpSpPr>
        <p:sp>
          <p:nvSpPr>
            <p:cNvPr id="14" name="object 14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8" y="6217688"/>
                  </a:lnTo>
                  <a:lnTo>
                    <a:pt x="11656314" y="6195860"/>
                  </a:lnTo>
                  <a:lnTo>
                    <a:pt x="11678142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2" y="62150"/>
                  </a:lnTo>
                  <a:lnTo>
                    <a:pt x="11656314" y="29845"/>
                  </a:lnTo>
                  <a:lnTo>
                    <a:pt x="11624008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4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8" y="8016"/>
                  </a:lnTo>
                  <a:lnTo>
                    <a:pt x="11656314" y="29845"/>
                  </a:lnTo>
                  <a:lnTo>
                    <a:pt x="11678142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2" y="6163554"/>
                  </a:lnTo>
                  <a:lnTo>
                    <a:pt x="11656314" y="6195860"/>
                  </a:lnTo>
                  <a:lnTo>
                    <a:pt x="11624008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61" y="239953"/>
                  </a:lnTo>
                  <a:lnTo>
                    <a:pt x="1719739" y="230487"/>
                  </a:lnTo>
                  <a:lnTo>
                    <a:pt x="1757884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4" y="35242"/>
                  </a:lnTo>
                  <a:lnTo>
                    <a:pt x="1719739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61" y="0"/>
                  </a:lnTo>
                  <a:lnTo>
                    <a:pt x="1719739" y="9466"/>
                  </a:lnTo>
                  <a:lnTo>
                    <a:pt x="1757884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4" y="204711"/>
                  </a:lnTo>
                  <a:lnTo>
                    <a:pt x="1719739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4974005" y="3914597"/>
              <a:ext cx="2244090" cy="897890"/>
            </a:xfrm>
            <a:custGeom>
              <a:avLst/>
              <a:gdLst/>
              <a:ahLst/>
              <a:cxnLst/>
              <a:rect l="l" t="t" r="r" b="b"/>
              <a:pathLst>
                <a:path w="2244090" h="897889">
                  <a:moveTo>
                    <a:pt x="2244001" y="0"/>
                  </a:moveTo>
                  <a:lnTo>
                    <a:pt x="0" y="0"/>
                  </a:lnTo>
                  <a:lnTo>
                    <a:pt x="0" y="897610"/>
                  </a:lnTo>
                  <a:lnTo>
                    <a:pt x="2244001" y="897610"/>
                  </a:lnTo>
                  <a:lnTo>
                    <a:pt x="224400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974005" y="3914597"/>
              <a:ext cx="2244090" cy="897890"/>
            </a:xfrm>
            <a:custGeom>
              <a:avLst/>
              <a:gdLst/>
              <a:ahLst/>
              <a:cxnLst/>
              <a:rect l="l" t="t" r="r" b="b"/>
              <a:pathLst>
                <a:path w="2244090" h="897889">
                  <a:moveTo>
                    <a:pt x="2244001" y="897610"/>
                  </a:moveTo>
                  <a:lnTo>
                    <a:pt x="0" y="897610"/>
                  </a:lnTo>
                  <a:lnTo>
                    <a:pt x="0" y="0"/>
                  </a:lnTo>
                  <a:lnTo>
                    <a:pt x="2244001" y="0"/>
                  </a:lnTo>
                  <a:lnTo>
                    <a:pt x="2244001" y="897610"/>
                  </a:lnTo>
                  <a:close/>
                </a:path>
              </a:pathLst>
            </a:custGeom>
            <a:ln w="12700">
              <a:solidFill>
                <a:srgbClr val="3030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3122777" y="2423947"/>
              <a:ext cx="5946775" cy="581660"/>
            </a:xfrm>
            <a:custGeom>
              <a:avLst/>
              <a:gdLst/>
              <a:ahLst/>
              <a:cxnLst/>
              <a:rect l="l" t="t" r="r" b="b"/>
              <a:pathLst>
                <a:path w="5946775" h="581660">
                  <a:moveTo>
                    <a:pt x="5914097" y="0"/>
                  </a:moveTo>
                  <a:lnTo>
                    <a:pt x="32334" y="0"/>
                  </a:lnTo>
                  <a:lnTo>
                    <a:pt x="19748" y="2540"/>
                  </a:lnTo>
                  <a:lnTo>
                    <a:pt x="9471" y="9469"/>
                  </a:lnTo>
                  <a:lnTo>
                    <a:pt x="2541" y="19743"/>
                  </a:lnTo>
                  <a:lnTo>
                    <a:pt x="0" y="32321"/>
                  </a:lnTo>
                  <a:lnTo>
                    <a:pt x="0" y="549275"/>
                  </a:lnTo>
                  <a:lnTo>
                    <a:pt x="2541" y="561852"/>
                  </a:lnTo>
                  <a:lnTo>
                    <a:pt x="9471" y="572127"/>
                  </a:lnTo>
                  <a:lnTo>
                    <a:pt x="19748" y="579055"/>
                  </a:lnTo>
                  <a:lnTo>
                    <a:pt x="32334" y="581596"/>
                  </a:lnTo>
                  <a:lnTo>
                    <a:pt x="5914097" y="581596"/>
                  </a:lnTo>
                  <a:lnTo>
                    <a:pt x="5926683" y="579055"/>
                  </a:lnTo>
                  <a:lnTo>
                    <a:pt x="5936961" y="572127"/>
                  </a:lnTo>
                  <a:lnTo>
                    <a:pt x="5943890" y="561852"/>
                  </a:lnTo>
                  <a:lnTo>
                    <a:pt x="5946432" y="549275"/>
                  </a:lnTo>
                  <a:lnTo>
                    <a:pt x="5946432" y="32321"/>
                  </a:lnTo>
                  <a:lnTo>
                    <a:pt x="5943890" y="19743"/>
                  </a:lnTo>
                  <a:lnTo>
                    <a:pt x="5936961" y="9469"/>
                  </a:lnTo>
                  <a:lnTo>
                    <a:pt x="5926683" y="2540"/>
                  </a:lnTo>
                  <a:lnTo>
                    <a:pt x="5914097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3122777" y="2423947"/>
              <a:ext cx="5946775" cy="581660"/>
            </a:xfrm>
            <a:custGeom>
              <a:avLst/>
              <a:gdLst/>
              <a:ahLst/>
              <a:cxnLst/>
              <a:rect l="l" t="t" r="r" b="b"/>
              <a:pathLst>
                <a:path w="5946775" h="581660">
                  <a:moveTo>
                    <a:pt x="5914097" y="581596"/>
                  </a:moveTo>
                  <a:lnTo>
                    <a:pt x="32334" y="581596"/>
                  </a:lnTo>
                  <a:lnTo>
                    <a:pt x="19748" y="579055"/>
                  </a:lnTo>
                  <a:lnTo>
                    <a:pt x="9471" y="572127"/>
                  </a:lnTo>
                  <a:lnTo>
                    <a:pt x="2541" y="561852"/>
                  </a:lnTo>
                  <a:lnTo>
                    <a:pt x="0" y="549275"/>
                  </a:lnTo>
                  <a:lnTo>
                    <a:pt x="0" y="32321"/>
                  </a:lnTo>
                  <a:lnTo>
                    <a:pt x="2541" y="19743"/>
                  </a:lnTo>
                  <a:lnTo>
                    <a:pt x="9471" y="9469"/>
                  </a:lnTo>
                  <a:lnTo>
                    <a:pt x="19748" y="2540"/>
                  </a:lnTo>
                  <a:lnTo>
                    <a:pt x="32334" y="0"/>
                  </a:lnTo>
                  <a:lnTo>
                    <a:pt x="5914097" y="0"/>
                  </a:lnTo>
                  <a:lnTo>
                    <a:pt x="5926683" y="2540"/>
                  </a:lnTo>
                  <a:lnTo>
                    <a:pt x="5936961" y="9469"/>
                  </a:lnTo>
                  <a:lnTo>
                    <a:pt x="5943890" y="19743"/>
                  </a:lnTo>
                  <a:lnTo>
                    <a:pt x="5946432" y="32321"/>
                  </a:lnTo>
                  <a:lnTo>
                    <a:pt x="5946432" y="549275"/>
                  </a:lnTo>
                  <a:lnTo>
                    <a:pt x="5943890" y="561852"/>
                  </a:lnTo>
                  <a:lnTo>
                    <a:pt x="5936961" y="572127"/>
                  </a:lnTo>
                  <a:lnTo>
                    <a:pt x="5926683" y="579055"/>
                  </a:lnTo>
                  <a:lnTo>
                    <a:pt x="5914097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3325940" y="2521597"/>
            <a:ext cx="558946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5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How many boxes are needed to hold 252 oranges?</a:t>
            </a:r>
            <a:endParaRPr sz="2000" spc="-50" dirty="0">
              <a:latin typeface="Grammarsaurus" pitchFamily="2" charset="0"/>
              <a:cs typeface="Gill Sans MT"/>
            </a:endParaRPr>
          </a:p>
        </p:txBody>
      </p:sp>
      <p:grpSp>
        <p:nvGrpSpPr>
          <p:cNvPr id="24" name="object 24"/>
          <p:cNvGrpSpPr/>
          <p:nvPr/>
        </p:nvGrpSpPr>
        <p:grpSpPr>
          <a:xfrm>
            <a:off x="596328" y="615543"/>
            <a:ext cx="594360" cy="594360"/>
            <a:chOff x="596328" y="615543"/>
            <a:chExt cx="594360" cy="594360"/>
          </a:xfrm>
        </p:grpSpPr>
        <p:sp>
          <p:nvSpPr>
            <p:cNvPr id="25" name="object 25"/>
            <p:cNvSpPr/>
            <p:nvPr/>
          </p:nvSpPr>
          <p:spPr>
            <a:xfrm>
              <a:off x="602678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3" y="558327"/>
                  </a:lnTo>
                  <a:lnTo>
                    <a:pt x="11158" y="570437"/>
                  </a:lnTo>
                  <a:lnTo>
                    <a:pt x="23268" y="578602"/>
                  </a:lnTo>
                  <a:lnTo>
                    <a:pt x="38100" y="581596"/>
                  </a:lnTo>
                  <a:lnTo>
                    <a:pt x="543496" y="581596"/>
                  </a:lnTo>
                  <a:lnTo>
                    <a:pt x="558327" y="578602"/>
                  </a:lnTo>
                  <a:lnTo>
                    <a:pt x="570437" y="570437"/>
                  </a:lnTo>
                  <a:lnTo>
                    <a:pt x="578602" y="558327"/>
                  </a:lnTo>
                  <a:lnTo>
                    <a:pt x="581596" y="543496"/>
                  </a:lnTo>
                  <a:lnTo>
                    <a:pt x="581596" y="38100"/>
                  </a:lnTo>
                  <a:lnTo>
                    <a:pt x="578602" y="23268"/>
                  </a:lnTo>
                  <a:lnTo>
                    <a:pt x="570437" y="11158"/>
                  </a:lnTo>
                  <a:lnTo>
                    <a:pt x="558327" y="2993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602678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596"/>
                  </a:moveTo>
                  <a:lnTo>
                    <a:pt x="38100" y="581596"/>
                  </a:lnTo>
                  <a:lnTo>
                    <a:pt x="23268" y="578602"/>
                  </a:lnTo>
                  <a:lnTo>
                    <a:pt x="11158" y="570437"/>
                  </a:lnTo>
                  <a:lnTo>
                    <a:pt x="2993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3"/>
                  </a:lnTo>
                  <a:lnTo>
                    <a:pt x="570437" y="11158"/>
                  </a:lnTo>
                  <a:lnTo>
                    <a:pt x="578602" y="23268"/>
                  </a:lnTo>
                  <a:lnTo>
                    <a:pt x="581596" y="38100"/>
                  </a:lnTo>
                  <a:lnTo>
                    <a:pt x="581596" y="543496"/>
                  </a:lnTo>
                  <a:lnTo>
                    <a:pt x="578602" y="558327"/>
                  </a:lnTo>
                  <a:lnTo>
                    <a:pt x="570437" y="570437"/>
                  </a:lnTo>
                  <a:lnTo>
                    <a:pt x="558327" y="578602"/>
                  </a:lnTo>
                  <a:lnTo>
                    <a:pt x="543496" y="581596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 txBox="1">
            <a:spLocks noGrp="1"/>
          </p:cNvSpPr>
          <p:nvPr>
            <p:ph type="title"/>
          </p:nvPr>
        </p:nvSpPr>
        <p:spPr>
          <a:xfrm>
            <a:off x="781429" y="735893"/>
            <a:ext cx="4205914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44525" algn="l"/>
              </a:tabLst>
            </a:pPr>
            <a:r>
              <a:rPr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17	</a:t>
            </a: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One box can hold 21 oranges.</a:t>
            </a:r>
          </a:p>
        </p:txBody>
      </p:sp>
      <p:sp>
        <p:nvSpPr>
          <p:cNvPr id="28" name="object 5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2700" cy="350942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77100" y="3420533"/>
              <a:ext cx="4914900" cy="343746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76600" y="0"/>
              <a:ext cx="1549387" cy="129962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48400" y="3649129"/>
              <a:ext cx="1562087" cy="156210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47633"/>
              <a:ext cx="774700" cy="1562096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7000" y="1998141"/>
              <a:ext cx="1562100" cy="156208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31500" y="5681133"/>
              <a:ext cx="1460500" cy="117686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17800" y="4881033"/>
              <a:ext cx="2235200" cy="1976967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9600" y="575729"/>
              <a:ext cx="1422400" cy="2235200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801"/>
            <a:ext cx="11699240" cy="6352540"/>
            <a:chOff x="246570" y="309801"/>
            <a:chExt cx="11699240" cy="6352540"/>
          </a:xfrm>
        </p:grpSpPr>
        <p:sp>
          <p:nvSpPr>
            <p:cNvPr id="14" name="object 14"/>
            <p:cNvSpPr/>
            <p:nvPr/>
          </p:nvSpPr>
          <p:spPr>
            <a:xfrm>
              <a:off x="252920" y="316151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49"/>
                  </a:lnTo>
                  <a:lnTo>
                    <a:pt x="29844" y="6195855"/>
                  </a:lnTo>
                  <a:lnTo>
                    <a:pt x="62150" y="6217686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6"/>
                  </a:lnTo>
                  <a:lnTo>
                    <a:pt x="11656309" y="6195855"/>
                  </a:lnTo>
                  <a:lnTo>
                    <a:pt x="11678140" y="6163549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0"/>
                  </a:lnTo>
                  <a:lnTo>
                    <a:pt x="11656309" y="29845"/>
                  </a:lnTo>
                  <a:lnTo>
                    <a:pt x="11624003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51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6"/>
                  </a:lnTo>
                  <a:lnTo>
                    <a:pt x="29844" y="6195855"/>
                  </a:lnTo>
                  <a:lnTo>
                    <a:pt x="8016" y="6163549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6"/>
                  </a:lnTo>
                  <a:lnTo>
                    <a:pt x="11656309" y="29845"/>
                  </a:lnTo>
                  <a:lnTo>
                    <a:pt x="11678140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49"/>
                  </a:lnTo>
                  <a:lnTo>
                    <a:pt x="11656309" y="6195855"/>
                  </a:lnTo>
                  <a:lnTo>
                    <a:pt x="11624003" y="6217686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2" y="204711"/>
                  </a:lnTo>
                  <a:lnTo>
                    <a:pt x="73391" y="230487"/>
                  </a:lnTo>
                  <a:lnTo>
                    <a:pt x="119976" y="239953"/>
                  </a:lnTo>
                  <a:lnTo>
                    <a:pt x="1673161" y="239953"/>
                  </a:lnTo>
                  <a:lnTo>
                    <a:pt x="1719747" y="230487"/>
                  </a:lnTo>
                  <a:lnTo>
                    <a:pt x="1757895" y="204711"/>
                  </a:lnTo>
                  <a:lnTo>
                    <a:pt x="1783671" y="166562"/>
                  </a:lnTo>
                  <a:lnTo>
                    <a:pt x="1793138" y="119976"/>
                  </a:lnTo>
                  <a:lnTo>
                    <a:pt x="1783671" y="73391"/>
                  </a:lnTo>
                  <a:lnTo>
                    <a:pt x="1757895" y="35242"/>
                  </a:lnTo>
                  <a:lnTo>
                    <a:pt x="1719747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30" y="6415408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76" y="239953"/>
                  </a:lnTo>
                  <a:lnTo>
                    <a:pt x="73391" y="230487"/>
                  </a:lnTo>
                  <a:lnTo>
                    <a:pt x="35242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1673161" y="0"/>
                  </a:lnTo>
                  <a:lnTo>
                    <a:pt x="1719747" y="9466"/>
                  </a:lnTo>
                  <a:lnTo>
                    <a:pt x="1757895" y="35242"/>
                  </a:lnTo>
                  <a:lnTo>
                    <a:pt x="1783671" y="73391"/>
                  </a:lnTo>
                  <a:lnTo>
                    <a:pt x="1793138" y="119976"/>
                  </a:lnTo>
                  <a:lnTo>
                    <a:pt x="1783671" y="166562"/>
                  </a:lnTo>
                  <a:lnTo>
                    <a:pt x="1757895" y="204711"/>
                  </a:lnTo>
                  <a:lnTo>
                    <a:pt x="1719747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8694356" y="4476203"/>
              <a:ext cx="2244090" cy="897890"/>
            </a:xfrm>
            <a:custGeom>
              <a:avLst/>
              <a:gdLst/>
              <a:ahLst/>
              <a:cxnLst/>
              <a:rect l="l" t="t" r="r" b="b"/>
              <a:pathLst>
                <a:path w="2244090" h="897889">
                  <a:moveTo>
                    <a:pt x="2244013" y="0"/>
                  </a:moveTo>
                  <a:lnTo>
                    <a:pt x="0" y="0"/>
                  </a:lnTo>
                  <a:lnTo>
                    <a:pt x="0" y="897610"/>
                  </a:lnTo>
                  <a:lnTo>
                    <a:pt x="2244013" y="897610"/>
                  </a:lnTo>
                  <a:lnTo>
                    <a:pt x="224401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122790" y="1522920"/>
              <a:ext cx="5946775" cy="581660"/>
            </a:xfrm>
            <a:custGeom>
              <a:avLst/>
              <a:gdLst/>
              <a:ahLst/>
              <a:cxnLst/>
              <a:rect l="l" t="t" r="r" b="b"/>
              <a:pathLst>
                <a:path w="5946775" h="581660">
                  <a:moveTo>
                    <a:pt x="5914097" y="0"/>
                  </a:moveTo>
                  <a:lnTo>
                    <a:pt x="32334" y="0"/>
                  </a:lnTo>
                  <a:lnTo>
                    <a:pt x="19748" y="2541"/>
                  </a:lnTo>
                  <a:lnTo>
                    <a:pt x="9471" y="9471"/>
                  </a:lnTo>
                  <a:lnTo>
                    <a:pt x="2541" y="19748"/>
                  </a:lnTo>
                  <a:lnTo>
                    <a:pt x="0" y="32334"/>
                  </a:lnTo>
                  <a:lnTo>
                    <a:pt x="0" y="549262"/>
                  </a:lnTo>
                  <a:lnTo>
                    <a:pt x="2541" y="561847"/>
                  </a:lnTo>
                  <a:lnTo>
                    <a:pt x="9471" y="572125"/>
                  </a:lnTo>
                  <a:lnTo>
                    <a:pt x="19748" y="579055"/>
                  </a:lnTo>
                  <a:lnTo>
                    <a:pt x="32334" y="581596"/>
                  </a:lnTo>
                  <a:lnTo>
                    <a:pt x="5914097" y="581596"/>
                  </a:lnTo>
                  <a:lnTo>
                    <a:pt x="5926675" y="579055"/>
                  </a:lnTo>
                  <a:lnTo>
                    <a:pt x="5936949" y="572125"/>
                  </a:lnTo>
                  <a:lnTo>
                    <a:pt x="5943878" y="561847"/>
                  </a:lnTo>
                  <a:lnTo>
                    <a:pt x="5946419" y="549262"/>
                  </a:lnTo>
                  <a:lnTo>
                    <a:pt x="5946419" y="32334"/>
                  </a:lnTo>
                  <a:lnTo>
                    <a:pt x="5943878" y="19748"/>
                  </a:lnTo>
                  <a:lnTo>
                    <a:pt x="5936949" y="9471"/>
                  </a:lnTo>
                  <a:lnTo>
                    <a:pt x="5926675" y="2541"/>
                  </a:lnTo>
                  <a:lnTo>
                    <a:pt x="5914097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3122790" y="1522920"/>
              <a:ext cx="5946775" cy="581660"/>
            </a:xfrm>
            <a:custGeom>
              <a:avLst/>
              <a:gdLst/>
              <a:ahLst/>
              <a:cxnLst/>
              <a:rect l="l" t="t" r="r" b="b"/>
              <a:pathLst>
                <a:path w="5946775" h="581660">
                  <a:moveTo>
                    <a:pt x="5914097" y="581596"/>
                  </a:moveTo>
                  <a:lnTo>
                    <a:pt x="32334" y="581596"/>
                  </a:lnTo>
                  <a:lnTo>
                    <a:pt x="19748" y="579055"/>
                  </a:lnTo>
                  <a:lnTo>
                    <a:pt x="9471" y="572125"/>
                  </a:lnTo>
                  <a:lnTo>
                    <a:pt x="2541" y="561847"/>
                  </a:lnTo>
                  <a:lnTo>
                    <a:pt x="0" y="549262"/>
                  </a:lnTo>
                  <a:lnTo>
                    <a:pt x="0" y="32334"/>
                  </a:lnTo>
                  <a:lnTo>
                    <a:pt x="2541" y="19748"/>
                  </a:lnTo>
                  <a:lnTo>
                    <a:pt x="9471" y="9471"/>
                  </a:lnTo>
                  <a:lnTo>
                    <a:pt x="19748" y="2541"/>
                  </a:lnTo>
                  <a:lnTo>
                    <a:pt x="32334" y="0"/>
                  </a:lnTo>
                  <a:lnTo>
                    <a:pt x="5914097" y="0"/>
                  </a:lnTo>
                  <a:lnTo>
                    <a:pt x="5926675" y="2541"/>
                  </a:lnTo>
                  <a:lnTo>
                    <a:pt x="5936949" y="9471"/>
                  </a:lnTo>
                  <a:lnTo>
                    <a:pt x="5943878" y="19748"/>
                  </a:lnTo>
                  <a:lnTo>
                    <a:pt x="5946419" y="32334"/>
                  </a:lnTo>
                  <a:lnTo>
                    <a:pt x="5946419" y="549262"/>
                  </a:lnTo>
                  <a:lnTo>
                    <a:pt x="5943878" y="561847"/>
                  </a:lnTo>
                  <a:lnTo>
                    <a:pt x="5936949" y="572125"/>
                  </a:lnTo>
                  <a:lnTo>
                    <a:pt x="5926675" y="579055"/>
                  </a:lnTo>
                  <a:lnTo>
                    <a:pt x="5914097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22"/>
          <p:cNvSpPr txBox="1"/>
          <p:nvPr/>
        </p:nvSpPr>
        <p:spPr>
          <a:xfrm>
            <a:off x="3352801" y="1620558"/>
            <a:ext cx="5716764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6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How many boxes are needed to hold 252 oranges?</a:t>
            </a:r>
            <a:endParaRPr sz="2000" spc="-60" dirty="0">
              <a:latin typeface="Grammarsaurus" pitchFamily="2" charset="0"/>
              <a:cs typeface="Gill Sans MT"/>
            </a:endParaRPr>
          </a:p>
        </p:txBody>
      </p:sp>
      <p:grpSp>
        <p:nvGrpSpPr>
          <p:cNvPr id="23" name="object 23"/>
          <p:cNvGrpSpPr/>
          <p:nvPr/>
        </p:nvGrpSpPr>
        <p:grpSpPr>
          <a:xfrm>
            <a:off x="596325" y="615543"/>
            <a:ext cx="594360" cy="594360"/>
            <a:chOff x="596325" y="615543"/>
            <a:chExt cx="594360" cy="594360"/>
          </a:xfrm>
        </p:grpSpPr>
        <p:sp>
          <p:nvSpPr>
            <p:cNvPr id="24" name="object 24"/>
            <p:cNvSpPr/>
            <p:nvPr/>
          </p:nvSpPr>
          <p:spPr>
            <a:xfrm>
              <a:off x="602675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3" y="558327"/>
                  </a:lnTo>
                  <a:lnTo>
                    <a:pt x="11158" y="570437"/>
                  </a:lnTo>
                  <a:lnTo>
                    <a:pt x="23268" y="578602"/>
                  </a:lnTo>
                  <a:lnTo>
                    <a:pt x="38100" y="581596"/>
                  </a:lnTo>
                  <a:lnTo>
                    <a:pt x="543496" y="581596"/>
                  </a:lnTo>
                  <a:lnTo>
                    <a:pt x="558327" y="578602"/>
                  </a:lnTo>
                  <a:lnTo>
                    <a:pt x="570437" y="570437"/>
                  </a:lnTo>
                  <a:lnTo>
                    <a:pt x="578602" y="558327"/>
                  </a:lnTo>
                  <a:lnTo>
                    <a:pt x="581596" y="543496"/>
                  </a:lnTo>
                  <a:lnTo>
                    <a:pt x="581596" y="38100"/>
                  </a:lnTo>
                  <a:lnTo>
                    <a:pt x="578602" y="23268"/>
                  </a:lnTo>
                  <a:lnTo>
                    <a:pt x="570437" y="11158"/>
                  </a:lnTo>
                  <a:lnTo>
                    <a:pt x="558327" y="2993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474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602675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596"/>
                  </a:moveTo>
                  <a:lnTo>
                    <a:pt x="38100" y="581596"/>
                  </a:lnTo>
                  <a:lnTo>
                    <a:pt x="23268" y="578602"/>
                  </a:lnTo>
                  <a:lnTo>
                    <a:pt x="11158" y="570437"/>
                  </a:lnTo>
                  <a:lnTo>
                    <a:pt x="2993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3"/>
                  </a:lnTo>
                  <a:lnTo>
                    <a:pt x="570437" y="11158"/>
                  </a:lnTo>
                  <a:lnTo>
                    <a:pt x="578602" y="23268"/>
                  </a:lnTo>
                  <a:lnTo>
                    <a:pt x="581596" y="38100"/>
                  </a:lnTo>
                  <a:lnTo>
                    <a:pt x="581596" y="543496"/>
                  </a:lnTo>
                  <a:lnTo>
                    <a:pt x="578602" y="558327"/>
                  </a:lnTo>
                  <a:lnTo>
                    <a:pt x="570437" y="570437"/>
                  </a:lnTo>
                  <a:lnTo>
                    <a:pt x="558327" y="578602"/>
                  </a:lnTo>
                  <a:lnTo>
                    <a:pt x="543496" y="581596"/>
                  </a:lnTo>
                  <a:close/>
                </a:path>
              </a:pathLst>
            </a:custGeom>
            <a:ln w="12700">
              <a:solidFill>
                <a:srgbClr val="15151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7" name="object 27"/>
          <p:cNvSpPr txBox="1"/>
          <p:nvPr/>
        </p:nvSpPr>
        <p:spPr>
          <a:xfrm>
            <a:off x="6742484" y="4755957"/>
            <a:ext cx="33718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75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lang="en-US" sz="1200" b="1" spc="75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75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1536395" y="3075144"/>
            <a:ext cx="2744470" cy="3371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5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 box holds 21 oranges</a:t>
            </a:r>
            <a:endParaRPr sz="2050" dirty="0">
              <a:latin typeface="Grammarsaurus" pitchFamily="2" charset="0"/>
              <a:cs typeface="Arial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4860747" y="3075144"/>
            <a:ext cx="408940" cy="3371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5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OR</a:t>
            </a:r>
            <a:endParaRPr sz="2050">
              <a:latin typeface="Grammarsaurus" pitchFamily="2" charset="0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6227734" y="3075144"/>
            <a:ext cx="1188085" cy="3371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5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 x 7 = 21</a:t>
            </a:r>
            <a:endParaRPr sz="2050">
              <a:latin typeface="Grammarsaurus" pitchFamily="2" charset="0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6301388" y="5074180"/>
            <a:ext cx="777240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  <a:tabLst>
                <a:tab pos="411480" algn="l"/>
              </a:tabLst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7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r>
              <a:rPr sz="1875" b="1" spc="-60" baseline="37777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sz="2000" b="1" spc="-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2622524" y="3708972"/>
            <a:ext cx="49974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9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012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2064548" y="4028614"/>
            <a:ext cx="1041400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46735" algn="l"/>
              </a:tabLst>
            </a:pPr>
            <a:r>
              <a:rPr sz="2000" b="1" spc="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21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3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r>
              <a:rPr sz="2000" b="1" spc="-28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52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2318880" y="4301888"/>
            <a:ext cx="679450" cy="3371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5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–</a:t>
            </a:r>
            <a:r>
              <a:rPr sz="2050" b="1" spc="18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u="sng" spc="-290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2000" b="1" u="sng" spc="35" dirty="0" smtClean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2</a:t>
            </a:r>
            <a:r>
              <a:rPr lang="en-US" sz="1400" b="1" u="sng" spc="35" dirty="0" smtClean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2000" b="1" u="sng" spc="35" dirty="0" smtClean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1</a:t>
            </a:r>
            <a:r>
              <a:rPr sz="2000" b="1" u="sng" spc="500" dirty="0" smtClean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2766517" y="4547201"/>
            <a:ext cx="368300" cy="33718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050" b="1" spc="6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42 </a:t>
            </a:r>
            <a:endParaRPr sz="2050">
              <a:latin typeface="Grammarsaurus" pitchFamily="2" charset="0"/>
              <a:cs typeface="Arial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2674201" y="4801590"/>
            <a:ext cx="420370" cy="59563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R="5080" algn="r">
              <a:lnSpc>
                <a:spcPts val="2245"/>
              </a:lnSpc>
              <a:spcBef>
                <a:spcPts val="95"/>
              </a:spcBef>
            </a:pPr>
            <a:r>
              <a:rPr sz="2050" b="1" u="sng" spc="-170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2050" b="1" u="sng" spc="60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42 </a:t>
            </a:r>
            <a:endParaRPr sz="2050" dirty="0">
              <a:latin typeface="Grammarsaurus" pitchFamily="2" charset="0"/>
              <a:cs typeface="Arial"/>
            </a:endParaRPr>
          </a:p>
          <a:p>
            <a:pPr marR="24130" algn="r">
              <a:lnSpc>
                <a:spcPts val="2245"/>
              </a:lnSpc>
            </a:pPr>
            <a:r>
              <a:rPr sz="205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endParaRPr sz="2050" dirty="0">
              <a:latin typeface="Grammarsaurus" pitchFamily="2" charset="0"/>
              <a:cs typeface="Arial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2523363" y="4053840"/>
            <a:ext cx="621665" cy="252095"/>
          </a:xfrm>
          <a:custGeom>
            <a:avLst/>
            <a:gdLst/>
            <a:ahLst/>
            <a:cxnLst/>
            <a:rect l="l" t="t" r="r" b="b"/>
            <a:pathLst>
              <a:path w="621664" h="252095">
                <a:moveTo>
                  <a:pt x="621118" y="0"/>
                </a:moveTo>
                <a:lnTo>
                  <a:pt x="0" y="0"/>
                </a:lnTo>
                <a:lnTo>
                  <a:pt x="0" y="251510"/>
                </a:lnTo>
              </a:path>
            </a:pathLst>
          </a:custGeom>
          <a:ln w="1270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 txBox="1"/>
          <p:nvPr/>
        </p:nvSpPr>
        <p:spPr>
          <a:xfrm>
            <a:off x="6835952" y="3708972"/>
            <a:ext cx="375920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9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84 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6270362" y="4028614"/>
            <a:ext cx="944244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  <a:tabLst>
                <a:tab pos="411480" algn="l"/>
              </a:tabLst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3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r>
              <a:rPr sz="2000" b="1" spc="-28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</a:t>
            </a:r>
            <a:r>
              <a:rPr sz="1875" b="1" spc="-82" baseline="4000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sz="2000" b="1" spc="-5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40" name="object 40"/>
          <p:cNvGrpSpPr/>
          <p:nvPr/>
        </p:nvGrpSpPr>
        <p:grpSpPr>
          <a:xfrm>
            <a:off x="6587337" y="4047490"/>
            <a:ext cx="634365" cy="1310005"/>
            <a:chOff x="6587337" y="4047490"/>
            <a:chExt cx="634365" cy="1310005"/>
          </a:xfrm>
        </p:grpSpPr>
        <p:sp>
          <p:nvSpPr>
            <p:cNvPr id="41" name="object 41"/>
            <p:cNvSpPr/>
            <p:nvPr/>
          </p:nvSpPr>
          <p:spPr>
            <a:xfrm>
              <a:off x="6593687" y="4053840"/>
              <a:ext cx="621665" cy="252095"/>
            </a:xfrm>
            <a:custGeom>
              <a:avLst/>
              <a:gdLst/>
              <a:ahLst/>
              <a:cxnLst/>
              <a:rect l="l" t="t" r="r" b="b"/>
              <a:pathLst>
                <a:path w="621665" h="252095">
                  <a:moveTo>
                    <a:pt x="621118" y="0"/>
                  </a:moveTo>
                  <a:lnTo>
                    <a:pt x="0" y="0"/>
                  </a:lnTo>
                  <a:lnTo>
                    <a:pt x="0" y="251510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6593687" y="5099405"/>
              <a:ext cx="621665" cy="252095"/>
            </a:xfrm>
            <a:custGeom>
              <a:avLst/>
              <a:gdLst/>
              <a:ahLst/>
              <a:cxnLst/>
              <a:rect l="l" t="t" r="r" b="b"/>
              <a:pathLst>
                <a:path w="621665" h="252095">
                  <a:moveTo>
                    <a:pt x="621118" y="0"/>
                  </a:moveTo>
                  <a:lnTo>
                    <a:pt x="0" y="0"/>
                  </a:lnTo>
                  <a:lnTo>
                    <a:pt x="0" y="251498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3" name="object 43"/>
          <p:cNvSpPr txBox="1"/>
          <p:nvPr/>
        </p:nvSpPr>
        <p:spPr>
          <a:xfrm>
            <a:off x="8694356" y="4476203"/>
            <a:ext cx="2244090" cy="897890"/>
          </a:xfrm>
          <a:prstGeom prst="rect">
            <a:avLst/>
          </a:prstGeom>
          <a:ln w="12700">
            <a:solidFill>
              <a:srgbClr val="303030"/>
            </a:solidFill>
          </a:ln>
        </p:spPr>
        <p:txBody>
          <a:bodyPr vert="horz" wrap="square" lIns="0" tIns="291465" rIns="0" bIns="0" rtlCol="0">
            <a:noAutofit/>
          </a:bodyPr>
          <a:lstStyle/>
          <a:p>
            <a:pPr marR="1270" algn="ctr">
              <a:lnSpc>
                <a:spcPct val="100000"/>
              </a:lnSpc>
              <a:spcBef>
                <a:spcPts val="2295"/>
              </a:spcBef>
            </a:pP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12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6" name="object 27"/>
          <p:cNvSpPr txBox="1">
            <a:spLocks noGrp="1"/>
          </p:cNvSpPr>
          <p:nvPr>
            <p:ph type="title"/>
          </p:nvPr>
        </p:nvSpPr>
        <p:spPr>
          <a:xfrm>
            <a:off x="781429" y="735893"/>
            <a:ext cx="4205914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44525" algn="l"/>
              </a:tabLst>
            </a:pPr>
            <a:r>
              <a:rPr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17	</a:t>
            </a: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One box can hold 21 oranges.</a:t>
            </a:r>
          </a:p>
        </p:txBody>
      </p:sp>
      <p:sp>
        <p:nvSpPr>
          <p:cNvPr id="44" name="object 5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46570" y="309801"/>
            <a:ext cx="11699240" cy="6352540"/>
            <a:chOff x="246570" y="309801"/>
            <a:chExt cx="11699240" cy="6352540"/>
          </a:xfrm>
        </p:grpSpPr>
        <p:sp>
          <p:nvSpPr>
            <p:cNvPr id="3" name="object 3"/>
            <p:cNvSpPr/>
            <p:nvPr/>
          </p:nvSpPr>
          <p:spPr>
            <a:xfrm>
              <a:off x="3309505" y="1310639"/>
              <a:ext cx="5573395" cy="2532380"/>
            </a:xfrm>
            <a:custGeom>
              <a:avLst/>
              <a:gdLst/>
              <a:ahLst/>
              <a:cxnLst/>
              <a:rect l="l" t="t" r="r" b="b"/>
              <a:pathLst>
                <a:path w="5573395" h="2532379">
                  <a:moveTo>
                    <a:pt x="5572988" y="0"/>
                  </a:moveTo>
                  <a:lnTo>
                    <a:pt x="4392282" y="2531999"/>
                  </a:lnTo>
                  <a:lnTo>
                    <a:pt x="0" y="2531999"/>
                  </a:lnTo>
                </a:path>
              </a:pathLst>
            </a:custGeom>
            <a:ln w="254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7321791" y="3462629"/>
              <a:ext cx="541020" cy="380365"/>
            </a:xfrm>
            <a:custGeom>
              <a:avLst/>
              <a:gdLst/>
              <a:ahLst/>
              <a:cxnLst/>
              <a:rect l="l" t="t" r="r" b="b"/>
              <a:pathLst>
                <a:path w="541020" h="380364">
                  <a:moveTo>
                    <a:pt x="0" y="380009"/>
                  </a:moveTo>
                  <a:lnTo>
                    <a:pt x="2960" y="332342"/>
                  </a:lnTo>
                  <a:lnTo>
                    <a:pt x="11605" y="286443"/>
                  </a:lnTo>
                  <a:lnTo>
                    <a:pt x="25578" y="242665"/>
                  </a:lnTo>
                  <a:lnTo>
                    <a:pt x="44522" y="201367"/>
                  </a:lnTo>
                  <a:lnTo>
                    <a:pt x="68083" y="162904"/>
                  </a:lnTo>
                  <a:lnTo>
                    <a:pt x="95903" y="127632"/>
                  </a:lnTo>
                  <a:lnTo>
                    <a:pt x="127627" y="95907"/>
                  </a:lnTo>
                  <a:lnTo>
                    <a:pt x="162898" y="68086"/>
                  </a:lnTo>
                  <a:lnTo>
                    <a:pt x="201362" y="44525"/>
                  </a:lnTo>
                  <a:lnTo>
                    <a:pt x="242660" y="25579"/>
                  </a:lnTo>
                  <a:lnTo>
                    <a:pt x="286438" y="11606"/>
                  </a:lnTo>
                  <a:lnTo>
                    <a:pt x="332340" y="2960"/>
                  </a:lnTo>
                  <a:lnTo>
                    <a:pt x="380009" y="0"/>
                  </a:lnTo>
                  <a:lnTo>
                    <a:pt x="422465" y="2344"/>
                  </a:lnTo>
                  <a:lnTo>
                    <a:pt x="463559" y="9212"/>
                  </a:lnTo>
                  <a:lnTo>
                    <a:pt x="503039" y="20354"/>
                  </a:lnTo>
                  <a:lnTo>
                    <a:pt x="540651" y="35521"/>
                  </a:lnTo>
                </a:path>
              </a:pathLst>
            </a:custGeom>
            <a:ln w="254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" name="object 6"/>
          <p:cNvSpPr/>
          <p:nvPr/>
        </p:nvSpPr>
        <p:spPr>
          <a:xfrm>
            <a:off x="6839648" y="4686795"/>
            <a:ext cx="2244090" cy="897890"/>
          </a:xfrm>
          <a:custGeom>
            <a:avLst/>
            <a:gdLst/>
            <a:ahLst/>
            <a:cxnLst/>
            <a:rect l="l" t="t" r="r" b="b"/>
            <a:pathLst>
              <a:path w="2244090" h="897889">
                <a:moveTo>
                  <a:pt x="2244013" y="0"/>
                </a:moveTo>
                <a:lnTo>
                  <a:pt x="0" y="0"/>
                </a:lnTo>
                <a:lnTo>
                  <a:pt x="0" y="897610"/>
                </a:lnTo>
                <a:lnTo>
                  <a:pt x="2244013" y="897610"/>
                </a:lnTo>
                <a:lnTo>
                  <a:pt x="224401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6839648" y="4686795"/>
            <a:ext cx="2244090" cy="897890"/>
          </a:xfrm>
          <a:prstGeom prst="rect">
            <a:avLst/>
          </a:prstGeom>
          <a:ln w="12700">
            <a:solidFill>
              <a:srgbClr val="303030"/>
            </a:solidFill>
          </a:ln>
        </p:spPr>
        <p:txBody>
          <a:bodyPr vert="horz" wrap="square" lIns="0" tIns="106680" rIns="0" bIns="0" rtlCol="0">
            <a:noAutofit/>
          </a:bodyPr>
          <a:lstStyle/>
          <a:p>
            <a:pPr marR="305435" algn="r">
              <a:lnSpc>
                <a:spcPct val="100000"/>
              </a:lnSpc>
              <a:spcBef>
                <a:spcPts val="840"/>
              </a:spcBef>
            </a:pPr>
            <a:r>
              <a:rPr sz="2000" spc="-5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o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3101987" y="4838458"/>
            <a:ext cx="2753995" cy="594360"/>
            <a:chOff x="3101987" y="4838458"/>
            <a:chExt cx="2753995" cy="594360"/>
          </a:xfrm>
        </p:grpSpPr>
        <p:sp>
          <p:nvSpPr>
            <p:cNvPr id="9" name="object 9"/>
            <p:cNvSpPr/>
            <p:nvPr/>
          </p:nvSpPr>
          <p:spPr>
            <a:xfrm>
              <a:off x="3108337" y="4844808"/>
              <a:ext cx="2741295" cy="581660"/>
            </a:xfrm>
            <a:custGeom>
              <a:avLst/>
              <a:gdLst/>
              <a:ahLst/>
              <a:cxnLst/>
              <a:rect l="l" t="t" r="r" b="b"/>
              <a:pathLst>
                <a:path w="2741295" h="581660">
                  <a:moveTo>
                    <a:pt x="2718930" y="0"/>
                  </a:moveTo>
                  <a:lnTo>
                    <a:pt x="21945" y="0"/>
                  </a:lnTo>
                  <a:lnTo>
                    <a:pt x="13405" y="1725"/>
                  </a:lnTo>
                  <a:lnTo>
                    <a:pt x="6429" y="6429"/>
                  </a:lnTo>
                  <a:lnTo>
                    <a:pt x="1725" y="13405"/>
                  </a:lnTo>
                  <a:lnTo>
                    <a:pt x="0" y="21945"/>
                  </a:lnTo>
                  <a:lnTo>
                    <a:pt x="0" y="559638"/>
                  </a:lnTo>
                  <a:lnTo>
                    <a:pt x="1725" y="568191"/>
                  </a:lnTo>
                  <a:lnTo>
                    <a:pt x="6429" y="575170"/>
                  </a:lnTo>
                  <a:lnTo>
                    <a:pt x="13405" y="579872"/>
                  </a:lnTo>
                  <a:lnTo>
                    <a:pt x="21945" y="581596"/>
                  </a:lnTo>
                  <a:lnTo>
                    <a:pt x="2718930" y="581596"/>
                  </a:lnTo>
                  <a:lnTo>
                    <a:pt x="2727477" y="579872"/>
                  </a:lnTo>
                  <a:lnTo>
                    <a:pt x="2734457" y="575170"/>
                  </a:lnTo>
                  <a:lnTo>
                    <a:pt x="2739163" y="568191"/>
                  </a:lnTo>
                  <a:lnTo>
                    <a:pt x="2740888" y="559638"/>
                  </a:lnTo>
                  <a:lnTo>
                    <a:pt x="2740888" y="21945"/>
                  </a:lnTo>
                  <a:lnTo>
                    <a:pt x="2739163" y="13405"/>
                  </a:lnTo>
                  <a:lnTo>
                    <a:pt x="2734457" y="6429"/>
                  </a:lnTo>
                  <a:lnTo>
                    <a:pt x="2727477" y="1725"/>
                  </a:lnTo>
                  <a:lnTo>
                    <a:pt x="2718930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3108337" y="4844808"/>
              <a:ext cx="2741295" cy="581660"/>
            </a:xfrm>
            <a:custGeom>
              <a:avLst/>
              <a:gdLst/>
              <a:ahLst/>
              <a:cxnLst/>
              <a:rect l="l" t="t" r="r" b="b"/>
              <a:pathLst>
                <a:path w="2741295" h="581660">
                  <a:moveTo>
                    <a:pt x="2718930" y="581596"/>
                  </a:moveTo>
                  <a:lnTo>
                    <a:pt x="21945" y="581596"/>
                  </a:lnTo>
                  <a:lnTo>
                    <a:pt x="13405" y="579872"/>
                  </a:lnTo>
                  <a:lnTo>
                    <a:pt x="6429" y="575170"/>
                  </a:lnTo>
                  <a:lnTo>
                    <a:pt x="1725" y="568191"/>
                  </a:lnTo>
                  <a:lnTo>
                    <a:pt x="0" y="559638"/>
                  </a:lnTo>
                  <a:lnTo>
                    <a:pt x="0" y="21945"/>
                  </a:lnTo>
                  <a:lnTo>
                    <a:pt x="1725" y="13405"/>
                  </a:lnTo>
                  <a:lnTo>
                    <a:pt x="6429" y="6429"/>
                  </a:lnTo>
                  <a:lnTo>
                    <a:pt x="13405" y="1725"/>
                  </a:lnTo>
                  <a:lnTo>
                    <a:pt x="21945" y="0"/>
                  </a:lnTo>
                  <a:lnTo>
                    <a:pt x="2718930" y="0"/>
                  </a:lnTo>
                  <a:lnTo>
                    <a:pt x="2727477" y="1725"/>
                  </a:lnTo>
                  <a:lnTo>
                    <a:pt x="2734457" y="6429"/>
                  </a:lnTo>
                  <a:lnTo>
                    <a:pt x="2739163" y="13405"/>
                  </a:lnTo>
                  <a:lnTo>
                    <a:pt x="2740888" y="21945"/>
                  </a:lnTo>
                  <a:lnTo>
                    <a:pt x="2740888" y="559638"/>
                  </a:lnTo>
                  <a:lnTo>
                    <a:pt x="2739163" y="568191"/>
                  </a:lnTo>
                  <a:lnTo>
                    <a:pt x="2734457" y="575170"/>
                  </a:lnTo>
                  <a:lnTo>
                    <a:pt x="2727477" y="579872"/>
                  </a:lnTo>
                  <a:lnTo>
                    <a:pt x="2718930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3493622" y="4953000"/>
            <a:ext cx="1970723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Measure angle </a:t>
            </a:r>
            <a:r>
              <a:rPr sz="2000" b="1" dirty="0">
                <a:solidFill>
                  <a:srgbClr val="404040"/>
                </a:solidFill>
                <a:latin typeface="Grammarsaurus" pitchFamily="2" charset="0"/>
                <a:cs typeface="Arial"/>
              </a:rPr>
              <a:t>x</a:t>
            </a:r>
            <a:r>
              <a:rPr sz="200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.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595688" y="615543"/>
            <a:ext cx="594360" cy="594360"/>
            <a:chOff x="595688" y="615543"/>
            <a:chExt cx="594360" cy="594360"/>
          </a:xfrm>
        </p:grpSpPr>
        <p:sp>
          <p:nvSpPr>
            <p:cNvPr id="13" name="object 13"/>
            <p:cNvSpPr/>
            <p:nvPr/>
          </p:nvSpPr>
          <p:spPr>
            <a:xfrm>
              <a:off x="602038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3" y="558327"/>
                  </a:lnTo>
                  <a:lnTo>
                    <a:pt x="11158" y="570437"/>
                  </a:lnTo>
                  <a:lnTo>
                    <a:pt x="23268" y="578602"/>
                  </a:lnTo>
                  <a:lnTo>
                    <a:pt x="38100" y="581596"/>
                  </a:lnTo>
                  <a:lnTo>
                    <a:pt x="543496" y="581596"/>
                  </a:lnTo>
                  <a:lnTo>
                    <a:pt x="558327" y="578602"/>
                  </a:lnTo>
                  <a:lnTo>
                    <a:pt x="570437" y="570437"/>
                  </a:lnTo>
                  <a:lnTo>
                    <a:pt x="578602" y="558327"/>
                  </a:lnTo>
                  <a:lnTo>
                    <a:pt x="581596" y="543496"/>
                  </a:lnTo>
                  <a:lnTo>
                    <a:pt x="581596" y="38100"/>
                  </a:lnTo>
                  <a:lnTo>
                    <a:pt x="578602" y="23268"/>
                  </a:lnTo>
                  <a:lnTo>
                    <a:pt x="570437" y="11158"/>
                  </a:lnTo>
                  <a:lnTo>
                    <a:pt x="558327" y="2993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602038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596"/>
                  </a:moveTo>
                  <a:lnTo>
                    <a:pt x="38100" y="581596"/>
                  </a:lnTo>
                  <a:lnTo>
                    <a:pt x="23268" y="578602"/>
                  </a:lnTo>
                  <a:lnTo>
                    <a:pt x="11158" y="570437"/>
                  </a:lnTo>
                  <a:lnTo>
                    <a:pt x="2993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3"/>
                  </a:lnTo>
                  <a:lnTo>
                    <a:pt x="570437" y="11158"/>
                  </a:lnTo>
                  <a:lnTo>
                    <a:pt x="578602" y="23268"/>
                  </a:lnTo>
                  <a:lnTo>
                    <a:pt x="581596" y="38100"/>
                  </a:lnTo>
                  <a:lnTo>
                    <a:pt x="581596" y="543496"/>
                  </a:lnTo>
                  <a:lnTo>
                    <a:pt x="578602" y="558327"/>
                  </a:lnTo>
                  <a:lnTo>
                    <a:pt x="570437" y="570437"/>
                  </a:lnTo>
                  <a:lnTo>
                    <a:pt x="558327" y="578602"/>
                  </a:lnTo>
                  <a:lnTo>
                    <a:pt x="543496" y="581596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743253" y="736307"/>
            <a:ext cx="29464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18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18" name="Групувати 17"/>
          <p:cNvGrpSpPr/>
          <p:nvPr/>
        </p:nvGrpSpPr>
        <p:grpSpPr>
          <a:xfrm>
            <a:off x="7485265" y="3437219"/>
            <a:ext cx="355384" cy="365298"/>
            <a:chOff x="7485265" y="3437219"/>
            <a:chExt cx="355384" cy="365298"/>
          </a:xfrm>
        </p:grpSpPr>
        <p:sp>
          <p:nvSpPr>
            <p:cNvPr id="5" name="object 5"/>
            <p:cNvSpPr txBox="1"/>
            <p:nvPr/>
          </p:nvSpPr>
          <p:spPr>
            <a:xfrm>
              <a:off x="7485265" y="3449216"/>
              <a:ext cx="210935" cy="353301"/>
            </a:xfrm>
            <a:prstGeom prst="rect">
              <a:avLst/>
            </a:prstGeom>
          </p:spPr>
          <p:txBody>
            <a:bodyPr vert="horz" wrap="square" lIns="0" tIns="14604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14"/>
                </a:spcBef>
              </a:pPr>
              <a:r>
                <a:rPr sz="2200" b="1" spc="-85" dirty="0" smtClean="0">
                  <a:solidFill>
                    <a:srgbClr val="221F1F"/>
                  </a:solidFill>
                  <a:latin typeface="Grammarsaurus" pitchFamily="2" charset="0"/>
                  <a:cs typeface="Arial"/>
                </a:rPr>
                <a:t>x</a:t>
              </a:r>
              <a:endParaRPr sz="2200" dirty="0">
                <a:latin typeface="Grammarsaurus" pitchFamily="2" charset="0"/>
                <a:cs typeface="Arial"/>
              </a:endParaRPr>
            </a:p>
          </p:txBody>
        </p:sp>
        <p:sp>
          <p:nvSpPr>
            <p:cNvPr id="17" name="object 5"/>
            <p:cNvSpPr txBox="1"/>
            <p:nvPr/>
          </p:nvSpPr>
          <p:spPr>
            <a:xfrm>
              <a:off x="7629714" y="3437219"/>
              <a:ext cx="210935" cy="230190"/>
            </a:xfrm>
            <a:prstGeom prst="rect">
              <a:avLst/>
            </a:prstGeom>
          </p:spPr>
          <p:txBody>
            <a:bodyPr vert="horz" wrap="square" lIns="0" tIns="14604" rIns="0" bIns="0" rtlCol="0">
              <a:spAutoFit/>
            </a:bodyPr>
            <a:lstStyle/>
            <a:p>
              <a:pPr marL="12700">
                <a:lnSpc>
                  <a:spcPct val="100000"/>
                </a:lnSpc>
                <a:spcBef>
                  <a:spcPts val="114"/>
                </a:spcBef>
              </a:pPr>
              <a:r>
                <a:rPr lang="en-US" sz="1400" b="1" spc="-85" dirty="0" smtClean="0">
                  <a:solidFill>
                    <a:srgbClr val="221F1F"/>
                  </a:solidFill>
                  <a:latin typeface="Grammarsaurus" pitchFamily="2" charset="0"/>
                  <a:cs typeface="Arial"/>
                </a:rPr>
                <a:t>o</a:t>
              </a:r>
              <a:endParaRPr sz="1400" dirty="0">
                <a:latin typeface="Grammarsaurus" pitchFamily="2" charset="0"/>
                <a:cs typeface="Arial"/>
              </a:endParaRPr>
            </a:p>
          </p:txBody>
        </p:sp>
      </p:grpSp>
      <p:sp>
        <p:nvSpPr>
          <p:cNvPr id="19" name="object 5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46570" y="309801"/>
            <a:ext cx="11699240" cy="6352540"/>
            <a:chOff x="246570" y="309801"/>
            <a:chExt cx="11699240" cy="6352540"/>
          </a:xfrm>
        </p:grpSpPr>
        <p:sp>
          <p:nvSpPr>
            <p:cNvPr id="3" name="object 3"/>
            <p:cNvSpPr/>
            <p:nvPr/>
          </p:nvSpPr>
          <p:spPr>
            <a:xfrm>
              <a:off x="4973993" y="4977600"/>
              <a:ext cx="2244090" cy="897890"/>
            </a:xfrm>
            <a:custGeom>
              <a:avLst/>
              <a:gdLst/>
              <a:ahLst/>
              <a:cxnLst/>
              <a:rect l="l" t="t" r="r" b="b"/>
              <a:pathLst>
                <a:path w="2244090" h="897889">
                  <a:moveTo>
                    <a:pt x="2244013" y="0"/>
                  </a:moveTo>
                  <a:lnTo>
                    <a:pt x="0" y="0"/>
                  </a:lnTo>
                  <a:lnTo>
                    <a:pt x="0" y="897610"/>
                  </a:lnTo>
                  <a:lnTo>
                    <a:pt x="2244013" y="897610"/>
                  </a:lnTo>
                  <a:lnTo>
                    <a:pt x="224401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973993" y="4977600"/>
              <a:ext cx="2244090" cy="897890"/>
            </a:xfrm>
            <a:custGeom>
              <a:avLst/>
              <a:gdLst/>
              <a:ahLst/>
              <a:cxnLst/>
              <a:rect l="l" t="t" r="r" b="b"/>
              <a:pathLst>
                <a:path w="2244090" h="897889">
                  <a:moveTo>
                    <a:pt x="2244013" y="897610"/>
                  </a:moveTo>
                  <a:lnTo>
                    <a:pt x="0" y="897610"/>
                  </a:lnTo>
                  <a:lnTo>
                    <a:pt x="0" y="0"/>
                  </a:lnTo>
                  <a:lnTo>
                    <a:pt x="2244013" y="0"/>
                  </a:lnTo>
                  <a:lnTo>
                    <a:pt x="2244013" y="897610"/>
                  </a:lnTo>
                  <a:close/>
                </a:path>
              </a:pathLst>
            </a:custGeom>
            <a:ln w="12700">
              <a:solidFill>
                <a:srgbClr val="3030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6777405" y="5071922"/>
            <a:ext cx="1397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2000" spc="-50" dirty="0">
                <a:solidFill>
                  <a:srgbClr val="1A1A1A"/>
                </a:solidFill>
                <a:latin typeface="Gill Sans MT"/>
                <a:cs typeface="Gill Sans MT"/>
              </a:rPr>
              <a:t>o</a:t>
            </a:r>
            <a:endParaRPr sz="2000">
              <a:latin typeface="Gill Sans MT"/>
              <a:cs typeface="Gill Sans M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714665" y="5075986"/>
            <a:ext cx="3065780" cy="685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83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Accept answers in the range 113 to 117 inclusive.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5773940" y="5175250"/>
            <a:ext cx="59880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3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115</a:t>
            </a:r>
            <a:endParaRPr sz="3000" dirty="0">
              <a:latin typeface="Grammarsaurus" pitchFamily="2" charset="0"/>
              <a:cs typeface="Arial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4261396" y="1578838"/>
            <a:ext cx="7072630" cy="2987040"/>
            <a:chOff x="4261396" y="1578838"/>
            <a:chExt cx="7072630" cy="2987040"/>
          </a:xfrm>
        </p:grpSpPr>
        <p:sp>
          <p:nvSpPr>
            <p:cNvPr id="9" name="object 9"/>
            <p:cNvSpPr/>
            <p:nvPr/>
          </p:nvSpPr>
          <p:spPr>
            <a:xfrm>
              <a:off x="6003988" y="4561281"/>
              <a:ext cx="5330190" cy="4445"/>
            </a:xfrm>
            <a:custGeom>
              <a:avLst/>
              <a:gdLst/>
              <a:ahLst/>
              <a:cxnLst/>
              <a:rect l="l" t="t" r="r" b="b"/>
              <a:pathLst>
                <a:path w="5330190" h="4445">
                  <a:moveTo>
                    <a:pt x="5329618" y="0"/>
                  </a:moveTo>
                  <a:lnTo>
                    <a:pt x="0" y="0"/>
                  </a:lnTo>
                  <a:lnTo>
                    <a:pt x="0" y="4051"/>
                  </a:lnTo>
                  <a:lnTo>
                    <a:pt x="5329618" y="4051"/>
                  </a:lnTo>
                  <a:lnTo>
                    <a:pt x="5329618" y="0"/>
                  </a:lnTo>
                  <a:close/>
                </a:path>
              </a:pathLst>
            </a:custGeom>
            <a:solidFill>
              <a:srgbClr val="000000">
                <a:alpha val="63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604427" y="1962251"/>
              <a:ext cx="128155" cy="93103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010376" y="1586953"/>
              <a:ext cx="5308765" cy="2968244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8481885" y="1587321"/>
              <a:ext cx="2837180" cy="2609215"/>
            </a:xfrm>
            <a:custGeom>
              <a:avLst/>
              <a:gdLst/>
              <a:ahLst/>
              <a:cxnLst/>
              <a:rect l="l" t="t" r="r" b="b"/>
              <a:pathLst>
                <a:path w="2837179" h="2609215">
                  <a:moveTo>
                    <a:pt x="16383" y="182206"/>
                  </a:moveTo>
                  <a:lnTo>
                    <a:pt x="4051" y="5943"/>
                  </a:lnTo>
                  <a:lnTo>
                    <a:pt x="0" y="6223"/>
                  </a:lnTo>
                  <a:lnTo>
                    <a:pt x="12344" y="182486"/>
                  </a:lnTo>
                  <a:lnTo>
                    <a:pt x="16383" y="182206"/>
                  </a:lnTo>
                  <a:close/>
                </a:path>
                <a:path w="2837179" h="2609215">
                  <a:moveTo>
                    <a:pt x="59486" y="179590"/>
                  </a:moveTo>
                  <a:lnTo>
                    <a:pt x="50228" y="3149"/>
                  </a:lnTo>
                  <a:lnTo>
                    <a:pt x="46177" y="3352"/>
                  </a:lnTo>
                  <a:lnTo>
                    <a:pt x="55435" y="179806"/>
                  </a:lnTo>
                  <a:lnTo>
                    <a:pt x="59486" y="179590"/>
                  </a:lnTo>
                  <a:close/>
                </a:path>
                <a:path w="2837179" h="2609215">
                  <a:moveTo>
                    <a:pt x="102616" y="177749"/>
                  </a:moveTo>
                  <a:lnTo>
                    <a:pt x="96443" y="1168"/>
                  </a:lnTo>
                  <a:lnTo>
                    <a:pt x="92392" y="1320"/>
                  </a:lnTo>
                  <a:lnTo>
                    <a:pt x="98564" y="177888"/>
                  </a:lnTo>
                  <a:lnTo>
                    <a:pt x="102616" y="177749"/>
                  </a:lnTo>
                  <a:close/>
                </a:path>
                <a:path w="2837179" h="2609215">
                  <a:moveTo>
                    <a:pt x="145757" y="176657"/>
                  </a:moveTo>
                  <a:lnTo>
                    <a:pt x="142684" y="0"/>
                  </a:lnTo>
                  <a:lnTo>
                    <a:pt x="138633" y="63"/>
                  </a:lnTo>
                  <a:lnTo>
                    <a:pt x="141706" y="176720"/>
                  </a:lnTo>
                  <a:lnTo>
                    <a:pt x="145757" y="176657"/>
                  </a:lnTo>
                  <a:close/>
                </a:path>
                <a:path w="2837179" h="2609215">
                  <a:moveTo>
                    <a:pt x="235204" y="63"/>
                  </a:moveTo>
                  <a:lnTo>
                    <a:pt x="231152" y="0"/>
                  </a:lnTo>
                  <a:lnTo>
                    <a:pt x="228053" y="176657"/>
                  </a:lnTo>
                  <a:lnTo>
                    <a:pt x="232105" y="176720"/>
                  </a:lnTo>
                  <a:lnTo>
                    <a:pt x="235204" y="63"/>
                  </a:lnTo>
                  <a:close/>
                </a:path>
                <a:path w="2837179" h="2609215">
                  <a:moveTo>
                    <a:pt x="281432" y="1320"/>
                  </a:moveTo>
                  <a:lnTo>
                    <a:pt x="277380" y="1168"/>
                  </a:lnTo>
                  <a:lnTo>
                    <a:pt x="271208" y="177749"/>
                  </a:lnTo>
                  <a:lnTo>
                    <a:pt x="275247" y="177888"/>
                  </a:lnTo>
                  <a:lnTo>
                    <a:pt x="281432" y="1320"/>
                  </a:lnTo>
                  <a:close/>
                </a:path>
                <a:path w="2837179" h="2609215">
                  <a:moveTo>
                    <a:pt x="327660" y="3352"/>
                  </a:moveTo>
                  <a:lnTo>
                    <a:pt x="323596" y="3149"/>
                  </a:lnTo>
                  <a:lnTo>
                    <a:pt x="314350" y="179590"/>
                  </a:lnTo>
                  <a:lnTo>
                    <a:pt x="318401" y="179806"/>
                  </a:lnTo>
                  <a:lnTo>
                    <a:pt x="327660" y="3352"/>
                  </a:lnTo>
                  <a:close/>
                </a:path>
                <a:path w="2837179" h="2609215">
                  <a:moveTo>
                    <a:pt x="373811" y="6223"/>
                  </a:moveTo>
                  <a:lnTo>
                    <a:pt x="369773" y="5943"/>
                  </a:lnTo>
                  <a:lnTo>
                    <a:pt x="357441" y="182206"/>
                  </a:lnTo>
                  <a:lnTo>
                    <a:pt x="361480" y="182486"/>
                  </a:lnTo>
                  <a:lnTo>
                    <a:pt x="373811" y="6223"/>
                  </a:lnTo>
                  <a:close/>
                </a:path>
                <a:path w="2837179" h="2609215">
                  <a:moveTo>
                    <a:pt x="957681" y="538200"/>
                  </a:moveTo>
                  <a:lnTo>
                    <a:pt x="953858" y="536829"/>
                  </a:lnTo>
                  <a:lnTo>
                    <a:pt x="950976" y="544791"/>
                  </a:lnTo>
                  <a:lnTo>
                    <a:pt x="954786" y="546163"/>
                  </a:lnTo>
                  <a:lnTo>
                    <a:pt x="957681" y="538200"/>
                  </a:lnTo>
                  <a:close/>
                </a:path>
                <a:path w="2837179" h="2609215">
                  <a:moveTo>
                    <a:pt x="2830944" y="2467089"/>
                  </a:moveTo>
                  <a:lnTo>
                    <a:pt x="2830652" y="2463050"/>
                  </a:lnTo>
                  <a:lnTo>
                    <a:pt x="2654401" y="2475395"/>
                  </a:lnTo>
                  <a:lnTo>
                    <a:pt x="2654681" y="2479421"/>
                  </a:lnTo>
                  <a:lnTo>
                    <a:pt x="2830944" y="2467089"/>
                  </a:lnTo>
                  <a:close/>
                </a:path>
                <a:path w="2837179" h="2609215">
                  <a:moveTo>
                    <a:pt x="2833713" y="2513266"/>
                  </a:moveTo>
                  <a:lnTo>
                    <a:pt x="2833497" y="2509215"/>
                  </a:lnTo>
                  <a:lnTo>
                    <a:pt x="2657068" y="2518473"/>
                  </a:lnTo>
                  <a:lnTo>
                    <a:pt x="2657284" y="2522524"/>
                  </a:lnTo>
                  <a:lnTo>
                    <a:pt x="2833713" y="2513266"/>
                  </a:lnTo>
                  <a:close/>
                </a:path>
                <a:path w="2837179" h="2609215">
                  <a:moveTo>
                    <a:pt x="2835694" y="2559481"/>
                  </a:moveTo>
                  <a:lnTo>
                    <a:pt x="2835554" y="2555430"/>
                  </a:lnTo>
                  <a:lnTo>
                    <a:pt x="2658986" y="2561615"/>
                  </a:lnTo>
                  <a:lnTo>
                    <a:pt x="2659126" y="2565666"/>
                  </a:lnTo>
                  <a:lnTo>
                    <a:pt x="2835694" y="2559481"/>
                  </a:lnTo>
                  <a:close/>
                </a:path>
                <a:path w="2837179" h="2609215">
                  <a:moveTo>
                    <a:pt x="2836875" y="2605722"/>
                  </a:moveTo>
                  <a:lnTo>
                    <a:pt x="2836811" y="2601671"/>
                  </a:lnTo>
                  <a:lnTo>
                    <a:pt x="2660142" y="2604757"/>
                  </a:lnTo>
                  <a:lnTo>
                    <a:pt x="2660205" y="2608808"/>
                  </a:lnTo>
                  <a:lnTo>
                    <a:pt x="2836875" y="2605722"/>
                  </a:lnTo>
                  <a:close/>
                </a:path>
              </a:pathLst>
            </a:custGeom>
            <a:solidFill>
              <a:srgbClr val="000000">
                <a:alpha val="63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010376" y="1578838"/>
              <a:ext cx="5316880" cy="2984461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4274096" y="1706829"/>
              <a:ext cx="5573395" cy="2532380"/>
            </a:xfrm>
            <a:custGeom>
              <a:avLst/>
              <a:gdLst/>
              <a:ahLst/>
              <a:cxnLst/>
              <a:rect l="l" t="t" r="r" b="b"/>
              <a:pathLst>
                <a:path w="5573395" h="2532379">
                  <a:moveTo>
                    <a:pt x="5572988" y="0"/>
                  </a:moveTo>
                  <a:lnTo>
                    <a:pt x="4392295" y="2531999"/>
                  </a:lnTo>
                  <a:lnTo>
                    <a:pt x="0" y="2531999"/>
                  </a:lnTo>
                </a:path>
              </a:pathLst>
            </a:custGeom>
            <a:ln w="254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8286381" y="3858818"/>
              <a:ext cx="541020" cy="380365"/>
            </a:xfrm>
            <a:custGeom>
              <a:avLst/>
              <a:gdLst/>
              <a:ahLst/>
              <a:cxnLst/>
              <a:rect l="l" t="t" r="r" b="b"/>
              <a:pathLst>
                <a:path w="541020" h="380364">
                  <a:moveTo>
                    <a:pt x="0" y="380009"/>
                  </a:moveTo>
                  <a:lnTo>
                    <a:pt x="2960" y="332342"/>
                  </a:lnTo>
                  <a:lnTo>
                    <a:pt x="11605" y="286443"/>
                  </a:lnTo>
                  <a:lnTo>
                    <a:pt x="25578" y="242665"/>
                  </a:lnTo>
                  <a:lnTo>
                    <a:pt x="44522" y="201367"/>
                  </a:lnTo>
                  <a:lnTo>
                    <a:pt x="68083" y="162904"/>
                  </a:lnTo>
                  <a:lnTo>
                    <a:pt x="95903" y="127632"/>
                  </a:lnTo>
                  <a:lnTo>
                    <a:pt x="127627" y="95907"/>
                  </a:lnTo>
                  <a:lnTo>
                    <a:pt x="162898" y="68086"/>
                  </a:lnTo>
                  <a:lnTo>
                    <a:pt x="201362" y="44525"/>
                  </a:lnTo>
                  <a:lnTo>
                    <a:pt x="242660" y="25579"/>
                  </a:lnTo>
                  <a:lnTo>
                    <a:pt x="286438" y="11606"/>
                  </a:lnTo>
                  <a:lnTo>
                    <a:pt x="332340" y="2960"/>
                  </a:lnTo>
                  <a:lnTo>
                    <a:pt x="380009" y="0"/>
                  </a:lnTo>
                  <a:lnTo>
                    <a:pt x="422465" y="2344"/>
                  </a:lnTo>
                  <a:lnTo>
                    <a:pt x="463557" y="9212"/>
                  </a:lnTo>
                  <a:lnTo>
                    <a:pt x="503033" y="20354"/>
                  </a:lnTo>
                  <a:lnTo>
                    <a:pt x="540639" y="35521"/>
                  </a:lnTo>
                </a:path>
              </a:pathLst>
            </a:custGeom>
            <a:ln w="254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8449843" y="3845406"/>
            <a:ext cx="254635" cy="36322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200" b="1" spc="-85" dirty="0">
                <a:solidFill>
                  <a:srgbClr val="221F1F"/>
                </a:solidFill>
                <a:latin typeface="Arial"/>
                <a:cs typeface="Arial"/>
              </a:rPr>
              <a:t>xº</a:t>
            </a:r>
            <a:endParaRPr sz="2200">
              <a:latin typeface="Arial"/>
              <a:cs typeface="Arial"/>
            </a:endParaRPr>
          </a:p>
        </p:txBody>
      </p:sp>
      <p:grpSp>
        <p:nvGrpSpPr>
          <p:cNvPr id="17" name="object 17"/>
          <p:cNvGrpSpPr/>
          <p:nvPr/>
        </p:nvGrpSpPr>
        <p:grpSpPr>
          <a:xfrm>
            <a:off x="1236332" y="5129253"/>
            <a:ext cx="2753995" cy="594360"/>
            <a:chOff x="1236332" y="5129253"/>
            <a:chExt cx="2753995" cy="594360"/>
          </a:xfrm>
        </p:grpSpPr>
        <p:sp>
          <p:nvSpPr>
            <p:cNvPr id="18" name="object 18"/>
            <p:cNvSpPr/>
            <p:nvPr/>
          </p:nvSpPr>
          <p:spPr>
            <a:xfrm>
              <a:off x="1242682" y="5135603"/>
              <a:ext cx="2741295" cy="581660"/>
            </a:xfrm>
            <a:custGeom>
              <a:avLst/>
              <a:gdLst/>
              <a:ahLst/>
              <a:cxnLst/>
              <a:rect l="l" t="t" r="r" b="b"/>
              <a:pathLst>
                <a:path w="2741295" h="581660">
                  <a:moveTo>
                    <a:pt x="2718930" y="0"/>
                  </a:moveTo>
                  <a:lnTo>
                    <a:pt x="21958" y="0"/>
                  </a:lnTo>
                  <a:lnTo>
                    <a:pt x="13410" y="1725"/>
                  </a:lnTo>
                  <a:lnTo>
                    <a:pt x="6430" y="6430"/>
                  </a:lnTo>
                  <a:lnTo>
                    <a:pt x="1725" y="13410"/>
                  </a:lnTo>
                  <a:lnTo>
                    <a:pt x="0" y="21958"/>
                  </a:lnTo>
                  <a:lnTo>
                    <a:pt x="0" y="559638"/>
                  </a:lnTo>
                  <a:lnTo>
                    <a:pt x="1725" y="568191"/>
                  </a:lnTo>
                  <a:lnTo>
                    <a:pt x="6430" y="575170"/>
                  </a:lnTo>
                  <a:lnTo>
                    <a:pt x="13410" y="579872"/>
                  </a:lnTo>
                  <a:lnTo>
                    <a:pt x="21958" y="581596"/>
                  </a:lnTo>
                  <a:lnTo>
                    <a:pt x="2718930" y="581596"/>
                  </a:lnTo>
                  <a:lnTo>
                    <a:pt x="2727477" y="579872"/>
                  </a:lnTo>
                  <a:lnTo>
                    <a:pt x="2734457" y="575170"/>
                  </a:lnTo>
                  <a:lnTo>
                    <a:pt x="2739163" y="568191"/>
                  </a:lnTo>
                  <a:lnTo>
                    <a:pt x="2740888" y="559638"/>
                  </a:lnTo>
                  <a:lnTo>
                    <a:pt x="2740888" y="21958"/>
                  </a:lnTo>
                  <a:lnTo>
                    <a:pt x="2739163" y="13410"/>
                  </a:lnTo>
                  <a:lnTo>
                    <a:pt x="2734457" y="6430"/>
                  </a:lnTo>
                  <a:lnTo>
                    <a:pt x="2727477" y="1725"/>
                  </a:lnTo>
                  <a:lnTo>
                    <a:pt x="2718930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1242682" y="5135603"/>
              <a:ext cx="2741295" cy="581660"/>
            </a:xfrm>
            <a:custGeom>
              <a:avLst/>
              <a:gdLst/>
              <a:ahLst/>
              <a:cxnLst/>
              <a:rect l="l" t="t" r="r" b="b"/>
              <a:pathLst>
                <a:path w="2741295" h="581660">
                  <a:moveTo>
                    <a:pt x="2718930" y="581596"/>
                  </a:moveTo>
                  <a:lnTo>
                    <a:pt x="21958" y="581596"/>
                  </a:lnTo>
                  <a:lnTo>
                    <a:pt x="13410" y="579872"/>
                  </a:lnTo>
                  <a:lnTo>
                    <a:pt x="6430" y="575170"/>
                  </a:lnTo>
                  <a:lnTo>
                    <a:pt x="1725" y="568191"/>
                  </a:lnTo>
                  <a:lnTo>
                    <a:pt x="0" y="559638"/>
                  </a:lnTo>
                  <a:lnTo>
                    <a:pt x="0" y="21958"/>
                  </a:lnTo>
                  <a:lnTo>
                    <a:pt x="1725" y="13410"/>
                  </a:lnTo>
                  <a:lnTo>
                    <a:pt x="6430" y="6430"/>
                  </a:lnTo>
                  <a:lnTo>
                    <a:pt x="13410" y="1725"/>
                  </a:lnTo>
                  <a:lnTo>
                    <a:pt x="21958" y="0"/>
                  </a:lnTo>
                  <a:lnTo>
                    <a:pt x="2718930" y="0"/>
                  </a:lnTo>
                  <a:lnTo>
                    <a:pt x="2727477" y="1725"/>
                  </a:lnTo>
                  <a:lnTo>
                    <a:pt x="2734457" y="6430"/>
                  </a:lnTo>
                  <a:lnTo>
                    <a:pt x="2739163" y="13410"/>
                  </a:lnTo>
                  <a:lnTo>
                    <a:pt x="2740888" y="21958"/>
                  </a:lnTo>
                  <a:lnTo>
                    <a:pt x="2740888" y="559638"/>
                  </a:lnTo>
                  <a:lnTo>
                    <a:pt x="2739163" y="568191"/>
                  </a:lnTo>
                  <a:lnTo>
                    <a:pt x="2734457" y="575170"/>
                  </a:lnTo>
                  <a:lnTo>
                    <a:pt x="2727477" y="579872"/>
                  </a:lnTo>
                  <a:lnTo>
                    <a:pt x="2718930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1676400" y="5248783"/>
            <a:ext cx="1931391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Measure angle </a:t>
            </a:r>
            <a:r>
              <a:rPr sz="2000" b="1" dirty="0">
                <a:solidFill>
                  <a:srgbClr val="404040"/>
                </a:solidFill>
                <a:latin typeface="Grammarsaurus" pitchFamily="2" charset="0"/>
                <a:cs typeface="Arial"/>
              </a:rPr>
              <a:t>x</a:t>
            </a:r>
            <a:r>
              <a:rPr sz="200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.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595688" y="615543"/>
            <a:ext cx="594360" cy="594360"/>
            <a:chOff x="595688" y="615543"/>
            <a:chExt cx="594360" cy="594360"/>
          </a:xfrm>
        </p:grpSpPr>
        <p:sp>
          <p:nvSpPr>
            <p:cNvPr id="22" name="object 22"/>
            <p:cNvSpPr/>
            <p:nvPr/>
          </p:nvSpPr>
          <p:spPr>
            <a:xfrm>
              <a:off x="602038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3" y="558327"/>
                  </a:lnTo>
                  <a:lnTo>
                    <a:pt x="11158" y="570437"/>
                  </a:lnTo>
                  <a:lnTo>
                    <a:pt x="23268" y="578602"/>
                  </a:lnTo>
                  <a:lnTo>
                    <a:pt x="38100" y="581596"/>
                  </a:lnTo>
                  <a:lnTo>
                    <a:pt x="543496" y="581596"/>
                  </a:lnTo>
                  <a:lnTo>
                    <a:pt x="558327" y="578602"/>
                  </a:lnTo>
                  <a:lnTo>
                    <a:pt x="570437" y="570437"/>
                  </a:lnTo>
                  <a:lnTo>
                    <a:pt x="578602" y="558327"/>
                  </a:lnTo>
                  <a:lnTo>
                    <a:pt x="581596" y="543496"/>
                  </a:lnTo>
                  <a:lnTo>
                    <a:pt x="581596" y="38100"/>
                  </a:lnTo>
                  <a:lnTo>
                    <a:pt x="578602" y="23268"/>
                  </a:lnTo>
                  <a:lnTo>
                    <a:pt x="570437" y="11158"/>
                  </a:lnTo>
                  <a:lnTo>
                    <a:pt x="558327" y="2993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474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602038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596"/>
                  </a:moveTo>
                  <a:lnTo>
                    <a:pt x="38100" y="581596"/>
                  </a:lnTo>
                  <a:lnTo>
                    <a:pt x="23268" y="578602"/>
                  </a:lnTo>
                  <a:lnTo>
                    <a:pt x="11158" y="570437"/>
                  </a:lnTo>
                  <a:lnTo>
                    <a:pt x="2993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3"/>
                  </a:lnTo>
                  <a:lnTo>
                    <a:pt x="570437" y="11158"/>
                  </a:lnTo>
                  <a:lnTo>
                    <a:pt x="578602" y="23268"/>
                  </a:lnTo>
                  <a:lnTo>
                    <a:pt x="581596" y="38100"/>
                  </a:lnTo>
                  <a:lnTo>
                    <a:pt x="581596" y="543496"/>
                  </a:lnTo>
                  <a:lnTo>
                    <a:pt x="578602" y="558327"/>
                  </a:lnTo>
                  <a:lnTo>
                    <a:pt x="570437" y="570437"/>
                  </a:lnTo>
                  <a:lnTo>
                    <a:pt x="558327" y="578602"/>
                  </a:lnTo>
                  <a:lnTo>
                    <a:pt x="543496" y="581596"/>
                  </a:lnTo>
                  <a:close/>
                </a:path>
              </a:pathLst>
            </a:custGeom>
            <a:ln w="12700">
              <a:solidFill>
                <a:srgbClr val="15151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26" name="Рисунок 2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9799" y="1443836"/>
            <a:ext cx="7350201" cy="3189552"/>
          </a:xfrm>
          <a:prstGeom prst="rect">
            <a:avLst/>
          </a:prstGeom>
        </p:spPr>
      </p:pic>
      <p:sp>
        <p:nvSpPr>
          <p:cNvPr id="24" name="object 24"/>
          <p:cNvSpPr txBox="1"/>
          <p:nvPr/>
        </p:nvSpPr>
        <p:spPr>
          <a:xfrm>
            <a:off x="774275" y="731276"/>
            <a:ext cx="5259008" cy="272638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18</a:t>
            </a:r>
            <a:endParaRPr sz="2000" dirty="0">
              <a:latin typeface="Grammarsaurus" pitchFamily="2" charset="0"/>
              <a:cs typeface="Arial"/>
            </a:endParaRPr>
          </a:p>
          <a:p>
            <a:pPr>
              <a:lnSpc>
                <a:spcPct val="100000"/>
              </a:lnSpc>
              <a:spcBef>
                <a:spcPts val="1025"/>
              </a:spcBef>
            </a:pPr>
            <a:endParaRPr sz="2000" dirty="0">
              <a:latin typeface="Grammarsaurus" pitchFamily="2" charset="0"/>
              <a:cs typeface="Arial"/>
            </a:endParaRPr>
          </a:p>
          <a:p>
            <a:pPr marL="723265">
              <a:lnSpc>
                <a:spcPct val="100000"/>
              </a:lnSpc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Use your angle measurer.</a:t>
            </a:r>
            <a:endParaRPr sz="2000" dirty="0">
              <a:latin typeface="Grammarsaurus" pitchFamily="2" charset="0"/>
              <a:cs typeface="Arial"/>
            </a:endParaRPr>
          </a:p>
          <a:p>
            <a:pPr marL="723265" marR="20320">
              <a:lnSpc>
                <a:spcPct val="108300"/>
              </a:lnSpc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Line 0 up with one side of the angle. Make sure you read up from 0 </a:t>
            </a:r>
            <a:endParaRPr lang="en-US" sz="2000" b="1" dirty="0" smtClean="0">
              <a:solidFill>
                <a:srgbClr val="68C5C4"/>
              </a:solidFill>
              <a:latin typeface="Grammarsaurus" pitchFamily="2" charset="0"/>
              <a:cs typeface="Arial"/>
            </a:endParaRPr>
          </a:p>
          <a:p>
            <a:pPr marL="723265" marR="20320">
              <a:lnSpc>
                <a:spcPct val="108300"/>
              </a:lnSpc>
            </a:pPr>
            <a:r>
              <a:rPr sz="2000" b="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Count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up in 10s to 110</a:t>
            </a:r>
            <a:endParaRPr sz="2000" dirty="0">
              <a:latin typeface="Grammarsaurus" pitchFamily="2" charset="0"/>
              <a:cs typeface="Arial"/>
            </a:endParaRPr>
          </a:p>
          <a:p>
            <a:pPr marL="723265" marR="5080">
              <a:lnSpc>
                <a:spcPct val="108300"/>
              </a:lnSpc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How many more degrees over 110? 5 How many degrees is the angle? 115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27" name="object 5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46570" y="309801"/>
            <a:ext cx="11699240" cy="6352540"/>
            <a:chOff x="246570" y="309801"/>
            <a:chExt cx="11699240" cy="6352540"/>
          </a:xfrm>
        </p:grpSpPr>
        <p:sp>
          <p:nvSpPr>
            <p:cNvPr id="3" name="object 3"/>
            <p:cNvSpPr/>
            <p:nvPr/>
          </p:nvSpPr>
          <p:spPr>
            <a:xfrm>
              <a:off x="3047987" y="3663861"/>
              <a:ext cx="6096000" cy="581660"/>
            </a:xfrm>
            <a:custGeom>
              <a:avLst/>
              <a:gdLst/>
              <a:ahLst/>
              <a:cxnLst/>
              <a:rect l="l" t="t" r="r" b="b"/>
              <a:pathLst>
                <a:path w="6096000" h="581660">
                  <a:moveTo>
                    <a:pt x="6063272" y="0"/>
                  </a:moveTo>
                  <a:lnTo>
                    <a:pt x="32740" y="0"/>
                  </a:lnTo>
                  <a:lnTo>
                    <a:pt x="19995" y="2572"/>
                  </a:lnTo>
                  <a:lnTo>
                    <a:pt x="9588" y="9586"/>
                  </a:lnTo>
                  <a:lnTo>
                    <a:pt x="2572" y="19989"/>
                  </a:lnTo>
                  <a:lnTo>
                    <a:pt x="0" y="32727"/>
                  </a:lnTo>
                  <a:lnTo>
                    <a:pt x="0" y="548868"/>
                  </a:lnTo>
                  <a:lnTo>
                    <a:pt x="2572" y="561611"/>
                  </a:lnTo>
                  <a:lnTo>
                    <a:pt x="9588" y="572014"/>
                  </a:lnTo>
                  <a:lnTo>
                    <a:pt x="19995" y="579025"/>
                  </a:lnTo>
                  <a:lnTo>
                    <a:pt x="32740" y="581596"/>
                  </a:lnTo>
                  <a:lnTo>
                    <a:pt x="6063272" y="581596"/>
                  </a:lnTo>
                  <a:lnTo>
                    <a:pt x="6076015" y="579025"/>
                  </a:lnTo>
                  <a:lnTo>
                    <a:pt x="6086417" y="572014"/>
                  </a:lnTo>
                  <a:lnTo>
                    <a:pt x="6093429" y="561611"/>
                  </a:lnTo>
                  <a:lnTo>
                    <a:pt x="6096000" y="548868"/>
                  </a:lnTo>
                  <a:lnTo>
                    <a:pt x="6096000" y="32727"/>
                  </a:lnTo>
                  <a:lnTo>
                    <a:pt x="6093429" y="19989"/>
                  </a:lnTo>
                  <a:lnTo>
                    <a:pt x="6086417" y="9586"/>
                  </a:lnTo>
                  <a:lnTo>
                    <a:pt x="6076015" y="2572"/>
                  </a:lnTo>
                  <a:lnTo>
                    <a:pt x="6063272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3047987" y="3663861"/>
              <a:ext cx="6096000" cy="581660"/>
            </a:xfrm>
            <a:custGeom>
              <a:avLst/>
              <a:gdLst/>
              <a:ahLst/>
              <a:cxnLst/>
              <a:rect l="l" t="t" r="r" b="b"/>
              <a:pathLst>
                <a:path w="6096000" h="581660">
                  <a:moveTo>
                    <a:pt x="6063272" y="581596"/>
                  </a:moveTo>
                  <a:lnTo>
                    <a:pt x="32740" y="581596"/>
                  </a:lnTo>
                  <a:lnTo>
                    <a:pt x="19995" y="579025"/>
                  </a:lnTo>
                  <a:lnTo>
                    <a:pt x="9588" y="572014"/>
                  </a:lnTo>
                  <a:lnTo>
                    <a:pt x="2572" y="561611"/>
                  </a:lnTo>
                  <a:lnTo>
                    <a:pt x="0" y="548868"/>
                  </a:lnTo>
                  <a:lnTo>
                    <a:pt x="0" y="32727"/>
                  </a:lnTo>
                  <a:lnTo>
                    <a:pt x="2572" y="19989"/>
                  </a:lnTo>
                  <a:lnTo>
                    <a:pt x="9588" y="9586"/>
                  </a:lnTo>
                  <a:lnTo>
                    <a:pt x="19995" y="2572"/>
                  </a:lnTo>
                  <a:lnTo>
                    <a:pt x="32740" y="0"/>
                  </a:lnTo>
                  <a:lnTo>
                    <a:pt x="6063272" y="0"/>
                  </a:lnTo>
                  <a:lnTo>
                    <a:pt x="6076015" y="2572"/>
                  </a:lnTo>
                  <a:lnTo>
                    <a:pt x="6086417" y="9586"/>
                  </a:lnTo>
                  <a:lnTo>
                    <a:pt x="6093429" y="19989"/>
                  </a:lnTo>
                  <a:lnTo>
                    <a:pt x="6096000" y="32727"/>
                  </a:lnTo>
                  <a:lnTo>
                    <a:pt x="6096000" y="548868"/>
                  </a:lnTo>
                  <a:lnTo>
                    <a:pt x="6093429" y="561611"/>
                  </a:lnTo>
                  <a:lnTo>
                    <a:pt x="6086417" y="572014"/>
                  </a:lnTo>
                  <a:lnTo>
                    <a:pt x="6076015" y="579025"/>
                  </a:lnTo>
                  <a:lnTo>
                    <a:pt x="6063272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602674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3" y="558327"/>
                  </a:lnTo>
                  <a:lnTo>
                    <a:pt x="11158" y="570437"/>
                  </a:lnTo>
                  <a:lnTo>
                    <a:pt x="23268" y="578602"/>
                  </a:lnTo>
                  <a:lnTo>
                    <a:pt x="38100" y="581596"/>
                  </a:lnTo>
                  <a:lnTo>
                    <a:pt x="543496" y="581596"/>
                  </a:lnTo>
                  <a:lnTo>
                    <a:pt x="558327" y="578602"/>
                  </a:lnTo>
                  <a:lnTo>
                    <a:pt x="570437" y="570437"/>
                  </a:lnTo>
                  <a:lnTo>
                    <a:pt x="578602" y="558327"/>
                  </a:lnTo>
                  <a:lnTo>
                    <a:pt x="581596" y="543496"/>
                  </a:lnTo>
                  <a:lnTo>
                    <a:pt x="581596" y="38100"/>
                  </a:lnTo>
                  <a:lnTo>
                    <a:pt x="578602" y="23268"/>
                  </a:lnTo>
                  <a:lnTo>
                    <a:pt x="570437" y="11158"/>
                  </a:lnTo>
                  <a:lnTo>
                    <a:pt x="558327" y="2993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02674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596"/>
                  </a:moveTo>
                  <a:lnTo>
                    <a:pt x="38100" y="581596"/>
                  </a:lnTo>
                  <a:lnTo>
                    <a:pt x="23268" y="578602"/>
                  </a:lnTo>
                  <a:lnTo>
                    <a:pt x="11158" y="570437"/>
                  </a:lnTo>
                  <a:lnTo>
                    <a:pt x="2993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3"/>
                  </a:lnTo>
                  <a:lnTo>
                    <a:pt x="570437" y="11158"/>
                  </a:lnTo>
                  <a:lnTo>
                    <a:pt x="578602" y="23268"/>
                  </a:lnTo>
                  <a:lnTo>
                    <a:pt x="581596" y="38100"/>
                  </a:lnTo>
                  <a:lnTo>
                    <a:pt x="581596" y="543496"/>
                  </a:lnTo>
                  <a:lnTo>
                    <a:pt x="578602" y="558327"/>
                  </a:lnTo>
                  <a:lnTo>
                    <a:pt x="570437" y="570437"/>
                  </a:lnTo>
                  <a:lnTo>
                    <a:pt x="558327" y="578602"/>
                  </a:lnTo>
                  <a:lnTo>
                    <a:pt x="543496" y="581596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746249" y="735406"/>
            <a:ext cx="4059634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45795" algn="l"/>
              </a:tabLst>
            </a:pPr>
            <a:r>
              <a:rPr lang="en-US" sz="1100" b="1" dirty="0" smtClean="0">
                <a:solidFill>
                  <a:srgbClr val="FFFFFF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 smtClean="0">
                <a:solidFill>
                  <a:srgbClr val="FFFFFF"/>
                </a:solidFill>
                <a:latin typeface="Grammarsaurus" pitchFamily="2" charset="0"/>
                <a:cs typeface="Arial"/>
              </a:rPr>
              <a:t>19</a:t>
            </a:r>
            <a:r>
              <a:rPr sz="20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	</a:t>
            </a:r>
            <a:r>
              <a:rPr sz="20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Here are three fraction cards.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3276600" y="3761663"/>
            <a:ext cx="5662486" cy="187743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2000" spc="-1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Place each card below to make this statement correct.</a:t>
            </a:r>
            <a:endParaRPr sz="2000" spc="-10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</a:pPr>
            <a:endParaRPr sz="2000" spc="-10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</a:pPr>
            <a:endParaRPr sz="2000" spc="-10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  <a:spcBef>
                <a:spcPts val="204"/>
              </a:spcBef>
            </a:pPr>
            <a:endParaRPr sz="2000" spc="-100" dirty="0">
              <a:latin typeface="Grammarsaurus" pitchFamily="2" charset="0"/>
              <a:cs typeface="Gill Sans MT"/>
            </a:endParaRPr>
          </a:p>
          <a:p>
            <a:pPr algn="ctr">
              <a:lnSpc>
                <a:spcPct val="100000"/>
              </a:lnSpc>
              <a:tabLst>
                <a:tab pos="2073910" algn="l"/>
              </a:tabLst>
            </a:pPr>
            <a:r>
              <a:rPr sz="3950" b="1" spc="-10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&gt;	&gt;</a:t>
            </a:r>
            <a:endParaRPr sz="3950" spc="-100" dirty="0">
              <a:latin typeface="Grammarsaurus" pitchFamily="2" charset="0"/>
              <a:cs typeface="Arial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3586340" y="1595513"/>
            <a:ext cx="5019675" cy="4310380"/>
            <a:chOff x="3586340" y="1595513"/>
            <a:chExt cx="5019675" cy="4310380"/>
          </a:xfrm>
        </p:grpSpPr>
        <p:sp>
          <p:nvSpPr>
            <p:cNvPr id="10" name="object 10"/>
            <p:cNvSpPr/>
            <p:nvPr/>
          </p:nvSpPr>
          <p:spPr>
            <a:xfrm>
              <a:off x="3592690" y="4796029"/>
              <a:ext cx="857250" cy="1103630"/>
            </a:xfrm>
            <a:custGeom>
              <a:avLst/>
              <a:gdLst/>
              <a:ahLst/>
              <a:cxnLst/>
              <a:rect l="l" t="t" r="r" b="b"/>
              <a:pathLst>
                <a:path w="857250" h="1103629">
                  <a:moveTo>
                    <a:pt x="798245" y="0"/>
                  </a:moveTo>
                  <a:lnTo>
                    <a:pt x="59004" y="0"/>
                  </a:lnTo>
                  <a:lnTo>
                    <a:pt x="36036" y="4636"/>
                  </a:lnTo>
                  <a:lnTo>
                    <a:pt x="17281" y="17279"/>
                  </a:lnTo>
                  <a:lnTo>
                    <a:pt x="4636" y="36031"/>
                  </a:lnTo>
                  <a:lnTo>
                    <a:pt x="0" y="58991"/>
                  </a:lnTo>
                  <a:lnTo>
                    <a:pt x="0" y="1044232"/>
                  </a:lnTo>
                  <a:lnTo>
                    <a:pt x="4636" y="1067199"/>
                  </a:lnTo>
                  <a:lnTo>
                    <a:pt x="17281" y="1085954"/>
                  </a:lnTo>
                  <a:lnTo>
                    <a:pt x="36036" y="1098599"/>
                  </a:lnTo>
                  <a:lnTo>
                    <a:pt x="59004" y="1103236"/>
                  </a:lnTo>
                  <a:lnTo>
                    <a:pt x="798245" y="1103236"/>
                  </a:lnTo>
                  <a:lnTo>
                    <a:pt x="821207" y="1098599"/>
                  </a:lnTo>
                  <a:lnTo>
                    <a:pt x="839963" y="1085954"/>
                  </a:lnTo>
                  <a:lnTo>
                    <a:pt x="852611" y="1067199"/>
                  </a:lnTo>
                  <a:lnTo>
                    <a:pt x="857249" y="1044232"/>
                  </a:lnTo>
                  <a:lnTo>
                    <a:pt x="857249" y="58991"/>
                  </a:lnTo>
                  <a:lnTo>
                    <a:pt x="852611" y="36031"/>
                  </a:lnTo>
                  <a:lnTo>
                    <a:pt x="839963" y="17279"/>
                  </a:lnTo>
                  <a:lnTo>
                    <a:pt x="821207" y="4636"/>
                  </a:lnTo>
                  <a:lnTo>
                    <a:pt x="7982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3592690" y="4796029"/>
              <a:ext cx="857250" cy="1103630"/>
            </a:xfrm>
            <a:custGeom>
              <a:avLst/>
              <a:gdLst/>
              <a:ahLst/>
              <a:cxnLst/>
              <a:rect l="l" t="t" r="r" b="b"/>
              <a:pathLst>
                <a:path w="857250" h="1103629">
                  <a:moveTo>
                    <a:pt x="798245" y="1103236"/>
                  </a:moveTo>
                  <a:lnTo>
                    <a:pt x="59004" y="1103236"/>
                  </a:lnTo>
                  <a:lnTo>
                    <a:pt x="36036" y="1098599"/>
                  </a:lnTo>
                  <a:lnTo>
                    <a:pt x="17281" y="1085954"/>
                  </a:lnTo>
                  <a:lnTo>
                    <a:pt x="4636" y="1067199"/>
                  </a:lnTo>
                  <a:lnTo>
                    <a:pt x="0" y="1044232"/>
                  </a:lnTo>
                  <a:lnTo>
                    <a:pt x="0" y="58991"/>
                  </a:lnTo>
                  <a:lnTo>
                    <a:pt x="4636" y="36031"/>
                  </a:lnTo>
                  <a:lnTo>
                    <a:pt x="17281" y="17279"/>
                  </a:lnTo>
                  <a:lnTo>
                    <a:pt x="36036" y="4636"/>
                  </a:lnTo>
                  <a:lnTo>
                    <a:pt x="59004" y="0"/>
                  </a:lnTo>
                  <a:lnTo>
                    <a:pt x="798245" y="0"/>
                  </a:lnTo>
                  <a:lnTo>
                    <a:pt x="821207" y="4636"/>
                  </a:lnTo>
                  <a:lnTo>
                    <a:pt x="839963" y="17279"/>
                  </a:lnTo>
                  <a:lnTo>
                    <a:pt x="852611" y="36031"/>
                  </a:lnTo>
                  <a:lnTo>
                    <a:pt x="857249" y="58991"/>
                  </a:lnTo>
                  <a:lnTo>
                    <a:pt x="857249" y="1044232"/>
                  </a:lnTo>
                  <a:lnTo>
                    <a:pt x="852611" y="1067199"/>
                  </a:lnTo>
                  <a:lnTo>
                    <a:pt x="839963" y="1085954"/>
                  </a:lnTo>
                  <a:lnTo>
                    <a:pt x="821207" y="1098599"/>
                  </a:lnTo>
                  <a:lnTo>
                    <a:pt x="798245" y="1103236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667375" y="4796029"/>
              <a:ext cx="857250" cy="1103630"/>
            </a:xfrm>
            <a:custGeom>
              <a:avLst/>
              <a:gdLst/>
              <a:ahLst/>
              <a:cxnLst/>
              <a:rect l="l" t="t" r="r" b="b"/>
              <a:pathLst>
                <a:path w="857250" h="1103629">
                  <a:moveTo>
                    <a:pt x="798245" y="0"/>
                  </a:moveTo>
                  <a:lnTo>
                    <a:pt x="59004" y="0"/>
                  </a:lnTo>
                  <a:lnTo>
                    <a:pt x="36036" y="4636"/>
                  </a:lnTo>
                  <a:lnTo>
                    <a:pt x="17281" y="17279"/>
                  </a:lnTo>
                  <a:lnTo>
                    <a:pt x="4636" y="36031"/>
                  </a:lnTo>
                  <a:lnTo>
                    <a:pt x="0" y="58991"/>
                  </a:lnTo>
                  <a:lnTo>
                    <a:pt x="0" y="1044232"/>
                  </a:lnTo>
                  <a:lnTo>
                    <a:pt x="4636" y="1067199"/>
                  </a:lnTo>
                  <a:lnTo>
                    <a:pt x="17281" y="1085954"/>
                  </a:lnTo>
                  <a:lnTo>
                    <a:pt x="36036" y="1098599"/>
                  </a:lnTo>
                  <a:lnTo>
                    <a:pt x="59004" y="1103236"/>
                  </a:lnTo>
                  <a:lnTo>
                    <a:pt x="798245" y="1103236"/>
                  </a:lnTo>
                  <a:lnTo>
                    <a:pt x="821207" y="1098599"/>
                  </a:lnTo>
                  <a:lnTo>
                    <a:pt x="839963" y="1085954"/>
                  </a:lnTo>
                  <a:lnTo>
                    <a:pt x="852611" y="1067199"/>
                  </a:lnTo>
                  <a:lnTo>
                    <a:pt x="857249" y="1044232"/>
                  </a:lnTo>
                  <a:lnTo>
                    <a:pt x="857249" y="58991"/>
                  </a:lnTo>
                  <a:lnTo>
                    <a:pt x="852611" y="36031"/>
                  </a:lnTo>
                  <a:lnTo>
                    <a:pt x="839963" y="17279"/>
                  </a:lnTo>
                  <a:lnTo>
                    <a:pt x="821207" y="4636"/>
                  </a:lnTo>
                  <a:lnTo>
                    <a:pt x="7982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5667375" y="4796029"/>
              <a:ext cx="857250" cy="1103630"/>
            </a:xfrm>
            <a:custGeom>
              <a:avLst/>
              <a:gdLst/>
              <a:ahLst/>
              <a:cxnLst/>
              <a:rect l="l" t="t" r="r" b="b"/>
              <a:pathLst>
                <a:path w="857250" h="1103629">
                  <a:moveTo>
                    <a:pt x="798245" y="1103236"/>
                  </a:moveTo>
                  <a:lnTo>
                    <a:pt x="59004" y="1103236"/>
                  </a:lnTo>
                  <a:lnTo>
                    <a:pt x="36036" y="1098599"/>
                  </a:lnTo>
                  <a:lnTo>
                    <a:pt x="17281" y="1085954"/>
                  </a:lnTo>
                  <a:lnTo>
                    <a:pt x="4636" y="1067199"/>
                  </a:lnTo>
                  <a:lnTo>
                    <a:pt x="0" y="1044232"/>
                  </a:lnTo>
                  <a:lnTo>
                    <a:pt x="0" y="58991"/>
                  </a:lnTo>
                  <a:lnTo>
                    <a:pt x="4636" y="36031"/>
                  </a:lnTo>
                  <a:lnTo>
                    <a:pt x="17281" y="17279"/>
                  </a:lnTo>
                  <a:lnTo>
                    <a:pt x="36036" y="4636"/>
                  </a:lnTo>
                  <a:lnTo>
                    <a:pt x="59004" y="0"/>
                  </a:lnTo>
                  <a:lnTo>
                    <a:pt x="798245" y="0"/>
                  </a:lnTo>
                  <a:lnTo>
                    <a:pt x="821207" y="4636"/>
                  </a:lnTo>
                  <a:lnTo>
                    <a:pt x="839963" y="17279"/>
                  </a:lnTo>
                  <a:lnTo>
                    <a:pt x="852611" y="36031"/>
                  </a:lnTo>
                  <a:lnTo>
                    <a:pt x="857249" y="58991"/>
                  </a:lnTo>
                  <a:lnTo>
                    <a:pt x="857249" y="1044232"/>
                  </a:lnTo>
                  <a:lnTo>
                    <a:pt x="852611" y="1067199"/>
                  </a:lnTo>
                  <a:lnTo>
                    <a:pt x="839963" y="1085954"/>
                  </a:lnTo>
                  <a:lnTo>
                    <a:pt x="821207" y="1098599"/>
                  </a:lnTo>
                  <a:lnTo>
                    <a:pt x="798245" y="1103236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7742059" y="4796029"/>
              <a:ext cx="857250" cy="1103630"/>
            </a:xfrm>
            <a:custGeom>
              <a:avLst/>
              <a:gdLst/>
              <a:ahLst/>
              <a:cxnLst/>
              <a:rect l="l" t="t" r="r" b="b"/>
              <a:pathLst>
                <a:path w="857250" h="1103629">
                  <a:moveTo>
                    <a:pt x="798245" y="0"/>
                  </a:moveTo>
                  <a:lnTo>
                    <a:pt x="59004" y="0"/>
                  </a:lnTo>
                  <a:lnTo>
                    <a:pt x="36042" y="4636"/>
                  </a:lnTo>
                  <a:lnTo>
                    <a:pt x="17286" y="17279"/>
                  </a:lnTo>
                  <a:lnTo>
                    <a:pt x="4638" y="36031"/>
                  </a:lnTo>
                  <a:lnTo>
                    <a:pt x="0" y="58991"/>
                  </a:lnTo>
                  <a:lnTo>
                    <a:pt x="0" y="1044232"/>
                  </a:lnTo>
                  <a:lnTo>
                    <a:pt x="4638" y="1067199"/>
                  </a:lnTo>
                  <a:lnTo>
                    <a:pt x="17286" y="1085954"/>
                  </a:lnTo>
                  <a:lnTo>
                    <a:pt x="36042" y="1098599"/>
                  </a:lnTo>
                  <a:lnTo>
                    <a:pt x="59004" y="1103236"/>
                  </a:lnTo>
                  <a:lnTo>
                    <a:pt x="798245" y="1103236"/>
                  </a:lnTo>
                  <a:lnTo>
                    <a:pt x="821213" y="1098599"/>
                  </a:lnTo>
                  <a:lnTo>
                    <a:pt x="839968" y="1085954"/>
                  </a:lnTo>
                  <a:lnTo>
                    <a:pt x="852613" y="1067199"/>
                  </a:lnTo>
                  <a:lnTo>
                    <a:pt x="857250" y="1044232"/>
                  </a:lnTo>
                  <a:lnTo>
                    <a:pt x="857250" y="58991"/>
                  </a:lnTo>
                  <a:lnTo>
                    <a:pt x="852613" y="36031"/>
                  </a:lnTo>
                  <a:lnTo>
                    <a:pt x="839968" y="17279"/>
                  </a:lnTo>
                  <a:lnTo>
                    <a:pt x="821213" y="4636"/>
                  </a:lnTo>
                  <a:lnTo>
                    <a:pt x="7982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7742059" y="4796029"/>
              <a:ext cx="857250" cy="1103630"/>
            </a:xfrm>
            <a:custGeom>
              <a:avLst/>
              <a:gdLst/>
              <a:ahLst/>
              <a:cxnLst/>
              <a:rect l="l" t="t" r="r" b="b"/>
              <a:pathLst>
                <a:path w="857250" h="1103629">
                  <a:moveTo>
                    <a:pt x="798245" y="1103236"/>
                  </a:moveTo>
                  <a:lnTo>
                    <a:pt x="59004" y="1103236"/>
                  </a:lnTo>
                  <a:lnTo>
                    <a:pt x="36042" y="1098599"/>
                  </a:lnTo>
                  <a:lnTo>
                    <a:pt x="17286" y="1085954"/>
                  </a:lnTo>
                  <a:lnTo>
                    <a:pt x="4638" y="1067199"/>
                  </a:lnTo>
                  <a:lnTo>
                    <a:pt x="0" y="1044232"/>
                  </a:lnTo>
                  <a:lnTo>
                    <a:pt x="0" y="58991"/>
                  </a:lnTo>
                  <a:lnTo>
                    <a:pt x="4638" y="36031"/>
                  </a:lnTo>
                  <a:lnTo>
                    <a:pt x="17286" y="17279"/>
                  </a:lnTo>
                  <a:lnTo>
                    <a:pt x="36042" y="4636"/>
                  </a:lnTo>
                  <a:lnTo>
                    <a:pt x="59004" y="0"/>
                  </a:lnTo>
                  <a:lnTo>
                    <a:pt x="798245" y="0"/>
                  </a:lnTo>
                  <a:lnTo>
                    <a:pt x="821213" y="4636"/>
                  </a:lnTo>
                  <a:lnTo>
                    <a:pt x="839968" y="17279"/>
                  </a:lnTo>
                  <a:lnTo>
                    <a:pt x="852613" y="36031"/>
                  </a:lnTo>
                  <a:lnTo>
                    <a:pt x="857250" y="58991"/>
                  </a:lnTo>
                  <a:lnTo>
                    <a:pt x="857250" y="1044232"/>
                  </a:lnTo>
                  <a:lnTo>
                    <a:pt x="852613" y="1067199"/>
                  </a:lnTo>
                  <a:lnTo>
                    <a:pt x="839968" y="1085954"/>
                  </a:lnTo>
                  <a:lnTo>
                    <a:pt x="821213" y="1098599"/>
                  </a:lnTo>
                  <a:lnTo>
                    <a:pt x="798245" y="1103236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3948633" y="1601863"/>
              <a:ext cx="857250" cy="1103630"/>
            </a:xfrm>
            <a:custGeom>
              <a:avLst/>
              <a:gdLst/>
              <a:ahLst/>
              <a:cxnLst/>
              <a:rect l="l" t="t" r="r" b="b"/>
              <a:pathLst>
                <a:path w="857250" h="1103630">
                  <a:moveTo>
                    <a:pt x="798245" y="0"/>
                  </a:moveTo>
                  <a:lnTo>
                    <a:pt x="59016" y="0"/>
                  </a:lnTo>
                  <a:lnTo>
                    <a:pt x="36047" y="4636"/>
                  </a:lnTo>
                  <a:lnTo>
                    <a:pt x="17287" y="17279"/>
                  </a:lnTo>
                  <a:lnTo>
                    <a:pt x="4638" y="36031"/>
                  </a:lnTo>
                  <a:lnTo>
                    <a:pt x="0" y="58991"/>
                  </a:lnTo>
                  <a:lnTo>
                    <a:pt x="0" y="1044232"/>
                  </a:lnTo>
                  <a:lnTo>
                    <a:pt x="4638" y="1067199"/>
                  </a:lnTo>
                  <a:lnTo>
                    <a:pt x="17287" y="1085954"/>
                  </a:lnTo>
                  <a:lnTo>
                    <a:pt x="36047" y="1098599"/>
                  </a:lnTo>
                  <a:lnTo>
                    <a:pt x="59016" y="1103236"/>
                  </a:lnTo>
                  <a:lnTo>
                    <a:pt x="798245" y="1103236"/>
                  </a:lnTo>
                  <a:lnTo>
                    <a:pt x="821213" y="1098599"/>
                  </a:lnTo>
                  <a:lnTo>
                    <a:pt x="839968" y="1085954"/>
                  </a:lnTo>
                  <a:lnTo>
                    <a:pt x="852613" y="1067199"/>
                  </a:lnTo>
                  <a:lnTo>
                    <a:pt x="857249" y="1044232"/>
                  </a:lnTo>
                  <a:lnTo>
                    <a:pt x="857249" y="58991"/>
                  </a:lnTo>
                  <a:lnTo>
                    <a:pt x="852613" y="36031"/>
                  </a:lnTo>
                  <a:lnTo>
                    <a:pt x="839968" y="17279"/>
                  </a:lnTo>
                  <a:lnTo>
                    <a:pt x="821213" y="4636"/>
                  </a:lnTo>
                  <a:lnTo>
                    <a:pt x="7982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3948633" y="1601863"/>
              <a:ext cx="857250" cy="1103630"/>
            </a:xfrm>
            <a:custGeom>
              <a:avLst/>
              <a:gdLst/>
              <a:ahLst/>
              <a:cxnLst/>
              <a:rect l="l" t="t" r="r" b="b"/>
              <a:pathLst>
                <a:path w="857250" h="1103630">
                  <a:moveTo>
                    <a:pt x="798245" y="1103236"/>
                  </a:moveTo>
                  <a:lnTo>
                    <a:pt x="59016" y="1103236"/>
                  </a:lnTo>
                  <a:lnTo>
                    <a:pt x="36047" y="1098599"/>
                  </a:lnTo>
                  <a:lnTo>
                    <a:pt x="17287" y="1085954"/>
                  </a:lnTo>
                  <a:lnTo>
                    <a:pt x="4638" y="1067199"/>
                  </a:lnTo>
                  <a:lnTo>
                    <a:pt x="0" y="1044232"/>
                  </a:lnTo>
                  <a:lnTo>
                    <a:pt x="0" y="58991"/>
                  </a:lnTo>
                  <a:lnTo>
                    <a:pt x="4638" y="36031"/>
                  </a:lnTo>
                  <a:lnTo>
                    <a:pt x="17287" y="17279"/>
                  </a:lnTo>
                  <a:lnTo>
                    <a:pt x="36047" y="4636"/>
                  </a:lnTo>
                  <a:lnTo>
                    <a:pt x="59016" y="0"/>
                  </a:lnTo>
                  <a:lnTo>
                    <a:pt x="798245" y="0"/>
                  </a:lnTo>
                  <a:lnTo>
                    <a:pt x="821213" y="4636"/>
                  </a:lnTo>
                  <a:lnTo>
                    <a:pt x="839968" y="17279"/>
                  </a:lnTo>
                  <a:lnTo>
                    <a:pt x="852613" y="36031"/>
                  </a:lnTo>
                  <a:lnTo>
                    <a:pt x="857249" y="58991"/>
                  </a:lnTo>
                  <a:lnTo>
                    <a:pt x="857249" y="1044232"/>
                  </a:lnTo>
                  <a:lnTo>
                    <a:pt x="852613" y="1067199"/>
                  </a:lnTo>
                  <a:lnTo>
                    <a:pt x="839968" y="1085954"/>
                  </a:lnTo>
                  <a:lnTo>
                    <a:pt x="821213" y="1098599"/>
                  </a:lnTo>
                  <a:lnTo>
                    <a:pt x="798245" y="1103236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9" name="object 19"/>
          <p:cNvGrpSpPr/>
          <p:nvPr/>
        </p:nvGrpSpPr>
        <p:grpSpPr>
          <a:xfrm>
            <a:off x="5661025" y="1595513"/>
            <a:ext cx="869950" cy="1116330"/>
            <a:chOff x="5661025" y="1595513"/>
            <a:chExt cx="869950" cy="1116330"/>
          </a:xfrm>
        </p:grpSpPr>
        <p:sp>
          <p:nvSpPr>
            <p:cNvPr id="20" name="object 20"/>
            <p:cNvSpPr/>
            <p:nvPr/>
          </p:nvSpPr>
          <p:spPr>
            <a:xfrm>
              <a:off x="5667375" y="1601863"/>
              <a:ext cx="857250" cy="1103630"/>
            </a:xfrm>
            <a:custGeom>
              <a:avLst/>
              <a:gdLst/>
              <a:ahLst/>
              <a:cxnLst/>
              <a:rect l="l" t="t" r="r" b="b"/>
              <a:pathLst>
                <a:path w="857250" h="1103630">
                  <a:moveTo>
                    <a:pt x="798245" y="0"/>
                  </a:moveTo>
                  <a:lnTo>
                    <a:pt x="59004" y="0"/>
                  </a:lnTo>
                  <a:lnTo>
                    <a:pt x="36036" y="4636"/>
                  </a:lnTo>
                  <a:lnTo>
                    <a:pt x="17281" y="17279"/>
                  </a:lnTo>
                  <a:lnTo>
                    <a:pt x="4636" y="36031"/>
                  </a:lnTo>
                  <a:lnTo>
                    <a:pt x="0" y="58991"/>
                  </a:lnTo>
                  <a:lnTo>
                    <a:pt x="0" y="1044232"/>
                  </a:lnTo>
                  <a:lnTo>
                    <a:pt x="4636" y="1067199"/>
                  </a:lnTo>
                  <a:lnTo>
                    <a:pt x="17281" y="1085954"/>
                  </a:lnTo>
                  <a:lnTo>
                    <a:pt x="36036" y="1098599"/>
                  </a:lnTo>
                  <a:lnTo>
                    <a:pt x="59004" y="1103236"/>
                  </a:lnTo>
                  <a:lnTo>
                    <a:pt x="798245" y="1103236"/>
                  </a:lnTo>
                  <a:lnTo>
                    <a:pt x="821207" y="1098599"/>
                  </a:lnTo>
                  <a:lnTo>
                    <a:pt x="839963" y="1085954"/>
                  </a:lnTo>
                  <a:lnTo>
                    <a:pt x="852611" y="1067199"/>
                  </a:lnTo>
                  <a:lnTo>
                    <a:pt x="857249" y="1044232"/>
                  </a:lnTo>
                  <a:lnTo>
                    <a:pt x="857249" y="58991"/>
                  </a:lnTo>
                  <a:lnTo>
                    <a:pt x="852611" y="36031"/>
                  </a:lnTo>
                  <a:lnTo>
                    <a:pt x="839963" y="17279"/>
                  </a:lnTo>
                  <a:lnTo>
                    <a:pt x="821207" y="4636"/>
                  </a:lnTo>
                  <a:lnTo>
                    <a:pt x="7982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5667375" y="1601863"/>
              <a:ext cx="857250" cy="1103630"/>
            </a:xfrm>
            <a:custGeom>
              <a:avLst/>
              <a:gdLst/>
              <a:ahLst/>
              <a:cxnLst/>
              <a:rect l="l" t="t" r="r" b="b"/>
              <a:pathLst>
                <a:path w="857250" h="1103630">
                  <a:moveTo>
                    <a:pt x="798245" y="1103236"/>
                  </a:moveTo>
                  <a:lnTo>
                    <a:pt x="59004" y="1103236"/>
                  </a:lnTo>
                  <a:lnTo>
                    <a:pt x="36036" y="1098599"/>
                  </a:lnTo>
                  <a:lnTo>
                    <a:pt x="17281" y="1085954"/>
                  </a:lnTo>
                  <a:lnTo>
                    <a:pt x="4636" y="1067199"/>
                  </a:lnTo>
                  <a:lnTo>
                    <a:pt x="0" y="1044232"/>
                  </a:lnTo>
                  <a:lnTo>
                    <a:pt x="0" y="58991"/>
                  </a:lnTo>
                  <a:lnTo>
                    <a:pt x="4636" y="36031"/>
                  </a:lnTo>
                  <a:lnTo>
                    <a:pt x="17281" y="17279"/>
                  </a:lnTo>
                  <a:lnTo>
                    <a:pt x="36036" y="4636"/>
                  </a:lnTo>
                  <a:lnTo>
                    <a:pt x="59004" y="0"/>
                  </a:lnTo>
                  <a:lnTo>
                    <a:pt x="798245" y="0"/>
                  </a:lnTo>
                  <a:lnTo>
                    <a:pt x="821207" y="4636"/>
                  </a:lnTo>
                  <a:lnTo>
                    <a:pt x="839963" y="17279"/>
                  </a:lnTo>
                  <a:lnTo>
                    <a:pt x="852611" y="36031"/>
                  </a:lnTo>
                  <a:lnTo>
                    <a:pt x="857249" y="58991"/>
                  </a:lnTo>
                  <a:lnTo>
                    <a:pt x="857249" y="1044232"/>
                  </a:lnTo>
                  <a:lnTo>
                    <a:pt x="852611" y="1067199"/>
                  </a:lnTo>
                  <a:lnTo>
                    <a:pt x="839963" y="1085954"/>
                  </a:lnTo>
                  <a:lnTo>
                    <a:pt x="821207" y="1098599"/>
                  </a:lnTo>
                  <a:lnTo>
                    <a:pt x="798245" y="1103236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3" name="object 23"/>
          <p:cNvGrpSpPr/>
          <p:nvPr/>
        </p:nvGrpSpPr>
        <p:grpSpPr>
          <a:xfrm>
            <a:off x="7379754" y="1595513"/>
            <a:ext cx="869950" cy="1116330"/>
            <a:chOff x="7379754" y="1595513"/>
            <a:chExt cx="869950" cy="1116330"/>
          </a:xfrm>
        </p:grpSpPr>
        <p:sp>
          <p:nvSpPr>
            <p:cNvPr id="24" name="object 24"/>
            <p:cNvSpPr/>
            <p:nvPr/>
          </p:nvSpPr>
          <p:spPr>
            <a:xfrm>
              <a:off x="7386104" y="1601863"/>
              <a:ext cx="857250" cy="1103630"/>
            </a:xfrm>
            <a:custGeom>
              <a:avLst/>
              <a:gdLst/>
              <a:ahLst/>
              <a:cxnLst/>
              <a:rect l="l" t="t" r="r" b="b"/>
              <a:pathLst>
                <a:path w="857250" h="1103630">
                  <a:moveTo>
                    <a:pt x="798245" y="0"/>
                  </a:moveTo>
                  <a:lnTo>
                    <a:pt x="59004" y="0"/>
                  </a:lnTo>
                  <a:lnTo>
                    <a:pt x="36042" y="4636"/>
                  </a:lnTo>
                  <a:lnTo>
                    <a:pt x="17286" y="17279"/>
                  </a:lnTo>
                  <a:lnTo>
                    <a:pt x="4638" y="36031"/>
                  </a:lnTo>
                  <a:lnTo>
                    <a:pt x="0" y="58991"/>
                  </a:lnTo>
                  <a:lnTo>
                    <a:pt x="0" y="1044232"/>
                  </a:lnTo>
                  <a:lnTo>
                    <a:pt x="4638" y="1067199"/>
                  </a:lnTo>
                  <a:lnTo>
                    <a:pt x="17286" y="1085954"/>
                  </a:lnTo>
                  <a:lnTo>
                    <a:pt x="36042" y="1098599"/>
                  </a:lnTo>
                  <a:lnTo>
                    <a:pt x="59004" y="1103236"/>
                  </a:lnTo>
                  <a:lnTo>
                    <a:pt x="798245" y="1103236"/>
                  </a:lnTo>
                  <a:lnTo>
                    <a:pt x="821213" y="1098599"/>
                  </a:lnTo>
                  <a:lnTo>
                    <a:pt x="839968" y="1085954"/>
                  </a:lnTo>
                  <a:lnTo>
                    <a:pt x="852613" y="1067199"/>
                  </a:lnTo>
                  <a:lnTo>
                    <a:pt x="857250" y="1044232"/>
                  </a:lnTo>
                  <a:lnTo>
                    <a:pt x="857250" y="58991"/>
                  </a:lnTo>
                  <a:lnTo>
                    <a:pt x="852613" y="36031"/>
                  </a:lnTo>
                  <a:lnTo>
                    <a:pt x="839968" y="17279"/>
                  </a:lnTo>
                  <a:lnTo>
                    <a:pt x="821213" y="4636"/>
                  </a:lnTo>
                  <a:lnTo>
                    <a:pt x="7982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7386104" y="1601863"/>
              <a:ext cx="857250" cy="1103630"/>
            </a:xfrm>
            <a:custGeom>
              <a:avLst/>
              <a:gdLst/>
              <a:ahLst/>
              <a:cxnLst/>
              <a:rect l="l" t="t" r="r" b="b"/>
              <a:pathLst>
                <a:path w="857250" h="1103630">
                  <a:moveTo>
                    <a:pt x="798245" y="1103236"/>
                  </a:moveTo>
                  <a:lnTo>
                    <a:pt x="59004" y="1103236"/>
                  </a:lnTo>
                  <a:lnTo>
                    <a:pt x="36042" y="1098599"/>
                  </a:lnTo>
                  <a:lnTo>
                    <a:pt x="17286" y="1085954"/>
                  </a:lnTo>
                  <a:lnTo>
                    <a:pt x="4638" y="1067199"/>
                  </a:lnTo>
                  <a:lnTo>
                    <a:pt x="0" y="1044232"/>
                  </a:lnTo>
                  <a:lnTo>
                    <a:pt x="0" y="58991"/>
                  </a:lnTo>
                  <a:lnTo>
                    <a:pt x="4638" y="36031"/>
                  </a:lnTo>
                  <a:lnTo>
                    <a:pt x="17286" y="17279"/>
                  </a:lnTo>
                  <a:lnTo>
                    <a:pt x="36042" y="4636"/>
                  </a:lnTo>
                  <a:lnTo>
                    <a:pt x="59004" y="0"/>
                  </a:lnTo>
                  <a:lnTo>
                    <a:pt x="798245" y="0"/>
                  </a:lnTo>
                  <a:lnTo>
                    <a:pt x="821213" y="4636"/>
                  </a:lnTo>
                  <a:lnTo>
                    <a:pt x="839968" y="17279"/>
                  </a:lnTo>
                  <a:lnTo>
                    <a:pt x="852613" y="36031"/>
                  </a:lnTo>
                  <a:lnTo>
                    <a:pt x="857250" y="58991"/>
                  </a:lnTo>
                  <a:lnTo>
                    <a:pt x="857250" y="1044232"/>
                  </a:lnTo>
                  <a:lnTo>
                    <a:pt x="852613" y="1067199"/>
                  </a:lnTo>
                  <a:lnTo>
                    <a:pt x="839968" y="1085954"/>
                  </a:lnTo>
                  <a:lnTo>
                    <a:pt x="821213" y="1098599"/>
                  </a:lnTo>
                  <a:lnTo>
                    <a:pt x="798245" y="1103236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1"/>
          <p:cNvSpPr txBox="1"/>
          <p:nvPr/>
        </p:nvSpPr>
        <p:spPr>
          <a:xfrm>
            <a:off x="4096919" y="1898478"/>
            <a:ext cx="564604" cy="527773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R="5080" algn="ctr">
              <a:lnSpc>
                <a:spcPct val="80000"/>
              </a:lnSpc>
            </a:pPr>
            <a:r>
              <a:rPr sz="2100" u="heavy" spc="-65" dirty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lang="en-US" sz="2100" u="heavy" spc="140" dirty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2</a:t>
            </a:r>
            <a:r>
              <a:rPr lang="en-US" sz="2100" u="heavy" spc="140" dirty="0" smtClean="0">
                <a:solidFill>
                  <a:schemeClr val="bg1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1</a:t>
            </a:r>
            <a:r>
              <a:rPr lang="en-US" sz="2100" u="heavy" spc="140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sz="2100" u="heavy" spc="-165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sz="2100" spc="-165" dirty="0" smtClean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 </a:t>
            </a:r>
            <a:r>
              <a:rPr lang="en-US" sz="2100" spc="9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3</a:t>
            </a:r>
            <a:endParaRPr sz="2100" dirty="0">
              <a:latin typeface="Grammarsaurus" pitchFamily="2" charset="0"/>
              <a:cs typeface="Gill Sans MT"/>
            </a:endParaRPr>
          </a:p>
        </p:txBody>
      </p:sp>
      <p:sp>
        <p:nvSpPr>
          <p:cNvPr id="29" name="object 21"/>
          <p:cNvSpPr txBox="1"/>
          <p:nvPr/>
        </p:nvSpPr>
        <p:spPr>
          <a:xfrm>
            <a:off x="5813685" y="1907263"/>
            <a:ext cx="564604" cy="518988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R="5080" algn="ctr">
              <a:lnSpc>
                <a:spcPct val="80000"/>
              </a:lnSpc>
            </a:pPr>
            <a:r>
              <a:rPr sz="2100" u="heavy" spc="-65" dirty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lang="en-US" sz="2100" u="heavy" spc="140" dirty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1</a:t>
            </a:r>
            <a:r>
              <a:rPr lang="en-US" sz="2100" u="heavy" spc="140" dirty="0" smtClean="0">
                <a:solidFill>
                  <a:schemeClr val="bg1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1</a:t>
            </a:r>
            <a:r>
              <a:rPr lang="en-US" sz="2100" u="heavy" spc="140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sz="2100" u="heavy" spc="-165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sz="2100" spc="-165" dirty="0" smtClean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 </a:t>
            </a:r>
            <a:r>
              <a:rPr lang="en-US" sz="2100" spc="9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2</a:t>
            </a:r>
            <a:endParaRPr sz="2100" dirty="0">
              <a:latin typeface="Grammarsaurus" pitchFamily="2" charset="0"/>
              <a:cs typeface="Gill Sans MT"/>
            </a:endParaRPr>
          </a:p>
        </p:txBody>
      </p:sp>
      <p:sp>
        <p:nvSpPr>
          <p:cNvPr id="30" name="object 21"/>
          <p:cNvSpPr txBox="1"/>
          <p:nvPr/>
        </p:nvSpPr>
        <p:spPr>
          <a:xfrm>
            <a:off x="7532427" y="1907263"/>
            <a:ext cx="564604" cy="518988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R="5080" algn="ctr">
              <a:lnSpc>
                <a:spcPct val="80000"/>
              </a:lnSpc>
            </a:pPr>
            <a:r>
              <a:rPr sz="2100" u="heavy" spc="-65" dirty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lang="en-US" sz="2100" u="heavy" spc="140" dirty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3</a:t>
            </a:r>
            <a:r>
              <a:rPr lang="en-US" sz="2100" u="heavy" spc="140" dirty="0" smtClean="0">
                <a:solidFill>
                  <a:schemeClr val="bg1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1</a:t>
            </a:r>
            <a:r>
              <a:rPr lang="en-US" sz="2100" u="heavy" spc="140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sz="2100" u="heavy" spc="-165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sz="2100" spc="-165" dirty="0" smtClean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 </a:t>
            </a:r>
            <a:r>
              <a:rPr lang="en-US" sz="2100" spc="9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4</a:t>
            </a:r>
            <a:endParaRPr sz="2100" dirty="0">
              <a:latin typeface="Grammarsaurus" pitchFamily="2" charset="0"/>
              <a:cs typeface="Gill Sans MT"/>
            </a:endParaRPr>
          </a:p>
        </p:txBody>
      </p:sp>
      <p:sp>
        <p:nvSpPr>
          <p:cNvPr id="31" name="object 5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333269" y="1935708"/>
            <a:ext cx="40132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OR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475003" y="2659608"/>
            <a:ext cx="2116455" cy="787400"/>
          </a:xfrm>
          <a:prstGeom prst="rect">
            <a:avLst/>
          </a:prstGeom>
        </p:spPr>
        <p:txBody>
          <a:bodyPr vert="horz" wrap="square" lIns="0" tIns="88900" rIns="0" bIns="0" rtlCol="0">
            <a:spAutoFit/>
          </a:bodyPr>
          <a:lstStyle/>
          <a:p>
            <a:pPr marL="12700" marR="5080" algn="ctr">
              <a:lnSpc>
                <a:spcPct val="75000"/>
              </a:lnSpc>
              <a:spcBef>
                <a:spcPts val="7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Write</a:t>
            </a:r>
            <a:r>
              <a:rPr sz="2000" b="1" spc="8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as</a:t>
            </a:r>
            <a:r>
              <a:rPr sz="2000" b="1" spc="9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fractions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with</a:t>
            </a:r>
            <a:r>
              <a:rPr sz="2000" b="1" spc="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the</a:t>
            </a:r>
            <a:r>
              <a:rPr sz="2000" b="1" spc="4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same </a:t>
            </a:r>
            <a:r>
              <a:rPr sz="2000" b="1" spc="-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denominator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5889523" y="1211554"/>
            <a:ext cx="39116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0.5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7542809" y="1211554"/>
            <a:ext cx="52197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0.75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6" name="object 6"/>
          <p:cNvGrpSpPr/>
          <p:nvPr/>
        </p:nvGrpSpPr>
        <p:grpSpPr>
          <a:xfrm>
            <a:off x="3041650" y="3657511"/>
            <a:ext cx="6108700" cy="594360"/>
            <a:chOff x="3041650" y="3657511"/>
            <a:chExt cx="6108700" cy="594360"/>
          </a:xfrm>
        </p:grpSpPr>
        <p:sp>
          <p:nvSpPr>
            <p:cNvPr id="7" name="object 7"/>
            <p:cNvSpPr/>
            <p:nvPr/>
          </p:nvSpPr>
          <p:spPr>
            <a:xfrm>
              <a:off x="3048000" y="3663861"/>
              <a:ext cx="6096000" cy="581660"/>
            </a:xfrm>
            <a:custGeom>
              <a:avLst/>
              <a:gdLst/>
              <a:ahLst/>
              <a:cxnLst/>
              <a:rect l="l" t="t" r="r" b="b"/>
              <a:pathLst>
                <a:path w="6096000" h="581660">
                  <a:moveTo>
                    <a:pt x="6063272" y="0"/>
                  </a:moveTo>
                  <a:lnTo>
                    <a:pt x="32727" y="0"/>
                  </a:lnTo>
                  <a:lnTo>
                    <a:pt x="19989" y="2572"/>
                  </a:lnTo>
                  <a:lnTo>
                    <a:pt x="9586" y="9586"/>
                  </a:lnTo>
                  <a:lnTo>
                    <a:pt x="2572" y="19989"/>
                  </a:lnTo>
                  <a:lnTo>
                    <a:pt x="0" y="32727"/>
                  </a:lnTo>
                  <a:lnTo>
                    <a:pt x="0" y="548868"/>
                  </a:lnTo>
                  <a:lnTo>
                    <a:pt x="2572" y="561611"/>
                  </a:lnTo>
                  <a:lnTo>
                    <a:pt x="9586" y="572014"/>
                  </a:lnTo>
                  <a:lnTo>
                    <a:pt x="19989" y="579025"/>
                  </a:lnTo>
                  <a:lnTo>
                    <a:pt x="32727" y="581596"/>
                  </a:lnTo>
                  <a:lnTo>
                    <a:pt x="6063272" y="581596"/>
                  </a:lnTo>
                  <a:lnTo>
                    <a:pt x="6076010" y="579025"/>
                  </a:lnTo>
                  <a:lnTo>
                    <a:pt x="6086413" y="572014"/>
                  </a:lnTo>
                  <a:lnTo>
                    <a:pt x="6093427" y="561611"/>
                  </a:lnTo>
                  <a:lnTo>
                    <a:pt x="6096000" y="548868"/>
                  </a:lnTo>
                  <a:lnTo>
                    <a:pt x="6096000" y="32727"/>
                  </a:lnTo>
                  <a:lnTo>
                    <a:pt x="6093427" y="19989"/>
                  </a:lnTo>
                  <a:lnTo>
                    <a:pt x="6086413" y="9586"/>
                  </a:lnTo>
                  <a:lnTo>
                    <a:pt x="6076010" y="2572"/>
                  </a:lnTo>
                  <a:lnTo>
                    <a:pt x="6063272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048000" y="3663861"/>
              <a:ext cx="6096000" cy="581660"/>
            </a:xfrm>
            <a:custGeom>
              <a:avLst/>
              <a:gdLst/>
              <a:ahLst/>
              <a:cxnLst/>
              <a:rect l="l" t="t" r="r" b="b"/>
              <a:pathLst>
                <a:path w="6096000" h="581660">
                  <a:moveTo>
                    <a:pt x="6063272" y="581596"/>
                  </a:moveTo>
                  <a:lnTo>
                    <a:pt x="32727" y="581596"/>
                  </a:lnTo>
                  <a:lnTo>
                    <a:pt x="19989" y="579025"/>
                  </a:lnTo>
                  <a:lnTo>
                    <a:pt x="9586" y="572014"/>
                  </a:lnTo>
                  <a:lnTo>
                    <a:pt x="2572" y="561611"/>
                  </a:lnTo>
                  <a:lnTo>
                    <a:pt x="0" y="548868"/>
                  </a:lnTo>
                  <a:lnTo>
                    <a:pt x="0" y="32727"/>
                  </a:lnTo>
                  <a:lnTo>
                    <a:pt x="2572" y="19989"/>
                  </a:lnTo>
                  <a:lnTo>
                    <a:pt x="9586" y="9586"/>
                  </a:lnTo>
                  <a:lnTo>
                    <a:pt x="19989" y="2572"/>
                  </a:lnTo>
                  <a:lnTo>
                    <a:pt x="32727" y="0"/>
                  </a:lnTo>
                  <a:lnTo>
                    <a:pt x="6063272" y="0"/>
                  </a:lnTo>
                  <a:lnTo>
                    <a:pt x="6076010" y="2572"/>
                  </a:lnTo>
                  <a:lnTo>
                    <a:pt x="6086413" y="9586"/>
                  </a:lnTo>
                  <a:lnTo>
                    <a:pt x="6093427" y="19989"/>
                  </a:lnTo>
                  <a:lnTo>
                    <a:pt x="6096000" y="32727"/>
                  </a:lnTo>
                  <a:lnTo>
                    <a:pt x="6096000" y="548868"/>
                  </a:lnTo>
                  <a:lnTo>
                    <a:pt x="6093427" y="561611"/>
                  </a:lnTo>
                  <a:lnTo>
                    <a:pt x="6086413" y="572014"/>
                  </a:lnTo>
                  <a:lnTo>
                    <a:pt x="6076010" y="579025"/>
                  </a:lnTo>
                  <a:lnTo>
                    <a:pt x="6063272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3329114" y="3761663"/>
            <a:ext cx="553402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404040"/>
                </a:solidFill>
                <a:latin typeface="Gill Sans MT"/>
                <a:cs typeface="Gill Sans MT"/>
              </a:rPr>
              <a:t>Place</a:t>
            </a:r>
            <a:r>
              <a:rPr sz="2000" spc="-50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2000" dirty="0">
                <a:solidFill>
                  <a:srgbClr val="404040"/>
                </a:solidFill>
                <a:latin typeface="Gill Sans MT"/>
                <a:cs typeface="Gill Sans MT"/>
              </a:rPr>
              <a:t>each</a:t>
            </a:r>
            <a:r>
              <a:rPr sz="2000" spc="-45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2000" dirty="0">
                <a:solidFill>
                  <a:srgbClr val="404040"/>
                </a:solidFill>
                <a:latin typeface="Gill Sans MT"/>
                <a:cs typeface="Gill Sans MT"/>
              </a:rPr>
              <a:t>card</a:t>
            </a:r>
            <a:r>
              <a:rPr sz="2000" spc="-45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2000" spc="-30" dirty="0">
                <a:solidFill>
                  <a:srgbClr val="404040"/>
                </a:solidFill>
                <a:latin typeface="Gill Sans MT"/>
                <a:cs typeface="Gill Sans MT"/>
              </a:rPr>
              <a:t>below</a:t>
            </a:r>
            <a:r>
              <a:rPr sz="2000" spc="-45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2000" dirty="0">
                <a:solidFill>
                  <a:srgbClr val="404040"/>
                </a:solidFill>
                <a:latin typeface="Gill Sans MT"/>
                <a:cs typeface="Gill Sans MT"/>
              </a:rPr>
              <a:t>to</a:t>
            </a:r>
            <a:r>
              <a:rPr sz="2000" spc="-45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2000" dirty="0">
                <a:solidFill>
                  <a:srgbClr val="404040"/>
                </a:solidFill>
                <a:latin typeface="Gill Sans MT"/>
                <a:cs typeface="Gill Sans MT"/>
              </a:rPr>
              <a:t>make</a:t>
            </a:r>
            <a:r>
              <a:rPr sz="2000" spc="-45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2000" dirty="0">
                <a:solidFill>
                  <a:srgbClr val="404040"/>
                </a:solidFill>
                <a:latin typeface="Gill Sans MT"/>
                <a:cs typeface="Gill Sans MT"/>
              </a:rPr>
              <a:t>this</a:t>
            </a:r>
            <a:r>
              <a:rPr sz="2000" spc="-45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Gill Sans MT"/>
                <a:cs typeface="Gill Sans MT"/>
              </a:rPr>
              <a:t>statement</a:t>
            </a:r>
            <a:r>
              <a:rPr sz="2000" spc="-50" dirty="0">
                <a:solidFill>
                  <a:srgbClr val="404040"/>
                </a:solidFill>
                <a:latin typeface="Gill Sans MT"/>
                <a:cs typeface="Gill Sans MT"/>
              </a:rPr>
              <a:t> </a:t>
            </a:r>
            <a:r>
              <a:rPr sz="2000" spc="-30" dirty="0">
                <a:solidFill>
                  <a:srgbClr val="404040"/>
                </a:solidFill>
                <a:latin typeface="Gill Sans MT"/>
                <a:cs typeface="Gill Sans MT"/>
              </a:rPr>
              <a:t>correct.</a:t>
            </a:r>
            <a:endParaRPr sz="2000">
              <a:latin typeface="Gill Sans MT"/>
              <a:cs typeface="Gill Sans MT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596328" y="615543"/>
            <a:ext cx="594360" cy="594360"/>
            <a:chOff x="596328" y="615543"/>
            <a:chExt cx="594360" cy="594360"/>
          </a:xfrm>
        </p:grpSpPr>
        <p:sp>
          <p:nvSpPr>
            <p:cNvPr id="11" name="object 11"/>
            <p:cNvSpPr/>
            <p:nvPr/>
          </p:nvSpPr>
          <p:spPr>
            <a:xfrm>
              <a:off x="602678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3" y="558327"/>
                  </a:lnTo>
                  <a:lnTo>
                    <a:pt x="11158" y="570437"/>
                  </a:lnTo>
                  <a:lnTo>
                    <a:pt x="23268" y="578602"/>
                  </a:lnTo>
                  <a:lnTo>
                    <a:pt x="38100" y="581596"/>
                  </a:lnTo>
                  <a:lnTo>
                    <a:pt x="543496" y="581596"/>
                  </a:lnTo>
                  <a:lnTo>
                    <a:pt x="558327" y="578602"/>
                  </a:lnTo>
                  <a:lnTo>
                    <a:pt x="570437" y="570437"/>
                  </a:lnTo>
                  <a:lnTo>
                    <a:pt x="578602" y="558327"/>
                  </a:lnTo>
                  <a:lnTo>
                    <a:pt x="581596" y="543496"/>
                  </a:lnTo>
                  <a:lnTo>
                    <a:pt x="581596" y="38100"/>
                  </a:lnTo>
                  <a:lnTo>
                    <a:pt x="578602" y="23268"/>
                  </a:lnTo>
                  <a:lnTo>
                    <a:pt x="570437" y="11158"/>
                  </a:lnTo>
                  <a:lnTo>
                    <a:pt x="558327" y="2993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474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602678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596"/>
                  </a:moveTo>
                  <a:lnTo>
                    <a:pt x="38100" y="581596"/>
                  </a:lnTo>
                  <a:lnTo>
                    <a:pt x="23268" y="578602"/>
                  </a:lnTo>
                  <a:lnTo>
                    <a:pt x="11158" y="570437"/>
                  </a:lnTo>
                  <a:lnTo>
                    <a:pt x="2993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3"/>
                  </a:lnTo>
                  <a:lnTo>
                    <a:pt x="570437" y="11158"/>
                  </a:lnTo>
                  <a:lnTo>
                    <a:pt x="578602" y="23268"/>
                  </a:lnTo>
                  <a:lnTo>
                    <a:pt x="581596" y="38100"/>
                  </a:lnTo>
                  <a:lnTo>
                    <a:pt x="581596" y="543496"/>
                  </a:lnTo>
                  <a:lnTo>
                    <a:pt x="578602" y="558327"/>
                  </a:lnTo>
                  <a:lnTo>
                    <a:pt x="570437" y="570437"/>
                  </a:lnTo>
                  <a:lnTo>
                    <a:pt x="558327" y="578602"/>
                  </a:lnTo>
                  <a:lnTo>
                    <a:pt x="543496" y="581596"/>
                  </a:lnTo>
                  <a:close/>
                </a:path>
              </a:pathLst>
            </a:custGeom>
            <a:ln w="12700">
              <a:solidFill>
                <a:srgbClr val="15151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 txBox="1"/>
          <p:nvPr/>
        </p:nvSpPr>
        <p:spPr>
          <a:xfrm>
            <a:off x="746248" y="563803"/>
            <a:ext cx="4359151" cy="981038"/>
          </a:xfrm>
          <a:prstGeom prst="rect">
            <a:avLst/>
          </a:prstGeom>
        </p:spPr>
        <p:txBody>
          <a:bodyPr vert="horz" wrap="square" lIns="0" tIns="18415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50"/>
              </a:spcBef>
              <a:tabLst>
                <a:tab pos="645795" algn="l"/>
              </a:tabLst>
            </a:pPr>
            <a:r>
              <a:rPr sz="20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19	</a:t>
            </a:r>
            <a:r>
              <a:rPr sz="200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Here are three fraction cards.</a:t>
            </a:r>
            <a:endParaRPr sz="2000" dirty="0">
              <a:latin typeface="Grammarsaurus" pitchFamily="2" charset="0"/>
              <a:cs typeface="Gill Sans MT"/>
            </a:endParaRPr>
          </a:p>
          <a:p>
            <a:pPr marL="749935">
              <a:lnSpc>
                <a:spcPct val="100000"/>
              </a:lnSpc>
              <a:spcBef>
                <a:spcPts val="1350"/>
              </a:spcBef>
              <a:tabLst>
                <a:tab pos="3366770" algn="l"/>
              </a:tabLst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Write</a:t>
            </a:r>
            <a:r>
              <a:rPr sz="2000" b="1" spc="8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as</a:t>
            </a:r>
            <a:r>
              <a:rPr sz="2000" b="1" spc="9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decimals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0.66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907826" y="4974927"/>
            <a:ext cx="302260" cy="6292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950" b="1" spc="-90" dirty="0">
                <a:solidFill>
                  <a:srgbClr val="1A1A1A"/>
                </a:solidFill>
                <a:latin typeface="Arial"/>
                <a:cs typeface="Arial"/>
              </a:rPr>
              <a:t>&gt;</a:t>
            </a:r>
            <a:endParaRPr sz="395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6982380" y="4974927"/>
            <a:ext cx="302260" cy="62928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3950" b="1" spc="-90" dirty="0">
                <a:solidFill>
                  <a:srgbClr val="1A1A1A"/>
                </a:solidFill>
                <a:latin typeface="Arial"/>
                <a:cs typeface="Arial"/>
              </a:rPr>
              <a:t>&gt;</a:t>
            </a:r>
            <a:endParaRPr sz="3950">
              <a:latin typeface="Arial"/>
              <a:cs typeface="Arial"/>
            </a:endParaRPr>
          </a:p>
        </p:txBody>
      </p:sp>
      <p:grpSp>
        <p:nvGrpSpPr>
          <p:cNvPr id="16" name="object 16"/>
          <p:cNvGrpSpPr/>
          <p:nvPr/>
        </p:nvGrpSpPr>
        <p:grpSpPr>
          <a:xfrm>
            <a:off x="3586327" y="4789679"/>
            <a:ext cx="5019675" cy="1116330"/>
            <a:chOff x="3586327" y="4789679"/>
            <a:chExt cx="5019675" cy="1116330"/>
          </a:xfrm>
        </p:grpSpPr>
        <p:sp>
          <p:nvSpPr>
            <p:cNvPr id="17" name="object 17"/>
            <p:cNvSpPr/>
            <p:nvPr/>
          </p:nvSpPr>
          <p:spPr>
            <a:xfrm>
              <a:off x="3592677" y="4796029"/>
              <a:ext cx="857250" cy="1103630"/>
            </a:xfrm>
            <a:custGeom>
              <a:avLst/>
              <a:gdLst/>
              <a:ahLst/>
              <a:cxnLst/>
              <a:rect l="l" t="t" r="r" b="b"/>
              <a:pathLst>
                <a:path w="857250" h="1103629">
                  <a:moveTo>
                    <a:pt x="798245" y="0"/>
                  </a:moveTo>
                  <a:lnTo>
                    <a:pt x="59004" y="0"/>
                  </a:lnTo>
                  <a:lnTo>
                    <a:pt x="36042" y="4636"/>
                  </a:lnTo>
                  <a:lnTo>
                    <a:pt x="17286" y="17279"/>
                  </a:lnTo>
                  <a:lnTo>
                    <a:pt x="4638" y="36031"/>
                  </a:lnTo>
                  <a:lnTo>
                    <a:pt x="0" y="58991"/>
                  </a:lnTo>
                  <a:lnTo>
                    <a:pt x="0" y="1044232"/>
                  </a:lnTo>
                  <a:lnTo>
                    <a:pt x="4638" y="1067199"/>
                  </a:lnTo>
                  <a:lnTo>
                    <a:pt x="17286" y="1085954"/>
                  </a:lnTo>
                  <a:lnTo>
                    <a:pt x="36042" y="1098599"/>
                  </a:lnTo>
                  <a:lnTo>
                    <a:pt x="59004" y="1103236"/>
                  </a:lnTo>
                  <a:lnTo>
                    <a:pt x="798245" y="1103236"/>
                  </a:lnTo>
                  <a:lnTo>
                    <a:pt x="821213" y="1098599"/>
                  </a:lnTo>
                  <a:lnTo>
                    <a:pt x="839968" y="1085954"/>
                  </a:lnTo>
                  <a:lnTo>
                    <a:pt x="852613" y="1067199"/>
                  </a:lnTo>
                  <a:lnTo>
                    <a:pt x="857249" y="1044232"/>
                  </a:lnTo>
                  <a:lnTo>
                    <a:pt x="857249" y="58991"/>
                  </a:lnTo>
                  <a:lnTo>
                    <a:pt x="852613" y="36031"/>
                  </a:lnTo>
                  <a:lnTo>
                    <a:pt x="839968" y="17279"/>
                  </a:lnTo>
                  <a:lnTo>
                    <a:pt x="821213" y="4636"/>
                  </a:lnTo>
                  <a:lnTo>
                    <a:pt x="7982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3592677" y="4796029"/>
              <a:ext cx="857250" cy="1103630"/>
            </a:xfrm>
            <a:custGeom>
              <a:avLst/>
              <a:gdLst/>
              <a:ahLst/>
              <a:cxnLst/>
              <a:rect l="l" t="t" r="r" b="b"/>
              <a:pathLst>
                <a:path w="857250" h="1103629">
                  <a:moveTo>
                    <a:pt x="798245" y="1103236"/>
                  </a:moveTo>
                  <a:lnTo>
                    <a:pt x="59004" y="1103236"/>
                  </a:lnTo>
                  <a:lnTo>
                    <a:pt x="36042" y="1098599"/>
                  </a:lnTo>
                  <a:lnTo>
                    <a:pt x="17286" y="1085954"/>
                  </a:lnTo>
                  <a:lnTo>
                    <a:pt x="4638" y="1067199"/>
                  </a:lnTo>
                  <a:lnTo>
                    <a:pt x="0" y="1044232"/>
                  </a:lnTo>
                  <a:lnTo>
                    <a:pt x="0" y="58991"/>
                  </a:lnTo>
                  <a:lnTo>
                    <a:pt x="4638" y="36031"/>
                  </a:lnTo>
                  <a:lnTo>
                    <a:pt x="17286" y="17279"/>
                  </a:lnTo>
                  <a:lnTo>
                    <a:pt x="36042" y="4636"/>
                  </a:lnTo>
                  <a:lnTo>
                    <a:pt x="59004" y="0"/>
                  </a:lnTo>
                  <a:lnTo>
                    <a:pt x="798245" y="0"/>
                  </a:lnTo>
                  <a:lnTo>
                    <a:pt x="821213" y="4636"/>
                  </a:lnTo>
                  <a:lnTo>
                    <a:pt x="839968" y="17279"/>
                  </a:lnTo>
                  <a:lnTo>
                    <a:pt x="852613" y="36031"/>
                  </a:lnTo>
                  <a:lnTo>
                    <a:pt x="857249" y="58991"/>
                  </a:lnTo>
                  <a:lnTo>
                    <a:pt x="857249" y="1044232"/>
                  </a:lnTo>
                  <a:lnTo>
                    <a:pt x="852613" y="1067199"/>
                  </a:lnTo>
                  <a:lnTo>
                    <a:pt x="839968" y="1085954"/>
                  </a:lnTo>
                  <a:lnTo>
                    <a:pt x="821213" y="1098599"/>
                  </a:lnTo>
                  <a:lnTo>
                    <a:pt x="798245" y="1103236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5667362" y="4796029"/>
              <a:ext cx="857250" cy="1103630"/>
            </a:xfrm>
            <a:custGeom>
              <a:avLst/>
              <a:gdLst/>
              <a:ahLst/>
              <a:cxnLst/>
              <a:rect l="l" t="t" r="r" b="b"/>
              <a:pathLst>
                <a:path w="857250" h="1103629">
                  <a:moveTo>
                    <a:pt x="798245" y="0"/>
                  </a:moveTo>
                  <a:lnTo>
                    <a:pt x="59016" y="0"/>
                  </a:lnTo>
                  <a:lnTo>
                    <a:pt x="36047" y="4636"/>
                  </a:lnTo>
                  <a:lnTo>
                    <a:pt x="17287" y="17279"/>
                  </a:lnTo>
                  <a:lnTo>
                    <a:pt x="4638" y="36031"/>
                  </a:lnTo>
                  <a:lnTo>
                    <a:pt x="0" y="58991"/>
                  </a:lnTo>
                  <a:lnTo>
                    <a:pt x="0" y="1044232"/>
                  </a:lnTo>
                  <a:lnTo>
                    <a:pt x="4638" y="1067199"/>
                  </a:lnTo>
                  <a:lnTo>
                    <a:pt x="17287" y="1085954"/>
                  </a:lnTo>
                  <a:lnTo>
                    <a:pt x="36047" y="1098599"/>
                  </a:lnTo>
                  <a:lnTo>
                    <a:pt x="59016" y="1103236"/>
                  </a:lnTo>
                  <a:lnTo>
                    <a:pt x="798245" y="1103236"/>
                  </a:lnTo>
                  <a:lnTo>
                    <a:pt x="821213" y="1098599"/>
                  </a:lnTo>
                  <a:lnTo>
                    <a:pt x="839968" y="1085954"/>
                  </a:lnTo>
                  <a:lnTo>
                    <a:pt x="852613" y="1067199"/>
                  </a:lnTo>
                  <a:lnTo>
                    <a:pt x="857249" y="1044232"/>
                  </a:lnTo>
                  <a:lnTo>
                    <a:pt x="857249" y="58991"/>
                  </a:lnTo>
                  <a:lnTo>
                    <a:pt x="852613" y="36031"/>
                  </a:lnTo>
                  <a:lnTo>
                    <a:pt x="839968" y="17279"/>
                  </a:lnTo>
                  <a:lnTo>
                    <a:pt x="821213" y="4636"/>
                  </a:lnTo>
                  <a:lnTo>
                    <a:pt x="7982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5667362" y="4796029"/>
              <a:ext cx="857250" cy="1103630"/>
            </a:xfrm>
            <a:custGeom>
              <a:avLst/>
              <a:gdLst/>
              <a:ahLst/>
              <a:cxnLst/>
              <a:rect l="l" t="t" r="r" b="b"/>
              <a:pathLst>
                <a:path w="857250" h="1103629">
                  <a:moveTo>
                    <a:pt x="798245" y="1103236"/>
                  </a:moveTo>
                  <a:lnTo>
                    <a:pt x="59016" y="1103236"/>
                  </a:lnTo>
                  <a:lnTo>
                    <a:pt x="36047" y="1098599"/>
                  </a:lnTo>
                  <a:lnTo>
                    <a:pt x="17287" y="1085954"/>
                  </a:lnTo>
                  <a:lnTo>
                    <a:pt x="4638" y="1067199"/>
                  </a:lnTo>
                  <a:lnTo>
                    <a:pt x="0" y="1044232"/>
                  </a:lnTo>
                  <a:lnTo>
                    <a:pt x="0" y="58991"/>
                  </a:lnTo>
                  <a:lnTo>
                    <a:pt x="4638" y="36031"/>
                  </a:lnTo>
                  <a:lnTo>
                    <a:pt x="17287" y="17279"/>
                  </a:lnTo>
                  <a:lnTo>
                    <a:pt x="36047" y="4636"/>
                  </a:lnTo>
                  <a:lnTo>
                    <a:pt x="59016" y="0"/>
                  </a:lnTo>
                  <a:lnTo>
                    <a:pt x="798245" y="0"/>
                  </a:lnTo>
                  <a:lnTo>
                    <a:pt x="821213" y="4636"/>
                  </a:lnTo>
                  <a:lnTo>
                    <a:pt x="839968" y="17279"/>
                  </a:lnTo>
                  <a:lnTo>
                    <a:pt x="852613" y="36031"/>
                  </a:lnTo>
                  <a:lnTo>
                    <a:pt x="857249" y="58991"/>
                  </a:lnTo>
                  <a:lnTo>
                    <a:pt x="857249" y="1044232"/>
                  </a:lnTo>
                  <a:lnTo>
                    <a:pt x="852613" y="1067199"/>
                  </a:lnTo>
                  <a:lnTo>
                    <a:pt x="839968" y="1085954"/>
                  </a:lnTo>
                  <a:lnTo>
                    <a:pt x="821213" y="1098599"/>
                  </a:lnTo>
                  <a:lnTo>
                    <a:pt x="798245" y="1103236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7742072" y="4796029"/>
              <a:ext cx="857250" cy="1103630"/>
            </a:xfrm>
            <a:custGeom>
              <a:avLst/>
              <a:gdLst/>
              <a:ahLst/>
              <a:cxnLst/>
              <a:rect l="l" t="t" r="r" b="b"/>
              <a:pathLst>
                <a:path w="857250" h="1103629">
                  <a:moveTo>
                    <a:pt x="798245" y="0"/>
                  </a:moveTo>
                  <a:lnTo>
                    <a:pt x="59004" y="0"/>
                  </a:lnTo>
                  <a:lnTo>
                    <a:pt x="36036" y="4636"/>
                  </a:lnTo>
                  <a:lnTo>
                    <a:pt x="17281" y="17279"/>
                  </a:lnTo>
                  <a:lnTo>
                    <a:pt x="4636" y="36031"/>
                  </a:lnTo>
                  <a:lnTo>
                    <a:pt x="0" y="58991"/>
                  </a:lnTo>
                  <a:lnTo>
                    <a:pt x="0" y="1044232"/>
                  </a:lnTo>
                  <a:lnTo>
                    <a:pt x="4636" y="1067199"/>
                  </a:lnTo>
                  <a:lnTo>
                    <a:pt x="17281" y="1085954"/>
                  </a:lnTo>
                  <a:lnTo>
                    <a:pt x="36036" y="1098599"/>
                  </a:lnTo>
                  <a:lnTo>
                    <a:pt x="59004" y="1103236"/>
                  </a:lnTo>
                  <a:lnTo>
                    <a:pt x="798245" y="1103236"/>
                  </a:lnTo>
                  <a:lnTo>
                    <a:pt x="821207" y="1098599"/>
                  </a:lnTo>
                  <a:lnTo>
                    <a:pt x="839963" y="1085954"/>
                  </a:lnTo>
                  <a:lnTo>
                    <a:pt x="852611" y="1067199"/>
                  </a:lnTo>
                  <a:lnTo>
                    <a:pt x="857250" y="1044232"/>
                  </a:lnTo>
                  <a:lnTo>
                    <a:pt x="857250" y="58991"/>
                  </a:lnTo>
                  <a:lnTo>
                    <a:pt x="852611" y="36031"/>
                  </a:lnTo>
                  <a:lnTo>
                    <a:pt x="839963" y="17279"/>
                  </a:lnTo>
                  <a:lnTo>
                    <a:pt x="821207" y="4636"/>
                  </a:lnTo>
                  <a:lnTo>
                    <a:pt x="7982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7742072" y="4796029"/>
              <a:ext cx="857250" cy="1103630"/>
            </a:xfrm>
            <a:custGeom>
              <a:avLst/>
              <a:gdLst/>
              <a:ahLst/>
              <a:cxnLst/>
              <a:rect l="l" t="t" r="r" b="b"/>
              <a:pathLst>
                <a:path w="857250" h="1103629">
                  <a:moveTo>
                    <a:pt x="798245" y="1103236"/>
                  </a:moveTo>
                  <a:lnTo>
                    <a:pt x="59004" y="1103236"/>
                  </a:lnTo>
                  <a:lnTo>
                    <a:pt x="36036" y="1098599"/>
                  </a:lnTo>
                  <a:lnTo>
                    <a:pt x="17281" y="1085954"/>
                  </a:lnTo>
                  <a:lnTo>
                    <a:pt x="4636" y="1067199"/>
                  </a:lnTo>
                  <a:lnTo>
                    <a:pt x="0" y="1044232"/>
                  </a:lnTo>
                  <a:lnTo>
                    <a:pt x="0" y="58991"/>
                  </a:lnTo>
                  <a:lnTo>
                    <a:pt x="4636" y="36031"/>
                  </a:lnTo>
                  <a:lnTo>
                    <a:pt x="17281" y="17279"/>
                  </a:lnTo>
                  <a:lnTo>
                    <a:pt x="36036" y="4636"/>
                  </a:lnTo>
                  <a:lnTo>
                    <a:pt x="59004" y="0"/>
                  </a:lnTo>
                  <a:lnTo>
                    <a:pt x="798245" y="0"/>
                  </a:lnTo>
                  <a:lnTo>
                    <a:pt x="821207" y="4636"/>
                  </a:lnTo>
                  <a:lnTo>
                    <a:pt x="839963" y="17279"/>
                  </a:lnTo>
                  <a:lnTo>
                    <a:pt x="852611" y="36031"/>
                  </a:lnTo>
                  <a:lnTo>
                    <a:pt x="857250" y="58991"/>
                  </a:lnTo>
                  <a:lnTo>
                    <a:pt x="857250" y="1044232"/>
                  </a:lnTo>
                  <a:lnTo>
                    <a:pt x="852611" y="1067199"/>
                  </a:lnTo>
                  <a:lnTo>
                    <a:pt x="839963" y="1085954"/>
                  </a:lnTo>
                  <a:lnTo>
                    <a:pt x="821207" y="1098599"/>
                  </a:lnTo>
                  <a:lnTo>
                    <a:pt x="798245" y="1103236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6" name="object 26"/>
          <p:cNvGrpSpPr/>
          <p:nvPr/>
        </p:nvGrpSpPr>
        <p:grpSpPr>
          <a:xfrm>
            <a:off x="3942283" y="1595513"/>
            <a:ext cx="869950" cy="1116330"/>
            <a:chOff x="3942283" y="1595513"/>
            <a:chExt cx="869950" cy="1116330"/>
          </a:xfrm>
        </p:grpSpPr>
        <p:sp>
          <p:nvSpPr>
            <p:cNvPr id="27" name="object 27"/>
            <p:cNvSpPr/>
            <p:nvPr/>
          </p:nvSpPr>
          <p:spPr>
            <a:xfrm>
              <a:off x="3948633" y="1601863"/>
              <a:ext cx="857250" cy="1103630"/>
            </a:xfrm>
            <a:custGeom>
              <a:avLst/>
              <a:gdLst/>
              <a:ahLst/>
              <a:cxnLst/>
              <a:rect l="l" t="t" r="r" b="b"/>
              <a:pathLst>
                <a:path w="857250" h="1103630">
                  <a:moveTo>
                    <a:pt x="798245" y="0"/>
                  </a:moveTo>
                  <a:lnTo>
                    <a:pt x="59004" y="0"/>
                  </a:lnTo>
                  <a:lnTo>
                    <a:pt x="36042" y="4636"/>
                  </a:lnTo>
                  <a:lnTo>
                    <a:pt x="17286" y="17279"/>
                  </a:lnTo>
                  <a:lnTo>
                    <a:pt x="4638" y="36031"/>
                  </a:lnTo>
                  <a:lnTo>
                    <a:pt x="0" y="58991"/>
                  </a:lnTo>
                  <a:lnTo>
                    <a:pt x="0" y="1044232"/>
                  </a:lnTo>
                  <a:lnTo>
                    <a:pt x="4638" y="1067199"/>
                  </a:lnTo>
                  <a:lnTo>
                    <a:pt x="17286" y="1085954"/>
                  </a:lnTo>
                  <a:lnTo>
                    <a:pt x="36042" y="1098599"/>
                  </a:lnTo>
                  <a:lnTo>
                    <a:pt x="59004" y="1103236"/>
                  </a:lnTo>
                  <a:lnTo>
                    <a:pt x="798245" y="1103236"/>
                  </a:lnTo>
                  <a:lnTo>
                    <a:pt x="821213" y="1098599"/>
                  </a:lnTo>
                  <a:lnTo>
                    <a:pt x="839968" y="1085954"/>
                  </a:lnTo>
                  <a:lnTo>
                    <a:pt x="852613" y="1067199"/>
                  </a:lnTo>
                  <a:lnTo>
                    <a:pt x="857249" y="1044232"/>
                  </a:lnTo>
                  <a:lnTo>
                    <a:pt x="857249" y="58991"/>
                  </a:lnTo>
                  <a:lnTo>
                    <a:pt x="852613" y="36031"/>
                  </a:lnTo>
                  <a:lnTo>
                    <a:pt x="839968" y="17279"/>
                  </a:lnTo>
                  <a:lnTo>
                    <a:pt x="821213" y="4636"/>
                  </a:lnTo>
                  <a:lnTo>
                    <a:pt x="7982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3948633" y="1601863"/>
              <a:ext cx="857250" cy="1103630"/>
            </a:xfrm>
            <a:custGeom>
              <a:avLst/>
              <a:gdLst/>
              <a:ahLst/>
              <a:cxnLst/>
              <a:rect l="l" t="t" r="r" b="b"/>
              <a:pathLst>
                <a:path w="857250" h="1103630">
                  <a:moveTo>
                    <a:pt x="798245" y="1103236"/>
                  </a:moveTo>
                  <a:lnTo>
                    <a:pt x="59004" y="1103236"/>
                  </a:lnTo>
                  <a:lnTo>
                    <a:pt x="36042" y="1098599"/>
                  </a:lnTo>
                  <a:lnTo>
                    <a:pt x="17286" y="1085954"/>
                  </a:lnTo>
                  <a:lnTo>
                    <a:pt x="4638" y="1067199"/>
                  </a:lnTo>
                  <a:lnTo>
                    <a:pt x="0" y="1044232"/>
                  </a:lnTo>
                  <a:lnTo>
                    <a:pt x="0" y="58991"/>
                  </a:lnTo>
                  <a:lnTo>
                    <a:pt x="4638" y="36031"/>
                  </a:lnTo>
                  <a:lnTo>
                    <a:pt x="17286" y="17279"/>
                  </a:lnTo>
                  <a:lnTo>
                    <a:pt x="36042" y="4636"/>
                  </a:lnTo>
                  <a:lnTo>
                    <a:pt x="59004" y="0"/>
                  </a:lnTo>
                  <a:lnTo>
                    <a:pt x="798245" y="0"/>
                  </a:lnTo>
                  <a:lnTo>
                    <a:pt x="821213" y="4636"/>
                  </a:lnTo>
                  <a:lnTo>
                    <a:pt x="839968" y="17279"/>
                  </a:lnTo>
                  <a:lnTo>
                    <a:pt x="852613" y="36031"/>
                  </a:lnTo>
                  <a:lnTo>
                    <a:pt x="857249" y="58991"/>
                  </a:lnTo>
                  <a:lnTo>
                    <a:pt x="857249" y="1044232"/>
                  </a:lnTo>
                  <a:lnTo>
                    <a:pt x="852613" y="1067199"/>
                  </a:lnTo>
                  <a:lnTo>
                    <a:pt x="839968" y="1085954"/>
                  </a:lnTo>
                  <a:lnTo>
                    <a:pt x="821213" y="1098599"/>
                  </a:lnTo>
                  <a:lnTo>
                    <a:pt x="798245" y="1103236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0" name="object 30"/>
          <p:cNvGrpSpPr/>
          <p:nvPr/>
        </p:nvGrpSpPr>
        <p:grpSpPr>
          <a:xfrm>
            <a:off x="5661012" y="1595513"/>
            <a:ext cx="869950" cy="1116330"/>
            <a:chOff x="5661012" y="1595513"/>
            <a:chExt cx="869950" cy="1116330"/>
          </a:xfrm>
        </p:grpSpPr>
        <p:sp>
          <p:nvSpPr>
            <p:cNvPr id="31" name="object 31"/>
            <p:cNvSpPr/>
            <p:nvPr/>
          </p:nvSpPr>
          <p:spPr>
            <a:xfrm>
              <a:off x="5667362" y="1601863"/>
              <a:ext cx="857250" cy="1103630"/>
            </a:xfrm>
            <a:custGeom>
              <a:avLst/>
              <a:gdLst/>
              <a:ahLst/>
              <a:cxnLst/>
              <a:rect l="l" t="t" r="r" b="b"/>
              <a:pathLst>
                <a:path w="857250" h="1103630">
                  <a:moveTo>
                    <a:pt x="798245" y="0"/>
                  </a:moveTo>
                  <a:lnTo>
                    <a:pt x="59016" y="0"/>
                  </a:lnTo>
                  <a:lnTo>
                    <a:pt x="36047" y="4636"/>
                  </a:lnTo>
                  <a:lnTo>
                    <a:pt x="17287" y="17279"/>
                  </a:lnTo>
                  <a:lnTo>
                    <a:pt x="4638" y="36031"/>
                  </a:lnTo>
                  <a:lnTo>
                    <a:pt x="0" y="58991"/>
                  </a:lnTo>
                  <a:lnTo>
                    <a:pt x="0" y="1044232"/>
                  </a:lnTo>
                  <a:lnTo>
                    <a:pt x="4638" y="1067199"/>
                  </a:lnTo>
                  <a:lnTo>
                    <a:pt x="17287" y="1085954"/>
                  </a:lnTo>
                  <a:lnTo>
                    <a:pt x="36047" y="1098599"/>
                  </a:lnTo>
                  <a:lnTo>
                    <a:pt x="59016" y="1103236"/>
                  </a:lnTo>
                  <a:lnTo>
                    <a:pt x="798245" y="1103236"/>
                  </a:lnTo>
                  <a:lnTo>
                    <a:pt x="821213" y="1098599"/>
                  </a:lnTo>
                  <a:lnTo>
                    <a:pt x="839968" y="1085954"/>
                  </a:lnTo>
                  <a:lnTo>
                    <a:pt x="852613" y="1067199"/>
                  </a:lnTo>
                  <a:lnTo>
                    <a:pt x="857249" y="1044232"/>
                  </a:lnTo>
                  <a:lnTo>
                    <a:pt x="857249" y="58991"/>
                  </a:lnTo>
                  <a:lnTo>
                    <a:pt x="852613" y="36031"/>
                  </a:lnTo>
                  <a:lnTo>
                    <a:pt x="839968" y="17279"/>
                  </a:lnTo>
                  <a:lnTo>
                    <a:pt x="821213" y="4636"/>
                  </a:lnTo>
                  <a:lnTo>
                    <a:pt x="7982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5667362" y="1601863"/>
              <a:ext cx="857250" cy="1103630"/>
            </a:xfrm>
            <a:custGeom>
              <a:avLst/>
              <a:gdLst/>
              <a:ahLst/>
              <a:cxnLst/>
              <a:rect l="l" t="t" r="r" b="b"/>
              <a:pathLst>
                <a:path w="857250" h="1103630">
                  <a:moveTo>
                    <a:pt x="798245" y="1103236"/>
                  </a:moveTo>
                  <a:lnTo>
                    <a:pt x="59016" y="1103236"/>
                  </a:lnTo>
                  <a:lnTo>
                    <a:pt x="36047" y="1098599"/>
                  </a:lnTo>
                  <a:lnTo>
                    <a:pt x="17287" y="1085954"/>
                  </a:lnTo>
                  <a:lnTo>
                    <a:pt x="4638" y="1067199"/>
                  </a:lnTo>
                  <a:lnTo>
                    <a:pt x="0" y="1044232"/>
                  </a:lnTo>
                  <a:lnTo>
                    <a:pt x="0" y="58991"/>
                  </a:lnTo>
                  <a:lnTo>
                    <a:pt x="4638" y="36031"/>
                  </a:lnTo>
                  <a:lnTo>
                    <a:pt x="17287" y="17279"/>
                  </a:lnTo>
                  <a:lnTo>
                    <a:pt x="36047" y="4636"/>
                  </a:lnTo>
                  <a:lnTo>
                    <a:pt x="59016" y="0"/>
                  </a:lnTo>
                  <a:lnTo>
                    <a:pt x="798245" y="0"/>
                  </a:lnTo>
                  <a:lnTo>
                    <a:pt x="821213" y="4636"/>
                  </a:lnTo>
                  <a:lnTo>
                    <a:pt x="839968" y="17279"/>
                  </a:lnTo>
                  <a:lnTo>
                    <a:pt x="852613" y="36031"/>
                  </a:lnTo>
                  <a:lnTo>
                    <a:pt x="857249" y="58991"/>
                  </a:lnTo>
                  <a:lnTo>
                    <a:pt x="857249" y="1044232"/>
                  </a:lnTo>
                  <a:lnTo>
                    <a:pt x="852613" y="1067199"/>
                  </a:lnTo>
                  <a:lnTo>
                    <a:pt x="839968" y="1085954"/>
                  </a:lnTo>
                  <a:lnTo>
                    <a:pt x="821213" y="1098599"/>
                  </a:lnTo>
                  <a:lnTo>
                    <a:pt x="798245" y="1103236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4" name="object 34"/>
          <p:cNvGrpSpPr/>
          <p:nvPr/>
        </p:nvGrpSpPr>
        <p:grpSpPr>
          <a:xfrm>
            <a:off x="7379754" y="1595513"/>
            <a:ext cx="869950" cy="1116330"/>
            <a:chOff x="7379754" y="1595513"/>
            <a:chExt cx="869950" cy="1116330"/>
          </a:xfrm>
        </p:grpSpPr>
        <p:sp>
          <p:nvSpPr>
            <p:cNvPr id="35" name="object 35"/>
            <p:cNvSpPr/>
            <p:nvPr/>
          </p:nvSpPr>
          <p:spPr>
            <a:xfrm>
              <a:off x="7386104" y="1601863"/>
              <a:ext cx="857250" cy="1103630"/>
            </a:xfrm>
            <a:custGeom>
              <a:avLst/>
              <a:gdLst/>
              <a:ahLst/>
              <a:cxnLst/>
              <a:rect l="l" t="t" r="r" b="b"/>
              <a:pathLst>
                <a:path w="857250" h="1103630">
                  <a:moveTo>
                    <a:pt x="798245" y="0"/>
                  </a:moveTo>
                  <a:lnTo>
                    <a:pt x="59004" y="0"/>
                  </a:lnTo>
                  <a:lnTo>
                    <a:pt x="36036" y="4636"/>
                  </a:lnTo>
                  <a:lnTo>
                    <a:pt x="17281" y="17279"/>
                  </a:lnTo>
                  <a:lnTo>
                    <a:pt x="4636" y="36031"/>
                  </a:lnTo>
                  <a:lnTo>
                    <a:pt x="0" y="58991"/>
                  </a:lnTo>
                  <a:lnTo>
                    <a:pt x="0" y="1044232"/>
                  </a:lnTo>
                  <a:lnTo>
                    <a:pt x="4636" y="1067199"/>
                  </a:lnTo>
                  <a:lnTo>
                    <a:pt x="17281" y="1085954"/>
                  </a:lnTo>
                  <a:lnTo>
                    <a:pt x="36036" y="1098599"/>
                  </a:lnTo>
                  <a:lnTo>
                    <a:pt x="59004" y="1103236"/>
                  </a:lnTo>
                  <a:lnTo>
                    <a:pt x="798245" y="1103236"/>
                  </a:lnTo>
                  <a:lnTo>
                    <a:pt x="821207" y="1098599"/>
                  </a:lnTo>
                  <a:lnTo>
                    <a:pt x="839963" y="1085954"/>
                  </a:lnTo>
                  <a:lnTo>
                    <a:pt x="852611" y="1067199"/>
                  </a:lnTo>
                  <a:lnTo>
                    <a:pt x="857250" y="1044232"/>
                  </a:lnTo>
                  <a:lnTo>
                    <a:pt x="857250" y="58991"/>
                  </a:lnTo>
                  <a:lnTo>
                    <a:pt x="852611" y="36031"/>
                  </a:lnTo>
                  <a:lnTo>
                    <a:pt x="839963" y="17279"/>
                  </a:lnTo>
                  <a:lnTo>
                    <a:pt x="821207" y="4636"/>
                  </a:lnTo>
                  <a:lnTo>
                    <a:pt x="798245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7386104" y="1601863"/>
              <a:ext cx="857250" cy="1103630"/>
            </a:xfrm>
            <a:custGeom>
              <a:avLst/>
              <a:gdLst/>
              <a:ahLst/>
              <a:cxnLst/>
              <a:rect l="l" t="t" r="r" b="b"/>
              <a:pathLst>
                <a:path w="857250" h="1103630">
                  <a:moveTo>
                    <a:pt x="798245" y="1103236"/>
                  </a:moveTo>
                  <a:lnTo>
                    <a:pt x="59004" y="1103236"/>
                  </a:lnTo>
                  <a:lnTo>
                    <a:pt x="36036" y="1098599"/>
                  </a:lnTo>
                  <a:lnTo>
                    <a:pt x="17281" y="1085954"/>
                  </a:lnTo>
                  <a:lnTo>
                    <a:pt x="4636" y="1067199"/>
                  </a:lnTo>
                  <a:lnTo>
                    <a:pt x="0" y="1044232"/>
                  </a:lnTo>
                  <a:lnTo>
                    <a:pt x="0" y="58991"/>
                  </a:lnTo>
                  <a:lnTo>
                    <a:pt x="4636" y="36031"/>
                  </a:lnTo>
                  <a:lnTo>
                    <a:pt x="17281" y="17279"/>
                  </a:lnTo>
                  <a:lnTo>
                    <a:pt x="36036" y="4636"/>
                  </a:lnTo>
                  <a:lnTo>
                    <a:pt x="59004" y="0"/>
                  </a:lnTo>
                  <a:lnTo>
                    <a:pt x="798245" y="0"/>
                  </a:lnTo>
                  <a:lnTo>
                    <a:pt x="821207" y="4636"/>
                  </a:lnTo>
                  <a:lnTo>
                    <a:pt x="839963" y="17279"/>
                  </a:lnTo>
                  <a:lnTo>
                    <a:pt x="852611" y="36031"/>
                  </a:lnTo>
                  <a:lnTo>
                    <a:pt x="857250" y="58991"/>
                  </a:lnTo>
                  <a:lnTo>
                    <a:pt x="857250" y="1044232"/>
                  </a:lnTo>
                  <a:lnTo>
                    <a:pt x="852611" y="1067199"/>
                  </a:lnTo>
                  <a:lnTo>
                    <a:pt x="839963" y="1085954"/>
                  </a:lnTo>
                  <a:lnTo>
                    <a:pt x="821207" y="1098599"/>
                  </a:lnTo>
                  <a:lnTo>
                    <a:pt x="798245" y="1103236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2" name="object 21"/>
          <p:cNvSpPr txBox="1"/>
          <p:nvPr/>
        </p:nvSpPr>
        <p:spPr>
          <a:xfrm>
            <a:off x="4096919" y="1898478"/>
            <a:ext cx="564604" cy="527773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R="5080" algn="ctr">
              <a:lnSpc>
                <a:spcPct val="80000"/>
              </a:lnSpc>
            </a:pPr>
            <a:r>
              <a:rPr sz="2100" u="heavy" spc="-65" dirty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lang="en-US" sz="2100" u="heavy" spc="140" dirty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2</a:t>
            </a:r>
            <a:r>
              <a:rPr lang="en-US" sz="2100" u="heavy" spc="140" dirty="0" smtClean="0">
                <a:solidFill>
                  <a:schemeClr val="bg1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1</a:t>
            </a:r>
            <a:r>
              <a:rPr lang="en-US" sz="2100" u="heavy" spc="140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sz="2100" u="heavy" spc="-165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sz="2100" spc="-165" dirty="0" smtClean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 </a:t>
            </a:r>
            <a:r>
              <a:rPr lang="en-US" sz="2100" spc="9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3</a:t>
            </a:r>
            <a:endParaRPr sz="2100" dirty="0">
              <a:latin typeface="Grammarsaurus" pitchFamily="2" charset="0"/>
              <a:cs typeface="Gill Sans MT"/>
            </a:endParaRPr>
          </a:p>
        </p:txBody>
      </p:sp>
      <p:sp>
        <p:nvSpPr>
          <p:cNvPr id="43" name="object 21"/>
          <p:cNvSpPr txBox="1"/>
          <p:nvPr/>
        </p:nvSpPr>
        <p:spPr>
          <a:xfrm>
            <a:off x="5813685" y="1907263"/>
            <a:ext cx="564604" cy="518988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R="5080" algn="ctr">
              <a:lnSpc>
                <a:spcPct val="80000"/>
              </a:lnSpc>
            </a:pPr>
            <a:r>
              <a:rPr sz="2100" u="heavy" spc="-65" dirty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lang="en-US" sz="2100" u="heavy" spc="140" dirty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1</a:t>
            </a:r>
            <a:r>
              <a:rPr lang="en-US" sz="2100" u="heavy" spc="140" dirty="0" smtClean="0">
                <a:solidFill>
                  <a:schemeClr val="bg1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1</a:t>
            </a:r>
            <a:r>
              <a:rPr lang="en-US" sz="2100" u="heavy" spc="140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sz="2100" u="heavy" spc="-165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sz="2100" spc="-165" dirty="0" smtClean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 </a:t>
            </a:r>
            <a:r>
              <a:rPr lang="en-US" sz="2100" spc="9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2</a:t>
            </a:r>
            <a:endParaRPr sz="2100" dirty="0">
              <a:latin typeface="Grammarsaurus" pitchFamily="2" charset="0"/>
              <a:cs typeface="Gill Sans MT"/>
            </a:endParaRPr>
          </a:p>
        </p:txBody>
      </p:sp>
      <p:sp>
        <p:nvSpPr>
          <p:cNvPr id="44" name="object 21"/>
          <p:cNvSpPr txBox="1"/>
          <p:nvPr/>
        </p:nvSpPr>
        <p:spPr>
          <a:xfrm>
            <a:off x="7532427" y="1907263"/>
            <a:ext cx="564604" cy="518988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R="5080" algn="ctr">
              <a:lnSpc>
                <a:spcPct val="80000"/>
              </a:lnSpc>
            </a:pPr>
            <a:r>
              <a:rPr sz="2100" u="heavy" spc="-65" dirty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lang="en-US" sz="2100" u="heavy" spc="140" dirty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3</a:t>
            </a:r>
            <a:r>
              <a:rPr lang="en-US" sz="2100" u="heavy" spc="140" dirty="0" smtClean="0">
                <a:solidFill>
                  <a:schemeClr val="bg1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1</a:t>
            </a:r>
            <a:r>
              <a:rPr lang="en-US" sz="2100" u="heavy" spc="140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sz="2100" u="heavy" spc="-165" dirty="0" smtClean="0">
                <a:solidFill>
                  <a:srgbClr val="1A1A1A"/>
                </a:solidFill>
                <a:uFill>
                  <a:solidFill>
                    <a:srgbClr val="1A1A1A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sz="2100" spc="-165" dirty="0" smtClean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 </a:t>
            </a:r>
            <a:r>
              <a:rPr lang="en-US" sz="2100" spc="9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4</a:t>
            </a:r>
            <a:endParaRPr sz="2100" dirty="0">
              <a:latin typeface="Grammarsaurus" pitchFamily="2" charset="0"/>
              <a:cs typeface="Gill Sans MT"/>
            </a:endParaRPr>
          </a:p>
        </p:txBody>
      </p:sp>
      <p:sp>
        <p:nvSpPr>
          <p:cNvPr id="45" name="object 56"/>
          <p:cNvSpPr txBox="1"/>
          <p:nvPr/>
        </p:nvSpPr>
        <p:spPr>
          <a:xfrm>
            <a:off x="3848264" y="5133365"/>
            <a:ext cx="346075" cy="529056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R="5080" algn="ctr">
              <a:lnSpc>
                <a:spcPct val="80000"/>
              </a:lnSpc>
            </a:pPr>
            <a:r>
              <a:rPr sz="1400" u="heavy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lang="en-US" sz="2100" u="heavy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Gill Sans MT"/>
              </a:rPr>
              <a:t>3</a:t>
            </a:r>
            <a:r>
              <a:rPr lang="en-US" sz="2100" u="heavy" dirty="0" smtClean="0">
                <a:solidFill>
                  <a:schemeClr val="bg1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Gill Sans MT"/>
              </a:rPr>
              <a:t>1</a:t>
            </a:r>
            <a:r>
              <a:rPr sz="2100" u="heavy" dirty="0" smtClean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sz="2100" dirty="0" smtClean="0">
                <a:solidFill>
                  <a:srgbClr val="68C5C4"/>
                </a:solidFill>
                <a:latin typeface="Grammarsaurus" pitchFamily="2" charset="0"/>
                <a:cs typeface="Gill Sans MT"/>
              </a:rPr>
              <a:t> </a:t>
            </a:r>
            <a:r>
              <a:rPr lang="en-US" sz="2100" dirty="0">
                <a:solidFill>
                  <a:srgbClr val="68C5C4"/>
                </a:solidFill>
                <a:latin typeface="Grammarsaurus" pitchFamily="2" charset="0"/>
                <a:cs typeface="Gill Sans MT"/>
              </a:rPr>
              <a:t>4</a:t>
            </a:r>
            <a:endParaRPr sz="2100" dirty="0">
              <a:latin typeface="Grammarsaurus" pitchFamily="2" charset="0"/>
              <a:cs typeface="Gill Sans MT"/>
            </a:endParaRPr>
          </a:p>
        </p:txBody>
      </p:sp>
      <p:sp>
        <p:nvSpPr>
          <p:cNvPr id="46" name="object 56"/>
          <p:cNvSpPr txBox="1"/>
          <p:nvPr/>
        </p:nvSpPr>
        <p:spPr>
          <a:xfrm>
            <a:off x="5922949" y="5115691"/>
            <a:ext cx="346075" cy="520271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R="5080" algn="ctr">
              <a:lnSpc>
                <a:spcPct val="80000"/>
              </a:lnSpc>
            </a:pPr>
            <a:r>
              <a:rPr sz="1400" u="heavy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lang="en-US" sz="2100" u="heavy" dirty="0" smtClean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Gill Sans MT"/>
              </a:rPr>
              <a:t>2</a:t>
            </a:r>
            <a:r>
              <a:rPr lang="en-US" sz="2100" u="heavy" dirty="0" smtClean="0">
                <a:solidFill>
                  <a:schemeClr val="bg1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Gill Sans MT"/>
              </a:rPr>
              <a:t>1</a:t>
            </a:r>
            <a:r>
              <a:rPr sz="2100" u="heavy" dirty="0" smtClean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sz="2100" dirty="0" smtClean="0">
                <a:solidFill>
                  <a:srgbClr val="68C5C4"/>
                </a:solidFill>
                <a:latin typeface="Grammarsaurus" pitchFamily="2" charset="0"/>
                <a:cs typeface="Gill Sans MT"/>
              </a:rPr>
              <a:t> </a:t>
            </a:r>
            <a:r>
              <a:rPr lang="en-US" sz="2100" dirty="0">
                <a:solidFill>
                  <a:srgbClr val="68C5C4"/>
                </a:solidFill>
                <a:latin typeface="Grammarsaurus" pitchFamily="2" charset="0"/>
                <a:cs typeface="Gill Sans MT"/>
              </a:rPr>
              <a:t>3</a:t>
            </a:r>
            <a:endParaRPr sz="2100" dirty="0">
              <a:latin typeface="Grammarsaurus" pitchFamily="2" charset="0"/>
              <a:cs typeface="Gill Sans MT"/>
            </a:endParaRPr>
          </a:p>
        </p:txBody>
      </p:sp>
      <p:sp>
        <p:nvSpPr>
          <p:cNvPr id="47" name="object 56"/>
          <p:cNvSpPr txBox="1"/>
          <p:nvPr/>
        </p:nvSpPr>
        <p:spPr>
          <a:xfrm>
            <a:off x="7997659" y="5115690"/>
            <a:ext cx="346075" cy="520271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R="5080" algn="ctr">
              <a:lnSpc>
                <a:spcPct val="80000"/>
              </a:lnSpc>
            </a:pPr>
            <a:r>
              <a:rPr sz="1400" u="heavy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lang="en-US" sz="2100" u="heavy" dirty="0" smtClean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Gill Sans MT"/>
              </a:rPr>
              <a:t>1</a:t>
            </a:r>
            <a:r>
              <a:rPr lang="en-US" sz="2100" u="heavy" dirty="0" smtClean="0">
                <a:solidFill>
                  <a:schemeClr val="bg1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Gill Sans MT"/>
              </a:rPr>
              <a:t>1</a:t>
            </a:r>
            <a:r>
              <a:rPr sz="2100" u="heavy" dirty="0" smtClean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sz="2100" dirty="0" smtClean="0">
                <a:solidFill>
                  <a:srgbClr val="68C5C4"/>
                </a:solidFill>
                <a:latin typeface="Grammarsaurus" pitchFamily="2" charset="0"/>
                <a:cs typeface="Gill Sans MT"/>
              </a:rPr>
              <a:t> </a:t>
            </a:r>
            <a:r>
              <a:rPr lang="en-US" sz="2100" dirty="0">
                <a:solidFill>
                  <a:srgbClr val="68C5C4"/>
                </a:solidFill>
                <a:latin typeface="Grammarsaurus" pitchFamily="2" charset="0"/>
                <a:cs typeface="Gill Sans MT"/>
              </a:rPr>
              <a:t>2</a:t>
            </a:r>
            <a:endParaRPr sz="2100" dirty="0">
              <a:latin typeface="Grammarsaurus" pitchFamily="2" charset="0"/>
              <a:cs typeface="Gill Sans MT"/>
            </a:endParaRPr>
          </a:p>
        </p:txBody>
      </p:sp>
      <p:sp>
        <p:nvSpPr>
          <p:cNvPr id="48" name="object 56"/>
          <p:cNvSpPr txBox="1"/>
          <p:nvPr/>
        </p:nvSpPr>
        <p:spPr>
          <a:xfrm>
            <a:off x="4183925" y="2841962"/>
            <a:ext cx="346075" cy="520271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R="5080" algn="ctr">
              <a:lnSpc>
                <a:spcPct val="80000"/>
              </a:lnSpc>
            </a:pPr>
            <a:r>
              <a:rPr sz="1400" u="heavy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lang="en-US" sz="2100" u="heavy" dirty="0" smtClean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Gill Sans MT"/>
              </a:rPr>
              <a:t>8</a:t>
            </a:r>
            <a:r>
              <a:rPr lang="en-US" sz="2100" u="heavy" dirty="0" smtClean="0">
                <a:solidFill>
                  <a:schemeClr val="bg1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Gill Sans MT"/>
              </a:rPr>
              <a:t>1</a:t>
            </a:r>
            <a:r>
              <a:rPr sz="2100" u="heavy" dirty="0" smtClean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sz="2100" dirty="0" smtClean="0">
                <a:solidFill>
                  <a:srgbClr val="68C5C4"/>
                </a:solidFill>
                <a:latin typeface="Grammarsaurus" pitchFamily="2" charset="0"/>
                <a:cs typeface="Gill Sans MT"/>
              </a:rPr>
              <a:t> </a:t>
            </a:r>
            <a:r>
              <a:rPr lang="en-US" sz="2100" dirty="0" smtClean="0">
                <a:solidFill>
                  <a:srgbClr val="68C5C4"/>
                </a:solidFill>
                <a:latin typeface="Grammarsaurus" pitchFamily="2" charset="0"/>
                <a:cs typeface="Gill Sans MT"/>
              </a:rPr>
              <a:t>12</a:t>
            </a:r>
            <a:endParaRPr sz="2100" dirty="0">
              <a:latin typeface="Grammarsaurus" pitchFamily="2" charset="0"/>
              <a:cs typeface="Gill Sans MT"/>
            </a:endParaRPr>
          </a:p>
        </p:txBody>
      </p:sp>
      <p:sp>
        <p:nvSpPr>
          <p:cNvPr id="49" name="object 56"/>
          <p:cNvSpPr txBox="1"/>
          <p:nvPr/>
        </p:nvSpPr>
        <p:spPr>
          <a:xfrm>
            <a:off x="5912008" y="2841962"/>
            <a:ext cx="346075" cy="520271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R="5080" algn="ctr">
              <a:lnSpc>
                <a:spcPct val="80000"/>
              </a:lnSpc>
            </a:pPr>
            <a:r>
              <a:rPr sz="1400" u="heavy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lang="en-US" sz="2100" u="heavy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Gill Sans MT"/>
              </a:rPr>
              <a:t>6</a:t>
            </a:r>
            <a:r>
              <a:rPr lang="en-US" sz="2100" u="heavy" dirty="0" smtClean="0">
                <a:solidFill>
                  <a:schemeClr val="bg1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Gill Sans MT"/>
              </a:rPr>
              <a:t>1</a:t>
            </a:r>
            <a:r>
              <a:rPr sz="2100" u="heavy" dirty="0" smtClean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sz="2100" dirty="0" smtClean="0">
                <a:solidFill>
                  <a:srgbClr val="68C5C4"/>
                </a:solidFill>
                <a:latin typeface="Grammarsaurus" pitchFamily="2" charset="0"/>
                <a:cs typeface="Gill Sans MT"/>
              </a:rPr>
              <a:t> </a:t>
            </a:r>
            <a:r>
              <a:rPr lang="en-US" sz="2100" dirty="0" smtClean="0">
                <a:solidFill>
                  <a:srgbClr val="68C5C4"/>
                </a:solidFill>
                <a:latin typeface="Grammarsaurus" pitchFamily="2" charset="0"/>
                <a:cs typeface="Gill Sans MT"/>
              </a:rPr>
              <a:t>12</a:t>
            </a:r>
            <a:endParaRPr sz="2100" dirty="0">
              <a:latin typeface="Grammarsaurus" pitchFamily="2" charset="0"/>
              <a:cs typeface="Gill Sans MT"/>
            </a:endParaRPr>
          </a:p>
        </p:txBody>
      </p:sp>
      <p:sp>
        <p:nvSpPr>
          <p:cNvPr id="50" name="object 56"/>
          <p:cNvSpPr txBox="1"/>
          <p:nvPr/>
        </p:nvSpPr>
        <p:spPr>
          <a:xfrm>
            <a:off x="7630756" y="2841962"/>
            <a:ext cx="346075" cy="520271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R="5080" algn="ctr">
              <a:lnSpc>
                <a:spcPct val="80000"/>
              </a:lnSpc>
            </a:pPr>
            <a:r>
              <a:rPr sz="1400" u="heavy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lang="en-US" sz="2100" u="heavy" dirty="0" smtClean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Gill Sans MT"/>
              </a:rPr>
              <a:t>9</a:t>
            </a:r>
            <a:r>
              <a:rPr lang="en-US" sz="2100" u="heavy" dirty="0" smtClean="0">
                <a:solidFill>
                  <a:schemeClr val="bg1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Gill Sans MT"/>
              </a:rPr>
              <a:t>1</a:t>
            </a:r>
            <a:r>
              <a:rPr sz="2100" u="heavy" dirty="0" smtClean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Gill Sans MT"/>
              </a:rPr>
              <a:t> </a:t>
            </a:r>
            <a:r>
              <a:rPr sz="2100" dirty="0" smtClean="0">
                <a:solidFill>
                  <a:srgbClr val="68C5C4"/>
                </a:solidFill>
                <a:latin typeface="Grammarsaurus" pitchFamily="2" charset="0"/>
                <a:cs typeface="Gill Sans MT"/>
              </a:rPr>
              <a:t> </a:t>
            </a:r>
            <a:r>
              <a:rPr lang="en-US" sz="2100" dirty="0" smtClean="0">
                <a:solidFill>
                  <a:srgbClr val="68C5C4"/>
                </a:solidFill>
                <a:latin typeface="Grammarsaurus" pitchFamily="2" charset="0"/>
                <a:cs typeface="Gill Sans MT"/>
              </a:rPr>
              <a:t>12</a:t>
            </a:r>
            <a:endParaRPr sz="2100" dirty="0">
              <a:latin typeface="Grammarsaurus" pitchFamily="2" charset="0"/>
              <a:cs typeface="Gill Sans MT"/>
            </a:endParaRPr>
          </a:p>
        </p:txBody>
      </p:sp>
      <p:sp>
        <p:nvSpPr>
          <p:cNvPr id="51" name="object 5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ACF7E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13658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4770"/>
              <a:ext cx="4910670" cy="3433229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117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39929" y="3640683"/>
              <a:ext cx="1562100" cy="156208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51870"/>
              <a:ext cx="778929" cy="156208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232" y="2002370"/>
              <a:ext cx="1562100" cy="156210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3029" y="5685366"/>
              <a:ext cx="1468970" cy="117263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2029" y="4885266"/>
              <a:ext cx="2235199" cy="1972732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1129" y="579970"/>
              <a:ext cx="1430870" cy="2235187"/>
            </a:xfrm>
            <a:prstGeom prst="rect">
              <a:avLst/>
            </a:prstGeom>
          </p:spPr>
        </p:pic>
      </p:grpSp>
      <p:grpSp>
        <p:nvGrpSpPr>
          <p:cNvPr id="14" name="object 14"/>
          <p:cNvGrpSpPr/>
          <p:nvPr/>
        </p:nvGrpSpPr>
        <p:grpSpPr>
          <a:xfrm>
            <a:off x="246570" y="309798"/>
            <a:ext cx="11699240" cy="6351905"/>
            <a:chOff x="246570" y="309798"/>
            <a:chExt cx="11699240" cy="6351905"/>
          </a:xfrm>
        </p:grpSpPr>
        <p:sp>
          <p:nvSpPr>
            <p:cNvPr id="15" name="object 15"/>
            <p:cNvSpPr/>
            <p:nvPr/>
          </p:nvSpPr>
          <p:spPr>
            <a:xfrm>
              <a:off x="252920" y="316148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0"/>
                  </a:lnTo>
                  <a:lnTo>
                    <a:pt x="11656309" y="29845"/>
                  </a:lnTo>
                  <a:lnTo>
                    <a:pt x="11624003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52920" y="316148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6"/>
                  </a:lnTo>
                  <a:lnTo>
                    <a:pt x="11656309" y="29845"/>
                  </a:lnTo>
                  <a:lnTo>
                    <a:pt x="11678140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43" y="6415406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48" y="239953"/>
                  </a:lnTo>
                  <a:lnTo>
                    <a:pt x="1719734" y="230487"/>
                  </a:lnTo>
                  <a:lnTo>
                    <a:pt x="1757883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3" y="35242"/>
                  </a:lnTo>
                  <a:lnTo>
                    <a:pt x="1719734" y="9466"/>
                  </a:lnTo>
                  <a:lnTo>
                    <a:pt x="1673148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199443" y="6415406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48" y="0"/>
                  </a:lnTo>
                  <a:lnTo>
                    <a:pt x="1719734" y="9466"/>
                  </a:lnTo>
                  <a:lnTo>
                    <a:pt x="1757883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3" y="204711"/>
                  </a:lnTo>
                  <a:lnTo>
                    <a:pt x="1719734" y="230487"/>
                  </a:lnTo>
                  <a:lnTo>
                    <a:pt x="1673148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602669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0"/>
                  </a:moveTo>
                  <a:lnTo>
                    <a:pt x="38100" y="0"/>
                  </a:lnTo>
                  <a:lnTo>
                    <a:pt x="23274" y="2993"/>
                  </a:lnTo>
                  <a:lnTo>
                    <a:pt x="11163" y="11158"/>
                  </a:lnTo>
                  <a:lnTo>
                    <a:pt x="2995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5" y="558327"/>
                  </a:lnTo>
                  <a:lnTo>
                    <a:pt x="11163" y="570437"/>
                  </a:lnTo>
                  <a:lnTo>
                    <a:pt x="23274" y="578602"/>
                  </a:lnTo>
                  <a:lnTo>
                    <a:pt x="38100" y="581596"/>
                  </a:lnTo>
                  <a:lnTo>
                    <a:pt x="543509" y="581596"/>
                  </a:lnTo>
                  <a:lnTo>
                    <a:pt x="558334" y="578602"/>
                  </a:lnTo>
                  <a:lnTo>
                    <a:pt x="570445" y="570437"/>
                  </a:lnTo>
                  <a:lnTo>
                    <a:pt x="578613" y="558327"/>
                  </a:lnTo>
                  <a:lnTo>
                    <a:pt x="581609" y="543496"/>
                  </a:lnTo>
                  <a:lnTo>
                    <a:pt x="581609" y="38100"/>
                  </a:lnTo>
                  <a:lnTo>
                    <a:pt x="578613" y="23268"/>
                  </a:lnTo>
                  <a:lnTo>
                    <a:pt x="570445" y="11158"/>
                  </a:lnTo>
                  <a:lnTo>
                    <a:pt x="558334" y="2993"/>
                  </a:lnTo>
                  <a:lnTo>
                    <a:pt x="543509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602669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581596"/>
                  </a:moveTo>
                  <a:lnTo>
                    <a:pt x="38100" y="581596"/>
                  </a:lnTo>
                  <a:lnTo>
                    <a:pt x="23274" y="578602"/>
                  </a:lnTo>
                  <a:lnTo>
                    <a:pt x="11163" y="570437"/>
                  </a:lnTo>
                  <a:lnTo>
                    <a:pt x="2995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5" y="23268"/>
                  </a:lnTo>
                  <a:lnTo>
                    <a:pt x="11163" y="11158"/>
                  </a:lnTo>
                  <a:lnTo>
                    <a:pt x="23274" y="2993"/>
                  </a:lnTo>
                  <a:lnTo>
                    <a:pt x="38100" y="0"/>
                  </a:lnTo>
                  <a:lnTo>
                    <a:pt x="543509" y="0"/>
                  </a:lnTo>
                  <a:lnTo>
                    <a:pt x="558334" y="2993"/>
                  </a:lnTo>
                  <a:lnTo>
                    <a:pt x="570445" y="11158"/>
                  </a:lnTo>
                  <a:lnTo>
                    <a:pt x="578613" y="23268"/>
                  </a:lnTo>
                  <a:lnTo>
                    <a:pt x="581609" y="38100"/>
                  </a:lnTo>
                  <a:lnTo>
                    <a:pt x="581609" y="543496"/>
                  </a:lnTo>
                  <a:lnTo>
                    <a:pt x="578613" y="558327"/>
                  </a:lnTo>
                  <a:lnTo>
                    <a:pt x="570445" y="570437"/>
                  </a:lnTo>
                  <a:lnTo>
                    <a:pt x="558334" y="578602"/>
                  </a:lnTo>
                  <a:lnTo>
                    <a:pt x="543509" y="581596"/>
                  </a:lnTo>
                  <a:close/>
                </a:path>
              </a:pathLst>
            </a:custGeom>
            <a:ln w="12699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003319" y="1554340"/>
              <a:ext cx="4185920" cy="581660"/>
            </a:xfrm>
            <a:custGeom>
              <a:avLst/>
              <a:gdLst/>
              <a:ahLst/>
              <a:cxnLst/>
              <a:rect l="l" t="t" r="r" b="b"/>
              <a:pathLst>
                <a:path w="4185920" h="581660">
                  <a:moveTo>
                    <a:pt x="4158234" y="0"/>
                  </a:moveTo>
                  <a:lnTo>
                    <a:pt x="27127" y="0"/>
                  </a:lnTo>
                  <a:lnTo>
                    <a:pt x="16566" y="2131"/>
                  </a:lnTo>
                  <a:lnTo>
                    <a:pt x="7943" y="7943"/>
                  </a:lnTo>
                  <a:lnTo>
                    <a:pt x="2131" y="16566"/>
                  </a:lnTo>
                  <a:lnTo>
                    <a:pt x="0" y="27127"/>
                  </a:lnTo>
                  <a:lnTo>
                    <a:pt x="0" y="554469"/>
                  </a:lnTo>
                  <a:lnTo>
                    <a:pt x="2131" y="565030"/>
                  </a:lnTo>
                  <a:lnTo>
                    <a:pt x="7943" y="573652"/>
                  </a:lnTo>
                  <a:lnTo>
                    <a:pt x="16566" y="579465"/>
                  </a:lnTo>
                  <a:lnTo>
                    <a:pt x="27127" y="581596"/>
                  </a:lnTo>
                  <a:lnTo>
                    <a:pt x="4158234" y="581596"/>
                  </a:lnTo>
                  <a:lnTo>
                    <a:pt x="4168794" y="579465"/>
                  </a:lnTo>
                  <a:lnTo>
                    <a:pt x="4177417" y="573652"/>
                  </a:lnTo>
                  <a:lnTo>
                    <a:pt x="4183229" y="565030"/>
                  </a:lnTo>
                  <a:lnTo>
                    <a:pt x="4185361" y="554469"/>
                  </a:lnTo>
                  <a:lnTo>
                    <a:pt x="4185361" y="27127"/>
                  </a:lnTo>
                  <a:lnTo>
                    <a:pt x="4183229" y="16566"/>
                  </a:lnTo>
                  <a:lnTo>
                    <a:pt x="4177417" y="7943"/>
                  </a:lnTo>
                  <a:lnTo>
                    <a:pt x="4168794" y="2131"/>
                  </a:lnTo>
                  <a:lnTo>
                    <a:pt x="4158234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003319" y="1554340"/>
              <a:ext cx="4185920" cy="581660"/>
            </a:xfrm>
            <a:custGeom>
              <a:avLst/>
              <a:gdLst/>
              <a:ahLst/>
              <a:cxnLst/>
              <a:rect l="l" t="t" r="r" b="b"/>
              <a:pathLst>
                <a:path w="4185920" h="581660">
                  <a:moveTo>
                    <a:pt x="4158234" y="581596"/>
                  </a:moveTo>
                  <a:lnTo>
                    <a:pt x="27127" y="581596"/>
                  </a:lnTo>
                  <a:lnTo>
                    <a:pt x="16566" y="579465"/>
                  </a:lnTo>
                  <a:lnTo>
                    <a:pt x="7943" y="573652"/>
                  </a:lnTo>
                  <a:lnTo>
                    <a:pt x="2131" y="565030"/>
                  </a:lnTo>
                  <a:lnTo>
                    <a:pt x="0" y="554469"/>
                  </a:lnTo>
                  <a:lnTo>
                    <a:pt x="0" y="27127"/>
                  </a:lnTo>
                  <a:lnTo>
                    <a:pt x="2131" y="16566"/>
                  </a:lnTo>
                  <a:lnTo>
                    <a:pt x="7943" y="7943"/>
                  </a:lnTo>
                  <a:lnTo>
                    <a:pt x="16566" y="2131"/>
                  </a:lnTo>
                  <a:lnTo>
                    <a:pt x="27127" y="0"/>
                  </a:lnTo>
                  <a:lnTo>
                    <a:pt x="4158234" y="0"/>
                  </a:lnTo>
                  <a:lnTo>
                    <a:pt x="4168794" y="2131"/>
                  </a:lnTo>
                  <a:lnTo>
                    <a:pt x="4177417" y="7943"/>
                  </a:lnTo>
                  <a:lnTo>
                    <a:pt x="4183229" y="16566"/>
                  </a:lnTo>
                  <a:lnTo>
                    <a:pt x="4185361" y="27127"/>
                  </a:lnTo>
                  <a:lnTo>
                    <a:pt x="4185361" y="554469"/>
                  </a:lnTo>
                  <a:lnTo>
                    <a:pt x="4183229" y="565030"/>
                  </a:lnTo>
                  <a:lnTo>
                    <a:pt x="4177417" y="573652"/>
                  </a:lnTo>
                  <a:lnTo>
                    <a:pt x="4168794" y="579465"/>
                  </a:lnTo>
                  <a:lnTo>
                    <a:pt x="4158234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811051" y="735406"/>
            <a:ext cx="7307478" cy="12695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81025" algn="l"/>
              </a:tabLst>
            </a:pPr>
            <a:r>
              <a:rPr sz="2000" b="1" spc="-5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2	</a:t>
            </a:r>
            <a:r>
              <a:rPr sz="2000" spc="-5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Books are sold in boxes of 8.</a:t>
            </a:r>
            <a:endParaRPr sz="2000" spc="-50" dirty="0">
              <a:latin typeface="Grammarsaurus" pitchFamily="2" charset="0"/>
              <a:cs typeface="Gill Sans MT"/>
            </a:endParaRPr>
          </a:p>
          <a:p>
            <a:pPr marL="581025">
              <a:lnSpc>
                <a:spcPct val="100000"/>
              </a:lnSpc>
              <a:spcBef>
                <a:spcPts val="114"/>
              </a:spcBef>
            </a:pPr>
            <a:r>
              <a:rPr sz="2000" spc="-5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There are 30 children in Year 6. Each child needs 1 book.</a:t>
            </a:r>
            <a:endParaRPr sz="2000" spc="-5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  <a:spcBef>
                <a:spcPts val="110"/>
              </a:spcBef>
            </a:pPr>
            <a:endParaRPr sz="2000" spc="-50" dirty="0">
              <a:latin typeface="Grammarsaurus" pitchFamily="2" charset="0"/>
              <a:cs typeface="Gill Sans MT"/>
            </a:endParaRPr>
          </a:p>
          <a:p>
            <a:pPr marL="3528000">
              <a:lnSpc>
                <a:spcPct val="100000"/>
              </a:lnSpc>
              <a:spcBef>
                <a:spcPts val="5"/>
              </a:spcBef>
            </a:pPr>
            <a:r>
              <a:rPr sz="2000" spc="-5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How many boxes must they buy?</a:t>
            </a:r>
            <a:endParaRPr sz="2000" spc="-50" dirty="0">
              <a:latin typeface="Grammarsaurus" pitchFamily="2" charset="0"/>
              <a:cs typeface="Gill Sans MT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3364801" y="2494876"/>
            <a:ext cx="7632065" cy="3695065"/>
            <a:chOff x="3364801" y="2494876"/>
            <a:chExt cx="7632065" cy="3695065"/>
          </a:xfrm>
        </p:grpSpPr>
        <p:sp>
          <p:nvSpPr>
            <p:cNvPr id="26" name="object 26"/>
            <p:cNvSpPr/>
            <p:nvPr/>
          </p:nvSpPr>
          <p:spPr>
            <a:xfrm>
              <a:off x="3371151" y="4489564"/>
              <a:ext cx="5450205" cy="581660"/>
            </a:xfrm>
            <a:custGeom>
              <a:avLst/>
              <a:gdLst/>
              <a:ahLst/>
              <a:cxnLst/>
              <a:rect l="l" t="t" r="r" b="b"/>
              <a:pathLst>
                <a:path w="5450205" h="581660">
                  <a:moveTo>
                    <a:pt x="5418759" y="0"/>
                  </a:moveTo>
                  <a:lnTo>
                    <a:pt x="30949" y="0"/>
                  </a:lnTo>
                  <a:lnTo>
                    <a:pt x="18902" y="2432"/>
                  </a:lnTo>
                  <a:lnTo>
                    <a:pt x="9064" y="9064"/>
                  </a:lnTo>
                  <a:lnTo>
                    <a:pt x="2432" y="18902"/>
                  </a:lnTo>
                  <a:lnTo>
                    <a:pt x="0" y="30949"/>
                  </a:lnTo>
                  <a:lnTo>
                    <a:pt x="0" y="550646"/>
                  </a:lnTo>
                  <a:lnTo>
                    <a:pt x="2432" y="562694"/>
                  </a:lnTo>
                  <a:lnTo>
                    <a:pt x="9064" y="572531"/>
                  </a:lnTo>
                  <a:lnTo>
                    <a:pt x="18902" y="579164"/>
                  </a:lnTo>
                  <a:lnTo>
                    <a:pt x="30949" y="581596"/>
                  </a:lnTo>
                  <a:lnTo>
                    <a:pt x="5418759" y="581596"/>
                  </a:lnTo>
                  <a:lnTo>
                    <a:pt x="5430809" y="579164"/>
                  </a:lnTo>
                  <a:lnTo>
                    <a:pt x="5440651" y="572531"/>
                  </a:lnTo>
                  <a:lnTo>
                    <a:pt x="5447288" y="562694"/>
                  </a:lnTo>
                  <a:lnTo>
                    <a:pt x="5449722" y="550646"/>
                  </a:lnTo>
                  <a:lnTo>
                    <a:pt x="5449722" y="30949"/>
                  </a:lnTo>
                  <a:lnTo>
                    <a:pt x="5447288" y="18902"/>
                  </a:lnTo>
                  <a:lnTo>
                    <a:pt x="5440651" y="9064"/>
                  </a:lnTo>
                  <a:lnTo>
                    <a:pt x="5430809" y="2432"/>
                  </a:lnTo>
                  <a:lnTo>
                    <a:pt x="5418759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3371151" y="4489564"/>
              <a:ext cx="5450205" cy="581660"/>
            </a:xfrm>
            <a:custGeom>
              <a:avLst/>
              <a:gdLst/>
              <a:ahLst/>
              <a:cxnLst/>
              <a:rect l="l" t="t" r="r" b="b"/>
              <a:pathLst>
                <a:path w="5450205" h="581660">
                  <a:moveTo>
                    <a:pt x="5418759" y="581596"/>
                  </a:moveTo>
                  <a:lnTo>
                    <a:pt x="30949" y="581596"/>
                  </a:lnTo>
                  <a:lnTo>
                    <a:pt x="18902" y="579164"/>
                  </a:lnTo>
                  <a:lnTo>
                    <a:pt x="9064" y="572531"/>
                  </a:lnTo>
                  <a:lnTo>
                    <a:pt x="2432" y="562694"/>
                  </a:lnTo>
                  <a:lnTo>
                    <a:pt x="0" y="550646"/>
                  </a:lnTo>
                  <a:lnTo>
                    <a:pt x="0" y="30949"/>
                  </a:lnTo>
                  <a:lnTo>
                    <a:pt x="2432" y="18902"/>
                  </a:lnTo>
                  <a:lnTo>
                    <a:pt x="9064" y="9064"/>
                  </a:lnTo>
                  <a:lnTo>
                    <a:pt x="18902" y="2432"/>
                  </a:lnTo>
                  <a:lnTo>
                    <a:pt x="30949" y="0"/>
                  </a:lnTo>
                  <a:lnTo>
                    <a:pt x="5418759" y="0"/>
                  </a:lnTo>
                  <a:lnTo>
                    <a:pt x="5430809" y="2432"/>
                  </a:lnTo>
                  <a:lnTo>
                    <a:pt x="5440651" y="9064"/>
                  </a:lnTo>
                  <a:lnTo>
                    <a:pt x="5447288" y="18902"/>
                  </a:lnTo>
                  <a:lnTo>
                    <a:pt x="5449722" y="30949"/>
                  </a:lnTo>
                  <a:lnTo>
                    <a:pt x="5449722" y="550646"/>
                  </a:lnTo>
                  <a:lnTo>
                    <a:pt x="5447288" y="562694"/>
                  </a:lnTo>
                  <a:lnTo>
                    <a:pt x="5440651" y="572531"/>
                  </a:lnTo>
                  <a:lnTo>
                    <a:pt x="5430809" y="579164"/>
                  </a:lnTo>
                  <a:lnTo>
                    <a:pt x="5418759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8746413" y="2501226"/>
              <a:ext cx="2244090" cy="897890"/>
            </a:xfrm>
            <a:custGeom>
              <a:avLst/>
              <a:gdLst/>
              <a:ahLst/>
              <a:cxnLst/>
              <a:rect l="l" t="t" r="r" b="b"/>
              <a:pathLst>
                <a:path w="2244090" h="897889">
                  <a:moveTo>
                    <a:pt x="2244013" y="0"/>
                  </a:moveTo>
                  <a:lnTo>
                    <a:pt x="0" y="0"/>
                  </a:lnTo>
                  <a:lnTo>
                    <a:pt x="0" y="897597"/>
                  </a:lnTo>
                  <a:lnTo>
                    <a:pt x="2244013" y="897597"/>
                  </a:lnTo>
                  <a:lnTo>
                    <a:pt x="224401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8746413" y="2501226"/>
              <a:ext cx="2244090" cy="897890"/>
            </a:xfrm>
            <a:custGeom>
              <a:avLst/>
              <a:gdLst/>
              <a:ahLst/>
              <a:cxnLst/>
              <a:rect l="l" t="t" r="r" b="b"/>
              <a:pathLst>
                <a:path w="2244090" h="897889">
                  <a:moveTo>
                    <a:pt x="2244013" y="897597"/>
                  </a:moveTo>
                  <a:lnTo>
                    <a:pt x="0" y="897597"/>
                  </a:lnTo>
                  <a:lnTo>
                    <a:pt x="0" y="0"/>
                  </a:lnTo>
                  <a:lnTo>
                    <a:pt x="2244013" y="0"/>
                  </a:lnTo>
                  <a:lnTo>
                    <a:pt x="2244013" y="897597"/>
                  </a:lnTo>
                  <a:close/>
                </a:path>
              </a:pathLst>
            </a:custGeom>
            <a:ln w="12700">
              <a:solidFill>
                <a:srgbClr val="3030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8746413" y="5285549"/>
              <a:ext cx="2244090" cy="897890"/>
            </a:xfrm>
            <a:custGeom>
              <a:avLst/>
              <a:gdLst/>
              <a:ahLst/>
              <a:cxnLst/>
              <a:rect l="l" t="t" r="r" b="b"/>
              <a:pathLst>
                <a:path w="2244090" h="897889">
                  <a:moveTo>
                    <a:pt x="2244013" y="0"/>
                  </a:moveTo>
                  <a:lnTo>
                    <a:pt x="0" y="0"/>
                  </a:lnTo>
                  <a:lnTo>
                    <a:pt x="0" y="897597"/>
                  </a:lnTo>
                  <a:lnTo>
                    <a:pt x="2244013" y="897597"/>
                  </a:lnTo>
                  <a:lnTo>
                    <a:pt x="224401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8746413" y="5285549"/>
              <a:ext cx="2244090" cy="897890"/>
            </a:xfrm>
            <a:custGeom>
              <a:avLst/>
              <a:gdLst/>
              <a:ahLst/>
              <a:cxnLst/>
              <a:rect l="l" t="t" r="r" b="b"/>
              <a:pathLst>
                <a:path w="2244090" h="897889">
                  <a:moveTo>
                    <a:pt x="2244013" y="897597"/>
                  </a:moveTo>
                  <a:lnTo>
                    <a:pt x="0" y="897597"/>
                  </a:lnTo>
                  <a:lnTo>
                    <a:pt x="0" y="0"/>
                  </a:lnTo>
                  <a:lnTo>
                    <a:pt x="2244013" y="0"/>
                  </a:lnTo>
                  <a:lnTo>
                    <a:pt x="2244013" y="897597"/>
                  </a:lnTo>
                  <a:close/>
                </a:path>
              </a:pathLst>
            </a:custGeom>
            <a:ln w="12700">
              <a:solidFill>
                <a:srgbClr val="3030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1379524" y="3654945"/>
            <a:ext cx="7441832" cy="128753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3504565">
              <a:lnSpc>
                <a:spcPct val="105100"/>
              </a:lnSpc>
              <a:spcBef>
                <a:spcPts val="100"/>
              </a:spcBef>
            </a:pPr>
            <a:r>
              <a:rPr sz="2000" spc="-5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Bookmarks are sold in packs of 12. Year 6 buy 3 packs.</a:t>
            </a:r>
            <a:endParaRPr sz="2000" spc="-5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  <a:spcBef>
                <a:spcPts val="95"/>
              </a:spcBef>
            </a:pPr>
            <a:endParaRPr sz="2000" spc="-50" dirty="0">
              <a:latin typeface="Grammarsaurus" pitchFamily="2" charset="0"/>
              <a:cs typeface="Gill Sans MT"/>
            </a:endParaRPr>
          </a:p>
          <a:p>
            <a:pPr marL="2196000">
              <a:lnSpc>
                <a:spcPct val="100000"/>
              </a:lnSpc>
            </a:pPr>
            <a:r>
              <a:rPr sz="2000" spc="-5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How many bookmarks will they have left over?</a:t>
            </a:r>
            <a:endParaRPr sz="2000" spc="-50" dirty="0">
              <a:latin typeface="Grammarsaurus" pitchFamily="2" charset="0"/>
              <a:cs typeface="Gill Sans MT"/>
            </a:endParaRPr>
          </a:p>
        </p:txBody>
      </p:sp>
      <p:sp>
        <p:nvSpPr>
          <p:cNvPr id="33" name="object 5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2700" cy="350942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77100" y="3420533"/>
              <a:ext cx="4914900" cy="343746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76600" y="0"/>
              <a:ext cx="1549387" cy="129962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48400" y="3649129"/>
              <a:ext cx="1562087" cy="156210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47633"/>
              <a:ext cx="774700" cy="1562096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7000" y="1998141"/>
              <a:ext cx="1562100" cy="156208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31500" y="5681133"/>
              <a:ext cx="1460500" cy="117686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17800" y="4881033"/>
              <a:ext cx="2235200" cy="1976967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9600" y="575729"/>
              <a:ext cx="1422400" cy="2235200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2"/>
            <a:ext cx="11699240" cy="6351905"/>
            <a:chOff x="246570" y="309792"/>
            <a:chExt cx="11699240" cy="6351905"/>
          </a:xfrm>
        </p:grpSpPr>
        <p:sp>
          <p:nvSpPr>
            <p:cNvPr id="14" name="object 14"/>
            <p:cNvSpPr/>
            <p:nvPr/>
          </p:nvSpPr>
          <p:spPr>
            <a:xfrm>
              <a:off x="252920" y="316142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8"/>
                  </a:lnTo>
                  <a:lnTo>
                    <a:pt x="29845" y="29849"/>
                  </a:lnTo>
                  <a:lnTo>
                    <a:pt x="8016" y="62155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5"/>
                  </a:lnTo>
                  <a:lnTo>
                    <a:pt x="11656309" y="29849"/>
                  </a:lnTo>
                  <a:lnTo>
                    <a:pt x="11624003" y="8018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2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5"/>
                  </a:lnTo>
                  <a:lnTo>
                    <a:pt x="29845" y="29849"/>
                  </a:lnTo>
                  <a:lnTo>
                    <a:pt x="62150" y="8018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8"/>
                  </a:lnTo>
                  <a:lnTo>
                    <a:pt x="11656309" y="29849"/>
                  </a:lnTo>
                  <a:lnTo>
                    <a:pt x="11678140" y="62155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30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4"/>
                  </a:lnTo>
                  <a:lnTo>
                    <a:pt x="9466" y="73396"/>
                  </a:lnTo>
                  <a:lnTo>
                    <a:pt x="0" y="119989"/>
                  </a:lnTo>
                  <a:lnTo>
                    <a:pt x="9466" y="166567"/>
                  </a:lnTo>
                  <a:lnTo>
                    <a:pt x="35242" y="204712"/>
                  </a:lnTo>
                  <a:lnTo>
                    <a:pt x="73391" y="230487"/>
                  </a:lnTo>
                  <a:lnTo>
                    <a:pt x="119976" y="239953"/>
                  </a:lnTo>
                  <a:lnTo>
                    <a:pt x="1673161" y="239953"/>
                  </a:lnTo>
                  <a:lnTo>
                    <a:pt x="1719747" y="230487"/>
                  </a:lnTo>
                  <a:lnTo>
                    <a:pt x="1757895" y="204712"/>
                  </a:lnTo>
                  <a:lnTo>
                    <a:pt x="1783671" y="166567"/>
                  </a:lnTo>
                  <a:lnTo>
                    <a:pt x="1793138" y="119989"/>
                  </a:lnTo>
                  <a:lnTo>
                    <a:pt x="1783671" y="73396"/>
                  </a:lnTo>
                  <a:lnTo>
                    <a:pt x="1757895" y="35244"/>
                  </a:lnTo>
                  <a:lnTo>
                    <a:pt x="1719747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30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76" y="239953"/>
                  </a:lnTo>
                  <a:lnTo>
                    <a:pt x="73391" y="230487"/>
                  </a:lnTo>
                  <a:lnTo>
                    <a:pt x="35242" y="204712"/>
                  </a:lnTo>
                  <a:lnTo>
                    <a:pt x="9466" y="166567"/>
                  </a:lnTo>
                  <a:lnTo>
                    <a:pt x="0" y="119989"/>
                  </a:lnTo>
                  <a:lnTo>
                    <a:pt x="9466" y="73396"/>
                  </a:lnTo>
                  <a:lnTo>
                    <a:pt x="35242" y="35244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1673161" y="0"/>
                  </a:lnTo>
                  <a:lnTo>
                    <a:pt x="1719747" y="9466"/>
                  </a:lnTo>
                  <a:lnTo>
                    <a:pt x="1757895" y="35244"/>
                  </a:lnTo>
                  <a:lnTo>
                    <a:pt x="1783671" y="73396"/>
                  </a:lnTo>
                  <a:lnTo>
                    <a:pt x="1793138" y="119989"/>
                  </a:lnTo>
                  <a:lnTo>
                    <a:pt x="1783671" y="166567"/>
                  </a:lnTo>
                  <a:lnTo>
                    <a:pt x="1757895" y="204712"/>
                  </a:lnTo>
                  <a:lnTo>
                    <a:pt x="1719747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1332649" y="621880"/>
              <a:ext cx="5695315" cy="581660"/>
            </a:xfrm>
            <a:custGeom>
              <a:avLst/>
              <a:gdLst/>
              <a:ahLst/>
              <a:cxnLst/>
              <a:rect l="l" t="t" r="r" b="b"/>
              <a:pathLst>
                <a:path w="5695315" h="581660">
                  <a:moveTo>
                    <a:pt x="5663488" y="0"/>
                  </a:moveTo>
                  <a:lnTo>
                    <a:pt x="31635" y="0"/>
                  </a:lnTo>
                  <a:lnTo>
                    <a:pt x="19320" y="2485"/>
                  </a:lnTo>
                  <a:lnTo>
                    <a:pt x="9264" y="9264"/>
                  </a:lnTo>
                  <a:lnTo>
                    <a:pt x="2485" y="19320"/>
                  </a:lnTo>
                  <a:lnTo>
                    <a:pt x="0" y="31635"/>
                  </a:lnTo>
                  <a:lnTo>
                    <a:pt x="0" y="549960"/>
                  </a:lnTo>
                  <a:lnTo>
                    <a:pt x="2485" y="562278"/>
                  </a:lnTo>
                  <a:lnTo>
                    <a:pt x="9264" y="572338"/>
                  </a:lnTo>
                  <a:lnTo>
                    <a:pt x="19320" y="579121"/>
                  </a:lnTo>
                  <a:lnTo>
                    <a:pt x="31635" y="581609"/>
                  </a:lnTo>
                  <a:lnTo>
                    <a:pt x="5663488" y="581609"/>
                  </a:lnTo>
                  <a:lnTo>
                    <a:pt x="5675804" y="579121"/>
                  </a:lnTo>
                  <a:lnTo>
                    <a:pt x="5685859" y="572338"/>
                  </a:lnTo>
                  <a:lnTo>
                    <a:pt x="5692638" y="562278"/>
                  </a:lnTo>
                  <a:lnTo>
                    <a:pt x="5695124" y="549960"/>
                  </a:lnTo>
                  <a:lnTo>
                    <a:pt x="5695124" y="31635"/>
                  </a:lnTo>
                  <a:lnTo>
                    <a:pt x="5692638" y="19320"/>
                  </a:lnTo>
                  <a:lnTo>
                    <a:pt x="5685859" y="9264"/>
                  </a:lnTo>
                  <a:lnTo>
                    <a:pt x="5675804" y="2485"/>
                  </a:lnTo>
                  <a:lnTo>
                    <a:pt x="5663488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1332649" y="621880"/>
              <a:ext cx="5695315" cy="581660"/>
            </a:xfrm>
            <a:custGeom>
              <a:avLst/>
              <a:gdLst/>
              <a:ahLst/>
              <a:cxnLst/>
              <a:rect l="l" t="t" r="r" b="b"/>
              <a:pathLst>
                <a:path w="5695315" h="581660">
                  <a:moveTo>
                    <a:pt x="5663488" y="581609"/>
                  </a:moveTo>
                  <a:lnTo>
                    <a:pt x="31635" y="581609"/>
                  </a:lnTo>
                  <a:lnTo>
                    <a:pt x="19320" y="579121"/>
                  </a:lnTo>
                  <a:lnTo>
                    <a:pt x="9264" y="572338"/>
                  </a:lnTo>
                  <a:lnTo>
                    <a:pt x="2485" y="562278"/>
                  </a:lnTo>
                  <a:lnTo>
                    <a:pt x="0" y="549960"/>
                  </a:lnTo>
                  <a:lnTo>
                    <a:pt x="0" y="31635"/>
                  </a:lnTo>
                  <a:lnTo>
                    <a:pt x="2485" y="19320"/>
                  </a:lnTo>
                  <a:lnTo>
                    <a:pt x="9264" y="9264"/>
                  </a:lnTo>
                  <a:lnTo>
                    <a:pt x="19320" y="2485"/>
                  </a:lnTo>
                  <a:lnTo>
                    <a:pt x="31635" y="0"/>
                  </a:lnTo>
                  <a:lnTo>
                    <a:pt x="5663488" y="0"/>
                  </a:lnTo>
                  <a:lnTo>
                    <a:pt x="5675804" y="2485"/>
                  </a:lnTo>
                  <a:lnTo>
                    <a:pt x="5685859" y="9264"/>
                  </a:lnTo>
                  <a:lnTo>
                    <a:pt x="5692638" y="19320"/>
                  </a:lnTo>
                  <a:lnTo>
                    <a:pt x="5695124" y="31635"/>
                  </a:lnTo>
                  <a:lnTo>
                    <a:pt x="5695124" y="549960"/>
                  </a:lnTo>
                  <a:lnTo>
                    <a:pt x="5692638" y="562278"/>
                  </a:lnTo>
                  <a:lnTo>
                    <a:pt x="5685859" y="572338"/>
                  </a:lnTo>
                  <a:lnTo>
                    <a:pt x="5675804" y="579121"/>
                  </a:lnTo>
                  <a:lnTo>
                    <a:pt x="5663488" y="581609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602675" y="621880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5"/>
                  </a:lnTo>
                  <a:lnTo>
                    <a:pt x="11158" y="11163"/>
                  </a:lnTo>
                  <a:lnTo>
                    <a:pt x="2993" y="23274"/>
                  </a:lnTo>
                  <a:lnTo>
                    <a:pt x="0" y="38099"/>
                  </a:lnTo>
                  <a:lnTo>
                    <a:pt x="0" y="543509"/>
                  </a:lnTo>
                  <a:lnTo>
                    <a:pt x="2993" y="558334"/>
                  </a:lnTo>
                  <a:lnTo>
                    <a:pt x="11158" y="570445"/>
                  </a:lnTo>
                  <a:lnTo>
                    <a:pt x="23268" y="578613"/>
                  </a:lnTo>
                  <a:lnTo>
                    <a:pt x="38100" y="581609"/>
                  </a:lnTo>
                  <a:lnTo>
                    <a:pt x="543496" y="581609"/>
                  </a:lnTo>
                  <a:lnTo>
                    <a:pt x="558327" y="578613"/>
                  </a:lnTo>
                  <a:lnTo>
                    <a:pt x="570437" y="570445"/>
                  </a:lnTo>
                  <a:lnTo>
                    <a:pt x="578602" y="558334"/>
                  </a:lnTo>
                  <a:lnTo>
                    <a:pt x="581596" y="543509"/>
                  </a:lnTo>
                  <a:lnTo>
                    <a:pt x="581596" y="38099"/>
                  </a:lnTo>
                  <a:lnTo>
                    <a:pt x="578602" y="23274"/>
                  </a:lnTo>
                  <a:lnTo>
                    <a:pt x="570437" y="11163"/>
                  </a:lnTo>
                  <a:lnTo>
                    <a:pt x="558327" y="2995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02675" y="621880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609"/>
                  </a:moveTo>
                  <a:lnTo>
                    <a:pt x="38100" y="581609"/>
                  </a:lnTo>
                  <a:lnTo>
                    <a:pt x="23268" y="578613"/>
                  </a:lnTo>
                  <a:lnTo>
                    <a:pt x="11158" y="570445"/>
                  </a:lnTo>
                  <a:lnTo>
                    <a:pt x="2993" y="558334"/>
                  </a:lnTo>
                  <a:lnTo>
                    <a:pt x="0" y="543509"/>
                  </a:lnTo>
                  <a:lnTo>
                    <a:pt x="0" y="38099"/>
                  </a:lnTo>
                  <a:lnTo>
                    <a:pt x="2993" y="23274"/>
                  </a:lnTo>
                  <a:lnTo>
                    <a:pt x="11158" y="11163"/>
                  </a:lnTo>
                  <a:lnTo>
                    <a:pt x="23268" y="2995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5"/>
                  </a:lnTo>
                  <a:lnTo>
                    <a:pt x="570437" y="11163"/>
                  </a:lnTo>
                  <a:lnTo>
                    <a:pt x="578602" y="23274"/>
                  </a:lnTo>
                  <a:lnTo>
                    <a:pt x="581596" y="38099"/>
                  </a:lnTo>
                  <a:lnTo>
                    <a:pt x="581596" y="543509"/>
                  </a:lnTo>
                  <a:lnTo>
                    <a:pt x="578602" y="558334"/>
                  </a:lnTo>
                  <a:lnTo>
                    <a:pt x="570437" y="570445"/>
                  </a:lnTo>
                  <a:lnTo>
                    <a:pt x="558327" y="578613"/>
                  </a:lnTo>
                  <a:lnTo>
                    <a:pt x="543496" y="581609"/>
                  </a:lnTo>
                  <a:close/>
                </a:path>
              </a:pathLst>
            </a:custGeom>
            <a:ln w="12699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736978" y="735406"/>
            <a:ext cx="32194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20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0" name="object 30"/>
          <p:cNvSpPr txBox="1">
            <a:spLocks noGrp="1"/>
          </p:cNvSpPr>
          <p:nvPr>
            <p:ph type="title"/>
          </p:nvPr>
        </p:nvSpPr>
        <p:spPr>
          <a:xfrm>
            <a:off x="1534090" y="720636"/>
            <a:ext cx="5332698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pc="-50" dirty="0">
                <a:solidFill>
                  <a:srgbClr val="404041"/>
                </a:solidFill>
                <a:latin typeface="Grammarsaurus" pitchFamily="2" charset="0"/>
              </a:rPr>
              <a:t>Circle the improper fraction equivalent to 2 </a:t>
            </a:r>
            <a:r>
              <a:rPr sz="3000" u="heavy" spc="-50" baseline="27777" dirty="0">
                <a:solidFill>
                  <a:srgbClr val="404041"/>
                </a:solidFill>
                <a:uFill>
                  <a:solidFill>
                    <a:srgbClr val="404041"/>
                  </a:solidFill>
                </a:uFill>
                <a:latin typeface="Grammarsaurus" pitchFamily="2" charset="0"/>
              </a:rPr>
              <a:t> </a:t>
            </a:r>
            <a:r>
              <a:rPr sz="3000" u="heavy" spc="-50" baseline="27777" dirty="0" smtClean="0">
                <a:solidFill>
                  <a:srgbClr val="404041"/>
                </a:solidFill>
                <a:uFill>
                  <a:solidFill>
                    <a:srgbClr val="404041"/>
                  </a:solidFill>
                </a:uFill>
                <a:latin typeface="Grammarsaurus" pitchFamily="2" charset="0"/>
              </a:rPr>
              <a:t>4</a:t>
            </a:r>
            <a:r>
              <a:rPr lang="en-US" sz="3000" u="heavy" spc="-50" baseline="27777" dirty="0">
                <a:solidFill>
                  <a:srgbClr val="ADDCCE"/>
                </a:solidFill>
                <a:uFill>
                  <a:solidFill>
                    <a:srgbClr val="404041"/>
                  </a:solidFill>
                </a:uFill>
                <a:latin typeface="Grammarsaurus" pitchFamily="2" charset="0"/>
              </a:rPr>
              <a:t>1</a:t>
            </a:r>
            <a:r>
              <a:rPr sz="3000" spc="-50" baseline="27777" dirty="0" smtClean="0">
                <a:solidFill>
                  <a:srgbClr val="404041"/>
                </a:solidFill>
                <a:latin typeface="Grammarsaurus" pitchFamily="2" charset="0"/>
              </a:rPr>
              <a:t> </a:t>
            </a:r>
            <a:r>
              <a:rPr sz="2000" spc="-50" dirty="0">
                <a:solidFill>
                  <a:srgbClr val="404041"/>
                </a:solidFill>
                <a:latin typeface="Grammarsaurus" pitchFamily="2" charset="0"/>
              </a:rPr>
              <a:t>.</a:t>
            </a:r>
            <a:endParaRPr sz="2000" spc="-50" dirty="0">
              <a:latin typeface="Grammarsaurus" pitchFamily="2" charset="0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6357600" y="842400"/>
            <a:ext cx="1651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4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5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graphicFrame>
        <p:nvGraphicFramePr>
          <p:cNvPr id="34" name="Таблиця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1515320"/>
              </p:ext>
            </p:extLst>
          </p:nvPr>
        </p:nvGraphicFramePr>
        <p:xfrm>
          <a:off x="2017562" y="2451570"/>
          <a:ext cx="541825" cy="1053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1825">
                  <a:extLst>
                    <a:ext uri="{9D8B030D-6E8A-4147-A177-3AD203B41FA5}">
                      <a16:colId xmlns:a16="http://schemas.microsoft.com/office/drawing/2014/main" val="1499598216"/>
                    </a:ext>
                  </a:extLst>
                </a:gridCol>
              </a:tblGrid>
              <a:tr h="526815"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chemeClr val="tx1"/>
                          </a:solidFill>
                          <a:latin typeface="Grammarsaurus" pitchFamily="2" charset="0"/>
                        </a:rPr>
                        <a:t>24</a:t>
                      </a:r>
                      <a:endParaRPr lang="en-US" sz="3400" b="1" dirty="0">
                        <a:solidFill>
                          <a:schemeClr val="tx1"/>
                        </a:solidFill>
                        <a:latin typeface="Grammarsaurus" pitchFamily="2" charset="0"/>
                      </a:endParaRP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254744"/>
                  </a:ext>
                </a:extLst>
              </a:tr>
              <a:tr h="526815"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chemeClr val="tx1"/>
                          </a:solidFill>
                          <a:latin typeface="Grammarsaurus" pitchFamily="2" charset="0"/>
                        </a:rPr>
                        <a:t>5</a:t>
                      </a:r>
                      <a:endParaRPr lang="en-US" sz="3400" b="1" dirty="0">
                        <a:solidFill>
                          <a:schemeClr val="tx1"/>
                        </a:solidFill>
                        <a:latin typeface="Grammarsaurus" pitchFamily="2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3392965"/>
                  </a:ext>
                </a:extLst>
              </a:tr>
            </a:tbl>
          </a:graphicData>
        </a:graphic>
      </p:graphicFrame>
      <p:graphicFrame>
        <p:nvGraphicFramePr>
          <p:cNvPr id="35" name="Таблиця 3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7662344"/>
              </p:ext>
            </p:extLst>
          </p:nvPr>
        </p:nvGraphicFramePr>
        <p:xfrm>
          <a:off x="3499848" y="2451570"/>
          <a:ext cx="541825" cy="1053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1825">
                  <a:extLst>
                    <a:ext uri="{9D8B030D-6E8A-4147-A177-3AD203B41FA5}">
                      <a16:colId xmlns:a16="http://schemas.microsoft.com/office/drawing/2014/main" val="1499598216"/>
                    </a:ext>
                  </a:extLst>
                </a:gridCol>
              </a:tblGrid>
              <a:tr h="526815"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chemeClr val="tx1"/>
                          </a:solidFill>
                          <a:latin typeface="Grammarsaurus" pitchFamily="2" charset="0"/>
                        </a:rPr>
                        <a:t>6</a:t>
                      </a:r>
                      <a:endParaRPr lang="en-US" sz="3400" b="1" dirty="0">
                        <a:solidFill>
                          <a:schemeClr val="tx1"/>
                        </a:solidFill>
                        <a:latin typeface="Grammarsaurus" pitchFamily="2" charset="0"/>
                      </a:endParaRP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254744"/>
                  </a:ext>
                </a:extLst>
              </a:tr>
              <a:tr h="526815"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chemeClr val="tx1"/>
                          </a:solidFill>
                          <a:latin typeface="Grammarsaurus" pitchFamily="2" charset="0"/>
                        </a:rPr>
                        <a:t>5</a:t>
                      </a:r>
                      <a:endParaRPr lang="en-US" sz="3400" b="1" dirty="0">
                        <a:solidFill>
                          <a:schemeClr val="tx1"/>
                        </a:solidFill>
                        <a:latin typeface="Grammarsaurus" pitchFamily="2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3392965"/>
                  </a:ext>
                </a:extLst>
              </a:tr>
            </a:tbl>
          </a:graphicData>
        </a:graphic>
      </p:graphicFrame>
      <p:graphicFrame>
        <p:nvGraphicFramePr>
          <p:cNvPr id="36" name="Таблиця 3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9311610"/>
              </p:ext>
            </p:extLst>
          </p:nvPr>
        </p:nvGraphicFramePr>
        <p:xfrm>
          <a:off x="5045517" y="2451570"/>
          <a:ext cx="541825" cy="1053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1825">
                  <a:extLst>
                    <a:ext uri="{9D8B030D-6E8A-4147-A177-3AD203B41FA5}">
                      <a16:colId xmlns:a16="http://schemas.microsoft.com/office/drawing/2014/main" val="1499598216"/>
                    </a:ext>
                  </a:extLst>
                </a:gridCol>
              </a:tblGrid>
              <a:tr h="526815"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chemeClr val="tx1"/>
                          </a:solidFill>
                          <a:latin typeface="Grammarsaurus" pitchFamily="2" charset="0"/>
                        </a:rPr>
                        <a:t>14</a:t>
                      </a:r>
                      <a:endParaRPr lang="en-US" sz="3400" b="1" dirty="0">
                        <a:solidFill>
                          <a:schemeClr val="tx1"/>
                        </a:solidFill>
                        <a:latin typeface="Grammarsaurus" pitchFamily="2" charset="0"/>
                      </a:endParaRP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254744"/>
                  </a:ext>
                </a:extLst>
              </a:tr>
              <a:tr h="526815"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chemeClr val="tx1"/>
                          </a:solidFill>
                          <a:latin typeface="Grammarsaurus" pitchFamily="2" charset="0"/>
                        </a:rPr>
                        <a:t>5</a:t>
                      </a:r>
                      <a:endParaRPr lang="en-US" sz="3400" b="1" dirty="0">
                        <a:solidFill>
                          <a:schemeClr val="tx1"/>
                        </a:solidFill>
                        <a:latin typeface="Grammarsaurus" pitchFamily="2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3392965"/>
                  </a:ext>
                </a:extLst>
              </a:tr>
            </a:tbl>
          </a:graphicData>
        </a:graphic>
      </p:graphicFrame>
      <p:graphicFrame>
        <p:nvGraphicFramePr>
          <p:cNvPr id="37" name="Таблиця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9476877"/>
              </p:ext>
            </p:extLst>
          </p:nvPr>
        </p:nvGraphicFramePr>
        <p:xfrm>
          <a:off x="6550974" y="2450383"/>
          <a:ext cx="541825" cy="1053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1825">
                  <a:extLst>
                    <a:ext uri="{9D8B030D-6E8A-4147-A177-3AD203B41FA5}">
                      <a16:colId xmlns:a16="http://schemas.microsoft.com/office/drawing/2014/main" val="1499598216"/>
                    </a:ext>
                  </a:extLst>
                </a:gridCol>
              </a:tblGrid>
              <a:tr h="526815"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chemeClr val="tx1"/>
                          </a:solidFill>
                          <a:latin typeface="Grammarsaurus" pitchFamily="2" charset="0"/>
                        </a:rPr>
                        <a:t>26</a:t>
                      </a:r>
                      <a:endParaRPr lang="en-US" sz="3400" b="1" dirty="0">
                        <a:solidFill>
                          <a:schemeClr val="tx1"/>
                        </a:solidFill>
                        <a:latin typeface="Grammarsaurus" pitchFamily="2" charset="0"/>
                      </a:endParaRP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254744"/>
                  </a:ext>
                </a:extLst>
              </a:tr>
              <a:tr h="526815"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chemeClr val="tx1"/>
                          </a:solidFill>
                          <a:latin typeface="Grammarsaurus" pitchFamily="2" charset="0"/>
                        </a:rPr>
                        <a:t>5</a:t>
                      </a:r>
                      <a:endParaRPr lang="en-US" sz="3400" b="1" dirty="0">
                        <a:solidFill>
                          <a:schemeClr val="tx1"/>
                        </a:solidFill>
                        <a:latin typeface="Grammarsaurus" pitchFamily="2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3392965"/>
                  </a:ext>
                </a:extLst>
              </a:tr>
            </a:tbl>
          </a:graphicData>
        </a:graphic>
      </p:graphicFrame>
      <p:graphicFrame>
        <p:nvGraphicFramePr>
          <p:cNvPr id="38" name="Таблиця 3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706887"/>
              </p:ext>
            </p:extLst>
          </p:nvPr>
        </p:nvGraphicFramePr>
        <p:xfrm>
          <a:off x="8098638" y="2444522"/>
          <a:ext cx="541825" cy="1053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1825">
                  <a:extLst>
                    <a:ext uri="{9D8B030D-6E8A-4147-A177-3AD203B41FA5}">
                      <a16:colId xmlns:a16="http://schemas.microsoft.com/office/drawing/2014/main" val="1499598216"/>
                    </a:ext>
                  </a:extLst>
                </a:gridCol>
              </a:tblGrid>
              <a:tr h="526815"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chemeClr val="tx1"/>
                          </a:solidFill>
                          <a:latin typeface="Grammarsaurus" pitchFamily="2" charset="0"/>
                        </a:rPr>
                        <a:t>12</a:t>
                      </a:r>
                      <a:endParaRPr lang="en-US" sz="3400" b="1" dirty="0">
                        <a:solidFill>
                          <a:schemeClr val="tx1"/>
                        </a:solidFill>
                        <a:latin typeface="Grammarsaurus" pitchFamily="2" charset="0"/>
                      </a:endParaRP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254744"/>
                  </a:ext>
                </a:extLst>
              </a:tr>
              <a:tr h="526815"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chemeClr val="tx1"/>
                          </a:solidFill>
                          <a:latin typeface="Grammarsaurus" pitchFamily="2" charset="0"/>
                        </a:rPr>
                        <a:t>5</a:t>
                      </a:r>
                      <a:endParaRPr lang="en-US" sz="3400" b="1" dirty="0">
                        <a:solidFill>
                          <a:schemeClr val="tx1"/>
                        </a:solidFill>
                        <a:latin typeface="Grammarsaurus" pitchFamily="2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3392965"/>
                  </a:ext>
                </a:extLst>
              </a:tr>
            </a:tbl>
          </a:graphicData>
        </a:graphic>
      </p:graphicFrame>
      <p:graphicFrame>
        <p:nvGraphicFramePr>
          <p:cNvPr id="39" name="Таблиця 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3863948"/>
              </p:ext>
            </p:extLst>
          </p:nvPr>
        </p:nvGraphicFramePr>
        <p:xfrm>
          <a:off x="9644307" y="2444522"/>
          <a:ext cx="541825" cy="1053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1825">
                  <a:extLst>
                    <a:ext uri="{9D8B030D-6E8A-4147-A177-3AD203B41FA5}">
                      <a16:colId xmlns:a16="http://schemas.microsoft.com/office/drawing/2014/main" val="1499598216"/>
                    </a:ext>
                  </a:extLst>
                </a:gridCol>
              </a:tblGrid>
              <a:tr h="526815"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chemeClr val="tx1"/>
                          </a:solidFill>
                          <a:latin typeface="Grammarsaurus" pitchFamily="2" charset="0"/>
                        </a:rPr>
                        <a:t>28</a:t>
                      </a:r>
                      <a:endParaRPr lang="en-US" sz="3400" b="1" dirty="0">
                        <a:solidFill>
                          <a:schemeClr val="tx1"/>
                        </a:solidFill>
                        <a:latin typeface="Grammarsaurus" pitchFamily="2" charset="0"/>
                      </a:endParaRP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254744"/>
                  </a:ext>
                </a:extLst>
              </a:tr>
              <a:tr h="526815"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chemeClr val="tx1"/>
                          </a:solidFill>
                          <a:latin typeface="Grammarsaurus" pitchFamily="2" charset="0"/>
                        </a:rPr>
                        <a:t>5</a:t>
                      </a:r>
                      <a:endParaRPr lang="en-US" sz="3400" b="1" dirty="0">
                        <a:solidFill>
                          <a:schemeClr val="tx1"/>
                        </a:solidFill>
                        <a:latin typeface="Grammarsaurus" pitchFamily="2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3392965"/>
                  </a:ext>
                </a:extLst>
              </a:tr>
            </a:tbl>
          </a:graphicData>
        </a:graphic>
      </p:graphicFrame>
      <p:sp>
        <p:nvSpPr>
          <p:cNvPr id="40" name="object 5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108881" y="3842816"/>
            <a:ext cx="3346450" cy="1916430"/>
          </a:xfrm>
          <a:prstGeom prst="rect">
            <a:avLst/>
          </a:prstGeom>
        </p:spPr>
        <p:txBody>
          <a:bodyPr vert="horz" wrap="square" lIns="0" tIns="18034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42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r>
              <a:rPr sz="2000" b="1" spc="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x</a:t>
            </a:r>
            <a:r>
              <a:rPr sz="2000" b="1" spc="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</a:t>
            </a:r>
            <a:r>
              <a:rPr sz="2000" b="1" spc="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10</a:t>
            </a:r>
            <a:endParaRPr sz="2000" dirty="0">
              <a:latin typeface="Grammarsaurus" pitchFamily="2" charset="0"/>
              <a:cs typeface="Arial"/>
            </a:endParaRPr>
          </a:p>
          <a:p>
            <a:pPr algn="ctr">
              <a:lnSpc>
                <a:spcPct val="100000"/>
              </a:lnSpc>
              <a:spcBef>
                <a:spcPts val="1325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10</a:t>
            </a:r>
            <a:r>
              <a:rPr sz="2000" b="1" spc="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+</a:t>
            </a:r>
            <a:r>
              <a:rPr sz="2000" b="1" spc="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r>
              <a:rPr sz="2000" b="1" spc="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14</a:t>
            </a:r>
            <a:endParaRPr sz="2000" dirty="0">
              <a:latin typeface="Grammarsaurus" pitchFamily="2" charset="0"/>
              <a:cs typeface="Arial"/>
            </a:endParaRPr>
          </a:p>
          <a:p>
            <a:pPr marL="12700" marR="5080" algn="ctr">
              <a:lnSpc>
                <a:spcPct val="155100"/>
              </a:lnSpc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Numerator</a:t>
            </a:r>
            <a:r>
              <a:rPr sz="2000" b="1" spc="-13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is</a:t>
            </a:r>
            <a:r>
              <a:rPr sz="2000" b="1" spc="-1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14 </a:t>
            </a:r>
            <a:r>
              <a:rPr sz="2000" b="1" spc="-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Denominator</a:t>
            </a:r>
            <a:r>
              <a:rPr sz="2000" b="1" spc="-6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stays</a:t>
            </a:r>
            <a:r>
              <a:rPr sz="2000" b="1" spc="-6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the</a:t>
            </a:r>
            <a:r>
              <a:rPr sz="2000" b="1" spc="-6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9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same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8462479" y="5219793"/>
            <a:ext cx="309880" cy="607859"/>
          </a:xfrm>
          <a:prstGeom prst="rect">
            <a:avLst/>
          </a:prstGeom>
        </p:spPr>
        <p:txBody>
          <a:bodyPr vert="horz" wrap="square" lIns="0" tIns="381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300"/>
              </a:spcBef>
            </a:pPr>
            <a:r>
              <a:rPr sz="2200" b="1" u="heavy" spc="-80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14</a:t>
            </a:r>
            <a:endParaRPr sz="2200" dirty="0">
              <a:latin typeface="Grammarsaurus" pitchFamily="2" charset="0"/>
              <a:cs typeface="Arial"/>
            </a:endParaRPr>
          </a:p>
          <a:p>
            <a:pPr algn="ctr">
              <a:lnSpc>
                <a:spcPts val="1800"/>
              </a:lnSpc>
            </a:pPr>
            <a:r>
              <a:rPr sz="22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</a:t>
            </a:r>
            <a:endParaRPr sz="2200" dirty="0">
              <a:latin typeface="Grammarsaurus" pitchFamily="2" charset="0"/>
              <a:cs typeface="Arial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602669" y="621880"/>
            <a:ext cx="6425295" cy="2967775"/>
            <a:chOff x="602669" y="621880"/>
            <a:chExt cx="6425295" cy="2967775"/>
          </a:xfrm>
        </p:grpSpPr>
        <p:sp>
          <p:nvSpPr>
            <p:cNvPr id="11" name="object 11"/>
            <p:cNvSpPr/>
            <p:nvPr/>
          </p:nvSpPr>
          <p:spPr>
            <a:xfrm>
              <a:off x="4794631" y="2362200"/>
              <a:ext cx="1053465" cy="1227455"/>
            </a:xfrm>
            <a:custGeom>
              <a:avLst/>
              <a:gdLst/>
              <a:ahLst/>
              <a:cxnLst/>
              <a:rect l="l" t="t" r="r" b="b"/>
              <a:pathLst>
                <a:path w="1053464" h="1227454">
                  <a:moveTo>
                    <a:pt x="1052957" y="613613"/>
                  </a:moveTo>
                  <a:lnTo>
                    <a:pt x="1051211" y="663940"/>
                  </a:lnTo>
                  <a:lnTo>
                    <a:pt x="1046065" y="713146"/>
                  </a:lnTo>
                  <a:lnTo>
                    <a:pt x="1037655" y="761074"/>
                  </a:lnTo>
                  <a:lnTo>
                    <a:pt x="1026115" y="807566"/>
                  </a:lnTo>
                  <a:lnTo>
                    <a:pt x="1011581" y="852463"/>
                  </a:lnTo>
                  <a:lnTo>
                    <a:pt x="994190" y="895608"/>
                  </a:lnTo>
                  <a:lnTo>
                    <a:pt x="974075" y="936843"/>
                  </a:lnTo>
                  <a:lnTo>
                    <a:pt x="951373" y="976009"/>
                  </a:lnTo>
                  <a:lnTo>
                    <a:pt x="926220" y="1012950"/>
                  </a:lnTo>
                  <a:lnTo>
                    <a:pt x="898750" y="1047507"/>
                  </a:lnTo>
                  <a:lnTo>
                    <a:pt x="869100" y="1079522"/>
                  </a:lnTo>
                  <a:lnTo>
                    <a:pt x="837404" y="1108837"/>
                  </a:lnTo>
                  <a:lnTo>
                    <a:pt x="803799" y="1135295"/>
                  </a:lnTo>
                  <a:lnTo>
                    <a:pt x="768420" y="1158737"/>
                  </a:lnTo>
                  <a:lnTo>
                    <a:pt x="731402" y="1179007"/>
                  </a:lnTo>
                  <a:lnTo>
                    <a:pt x="692881" y="1195944"/>
                  </a:lnTo>
                  <a:lnTo>
                    <a:pt x="652993" y="1209393"/>
                  </a:lnTo>
                  <a:lnTo>
                    <a:pt x="611873" y="1219195"/>
                  </a:lnTo>
                  <a:lnTo>
                    <a:pt x="569656" y="1225192"/>
                  </a:lnTo>
                  <a:lnTo>
                    <a:pt x="526478" y="1227226"/>
                  </a:lnTo>
                  <a:lnTo>
                    <a:pt x="483297" y="1225192"/>
                  </a:lnTo>
                  <a:lnTo>
                    <a:pt x="441077" y="1219195"/>
                  </a:lnTo>
                  <a:lnTo>
                    <a:pt x="399955" y="1209393"/>
                  </a:lnTo>
                  <a:lnTo>
                    <a:pt x="360065" y="1195944"/>
                  </a:lnTo>
                  <a:lnTo>
                    <a:pt x="321543" y="1179007"/>
                  </a:lnTo>
                  <a:lnTo>
                    <a:pt x="284525" y="1158737"/>
                  </a:lnTo>
                  <a:lnTo>
                    <a:pt x="249146" y="1135295"/>
                  </a:lnTo>
                  <a:lnTo>
                    <a:pt x="215541" y="1108837"/>
                  </a:lnTo>
                  <a:lnTo>
                    <a:pt x="183846" y="1079522"/>
                  </a:lnTo>
                  <a:lnTo>
                    <a:pt x="154197" y="1047507"/>
                  </a:lnTo>
                  <a:lnTo>
                    <a:pt x="126728" y="1012950"/>
                  </a:lnTo>
                  <a:lnTo>
                    <a:pt x="101576" y="976009"/>
                  </a:lnTo>
                  <a:lnTo>
                    <a:pt x="78875" y="936843"/>
                  </a:lnTo>
                  <a:lnTo>
                    <a:pt x="58762" y="895608"/>
                  </a:lnTo>
                  <a:lnTo>
                    <a:pt x="41371" y="852463"/>
                  </a:lnTo>
                  <a:lnTo>
                    <a:pt x="26838" y="807566"/>
                  </a:lnTo>
                  <a:lnTo>
                    <a:pt x="15300" y="761074"/>
                  </a:lnTo>
                  <a:lnTo>
                    <a:pt x="6890" y="713146"/>
                  </a:lnTo>
                  <a:lnTo>
                    <a:pt x="1745" y="663940"/>
                  </a:lnTo>
                  <a:lnTo>
                    <a:pt x="0" y="613613"/>
                  </a:lnTo>
                  <a:lnTo>
                    <a:pt x="1745" y="563285"/>
                  </a:lnTo>
                  <a:lnTo>
                    <a:pt x="6890" y="514079"/>
                  </a:lnTo>
                  <a:lnTo>
                    <a:pt x="15300" y="466151"/>
                  </a:lnTo>
                  <a:lnTo>
                    <a:pt x="26838" y="419660"/>
                  </a:lnTo>
                  <a:lnTo>
                    <a:pt x="41371" y="374762"/>
                  </a:lnTo>
                  <a:lnTo>
                    <a:pt x="58762" y="331618"/>
                  </a:lnTo>
                  <a:lnTo>
                    <a:pt x="78875" y="290383"/>
                  </a:lnTo>
                  <a:lnTo>
                    <a:pt x="101576" y="251216"/>
                  </a:lnTo>
                  <a:lnTo>
                    <a:pt x="126728" y="214276"/>
                  </a:lnTo>
                  <a:lnTo>
                    <a:pt x="154197" y="179719"/>
                  </a:lnTo>
                  <a:lnTo>
                    <a:pt x="183846" y="147704"/>
                  </a:lnTo>
                  <a:lnTo>
                    <a:pt x="215541" y="118388"/>
                  </a:lnTo>
                  <a:lnTo>
                    <a:pt x="249146" y="91930"/>
                  </a:lnTo>
                  <a:lnTo>
                    <a:pt x="284525" y="68488"/>
                  </a:lnTo>
                  <a:lnTo>
                    <a:pt x="321543" y="48219"/>
                  </a:lnTo>
                  <a:lnTo>
                    <a:pt x="360065" y="31281"/>
                  </a:lnTo>
                  <a:lnTo>
                    <a:pt x="399955" y="17832"/>
                  </a:lnTo>
                  <a:lnTo>
                    <a:pt x="441077" y="8030"/>
                  </a:lnTo>
                  <a:lnTo>
                    <a:pt x="483297" y="2034"/>
                  </a:lnTo>
                  <a:lnTo>
                    <a:pt x="526478" y="0"/>
                  </a:lnTo>
                  <a:lnTo>
                    <a:pt x="569656" y="2034"/>
                  </a:lnTo>
                  <a:lnTo>
                    <a:pt x="611873" y="8030"/>
                  </a:lnTo>
                  <a:lnTo>
                    <a:pt x="652993" y="17832"/>
                  </a:lnTo>
                  <a:lnTo>
                    <a:pt x="692881" y="31281"/>
                  </a:lnTo>
                  <a:lnTo>
                    <a:pt x="731402" y="48219"/>
                  </a:lnTo>
                  <a:lnTo>
                    <a:pt x="768420" y="68488"/>
                  </a:lnTo>
                  <a:lnTo>
                    <a:pt x="803799" y="91930"/>
                  </a:lnTo>
                  <a:lnTo>
                    <a:pt x="837404" y="118388"/>
                  </a:lnTo>
                  <a:lnTo>
                    <a:pt x="869100" y="147704"/>
                  </a:lnTo>
                  <a:lnTo>
                    <a:pt x="898750" y="179719"/>
                  </a:lnTo>
                  <a:lnTo>
                    <a:pt x="926220" y="214276"/>
                  </a:lnTo>
                  <a:lnTo>
                    <a:pt x="951373" y="251216"/>
                  </a:lnTo>
                  <a:lnTo>
                    <a:pt x="974075" y="290383"/>
                  </a:lnTo>
                  <a:lnTo>
                    <a:pt x="994190" y="331618"/>
                  </a:lnTo>
                  <a:lnTo>
                    <a:pt x="1011581" y="374762"/>
                  </a:lnTo>
                  <a:lnTo>
                    <a:pt x="1026115" y="419660"/>
                  </a:lnTo>
                  <a:lnTo>
                    <a:pt x="1037655" y="466151"/>
                  </a:lnTo>
                  <a:lnTo>
                    <a:pt x="1046065" y="514079"/>
                  </a:lnTo>
                  <a:lnTo>
                    <a:pt x="1051211" y="563285"/>
                  </a:lnTo>
                  <a:lnTo>
                    <a:pt x="1052957" y="613613"/>
                  </a:lnTo>
                  <a:close/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1332649" y="621880"/>
              <a:ext cx="5695315" cy="581660"/>
            </a:xfrm>
            <a:custGeom>
              <a:avLst/>
              <a:gdLst/>
              <a:ahLst/>
              <a:cxnLst/>
              <a:rect l="l" t="t" r="r" b="b"/>
              <a:pathLst>
                <a:path w="5695315" h="581660">
                  <a:moveTo>
                    <a:pt x="5663488" y="0"/>
                  </a:moveTo>
                  <a:lnTo>
                    <a:pt x="31635" y="0"/>
                  </a:lnTo>
                  <a:lnTo>
                    <a:pt x="19320" y="2485"/>
                  </a:lnTo>
                  <a:lnTo>
                    <a:pt x="9264" y="9264"/>
                  </a:lnTo>
                  <a:lnTo>
                    <a:pt x="2485" y="19320"/>
                  </a:lnTo>
                  <a:lnTo>
                    <a:pt x="0" y="31635"/>
                  </a:lnTo>
                  <a:lnTo>
                    <a:pt x="0" y="549960"/>
                  </a:lnTo>
                  <a:lnTo>
                    <a:pt x="2485" y="562278"/>
                  </a:lnTo>
                  <a:lnTo>
                    <a:pt x="9264" y="572338"/>
                  </a:lnTo>
                  <a:lnTo>
                    <a:pt x="19320" y="579121"/>
                  </a:lnTo>
                  <a:lnTo>
                    <a:pt x="31635" y="581609"/>
                  </a:lnTo>
                  <a:lnTo>
                    <a:pt x="5663488" y="581609"/>
                  </a:lnTo>
                  <a:lnTo>
                    <a:pt x="5675804" y="579121"/>
                  </a:lnTo>
                  <a:lnTo>
                    <a:pt x="5685859" y="572338"/>
                  </a:lnTo>
                  <a:lnTo>
                    <a:pt x="5692638" y="562278"/>
                  </a:lnTo>
                  <a:lnTo>
                    <a:pt x="5695124" y="549960"/>
                  </a:lnTo>
                  <a:lnTo>
                    <a:pt x="5695124" y="31635"/>
                  </a:lnTo>
                  <a:lnTo>
                    <a:pt x="5692638" y="19320"/>
                  </a:lnTo>
                  <a:lnTo>
                    <a:pt x="5685859" y="9264"/>
                  </a:lnTo>
                  <a:lnTo>
                    <a:pt x="5675804" y="2485"/>
                  </a:lnTo>
                  <a:lnTo>
                    <a:pt x="5663488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332649" y="621880"/>
              <a:ext cx="5695315" cy="581660"/>
            </a:xfrm>
            <a:custGeom>
              <a:avLst/>
              <a:gdLst/>
              <a:ahLst/>
              <a:cxnLst/>
              <a:rect l="l" t="t" r="r" b="b"/>
              <a:pathLst>
                <a:path w="5695315" h="581660">
                  <a:moveTo>
                    <a:pt x="5663488" y="581609"/>
                  </a:moveTo>
                  <a:lnTo>
                    <a:pt x="31635" y="581609"/>
                  </a:lnTo>
                  <a:lnTo>
                    <a:pt x="19320" y="579121"/>
                  </a:lnTo>
                  <a:lnTo>
                    <a:pt x="9264" y="572338"/>
                  </a:lnTo>
                  <a:lnTo>
                    <a:pt x="2485" y="562278"/>
                  </a:lnTo>
                  <a:lnTo>
                    <a:pt x="0" y="549960"/>
                  </a:lnTo>
                  <a:lnTo>
                    <a:pt x="0" y="31635"/>
                  </a:lnTo>
                  <a:lnTo>
                    <a:pt x="2485" y="19320"/>
                  </a:lnTo>
                  <a:lnTo>
                    <a:pt x="9264" y="9264"/>
                  </a:lnTo>
                  <a:lnTo>
                    <a:pt x="19320" y="2485"/>
                  </a:lnTo>
                  <a:lnTo>
                    <a:pt x="31635" y="0"/>
                  </a:lnTo>
                  <a:lnTo>
                    <a:pt x="5663488" y="0"/>
                  </a:lnTo>
                  <a:lnTo>
                    <a:pt x="5675804" y="2485"/>
                  </a:lnTo>
                  <a:lnTo>
                    <a:pt x="5685859" y="9264"/>
                  </a:lnTo>
                  <a:lnTo>
                    <a:pt x="5692638" y="19320"/>
                  </a:lnTo>
                  <a:lnTo>
                    <a:pt x="5695124" y="31635"/>
                  </a:lnTo>
                  <a:lnTo>
                    <a:pt x="5695124" y="549960"/>
                  </a:lnTo>
                  <a:lnTo>
                    <a:pt x="5692638" y="562278"/>
                  </a:lnTo>
                  <a:lnTo>
                    <a:pt x="5685859" y="572338"/>
                  </a:lnTo>
                  <a:lnTo>
                    <a:pt x="5675804" y="579121"/>
                  </a:lnTo>
                  <a:lnTo>
                    <a:pt x="5663488" y="581609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602669" y="621880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0"/>
                  </a:moveTo>
                  <a:lnTo>
                    <a:pt x="38100" y="0"/>
                  </a:lnTo>
                  <a:lnTo>
                    <a:pt x="23274" y="2995"/>
                  </a:lnTo>
                  <a:lnTo>
                    <a:pt x="11163" y="11163"/>
                  </a:lnTo>
                  <a:lnTo>
                    <a:pt x="2995" y="23274"/>
                  </a:lnTo>
                  <a:lnTo>
                    <a:pt x="0" y="38099"/>
                  </a:lnTo>
                  <a:lnTo>
                    <a:pt x="0" y="543509"/>
                  </a:lnTo>
                  <a:lnTo>
                    <a:pt x="2995" y="558334"/>
                  </a:lnTo>
                  <a:lnTo>
                    <a:pt x="11163" y="570445"/>
                  </a:lnTo>
                  <a:lnTo>
                    <a:pt x="23274" y="578613"/>
                  </a:lnTo>
                  <a:lnTo>
                    <a:pt x="38100" y="581609"/>
                  </a:lnTo>
                  <a:lnTo>
                    <a:pt x="543509" y="581609"/>
                  </a:lnTo>
                  <a:lnTo>
                    <a:pt x="558334" y="578613"/>
                  </a:lnTo>
                  <a:lnTo>
                    <a:pt x="570445" y="570445"/>
                  </a:lnTo>
                  <a:lnTo>
                    <a:pt x="578613" y="558334"/>
                  </a:lnTo>
                  <a:lnTo>
                    <a:pt x="581609" y="543509"/>
                  </a:lnTo>
                  <a:lnTo>
                    <a:pt x="581609" y="38099"/>
                  </a:lnTo>
                  <a:lnTo>
                    <a:pt x="578613" y="23274"/>
                  </a:lnTo>
                  <a:lnTo>
                    <a:pt x="570445" y="11163"/>
                  </a:lnTo>
                  <a:lnTo>
                    <a:pt x="558334" y="2995"/>
                  </a:lnTo>
                  <a:lnTo>
                    <a:pt x="543509" y="0"/>
                  </a:lnTo>
                  <a:close/>
                </a:path>
              </a:pathLst>
            </a:custGeom>
            <a:solidFill>
              <a:srgbClr val="474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602669" y="621880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581609"/>
                  </a:moveTo>
                  <a:lnTo>
                    <a:pt x="38100" y="581609"/>
                  </a:lnTo>
                  <a:lnTo>
                    <a:pt x="23274" y="578613"/>
                  </a:lnTo>
                  <a:lnTo>
                    <a:pt x="11163" y="570445"/>
                  </a:lnTo>
                  <a:lnTo>
                    <a:pt x="2995" y="558334"/>
                  </a:lnTo>
                  <a:lnTo>
                    <a:pt x="0" y="543509"/>
                  </a:lnTo>
                  <a:lnTo>
                    <a:pt x="0" y="38099"/>
                  </a:lnTo>
                  <a:lnTo>
                    <a:pt x="2995" y="23274"/>
                  </a:lnTo>
                  <a:lnTo>
                    <a:pt x="11163" y="11163"/>
                  </a:lnTo>
                  <a:lnTo>
                    <a:pt x="23274" y="2995"/>
                  </a:lnTo>
                  <a:lnTo>
                    <a:pt x="38100" y="0"/>
                  </a:lnTo>
                  <a:lnTo>
                    <a:pt x="543509" y="0"/>
                  </a:lnTo>
                  <a:lnTo>
                    <a:pt x="558334" y="2995"/>
                  </a:lnTo>
                  <a:lnTo>
                    <a:pt x="570445" y="11163"/>
                  </a:lnTo>
                  <a:lnTo>
                    <a:pt x="578613" y="23274"/>
                  </a:lnTo>
                  <a:lnTo>
                    <a:pt x="581609" y="38099"/>
                  </a:lnTo>
                  <a:lnTo>
                    <a:pt x="581609" y="543509"/>
                  </a:lnTo>
                  <a:lnTo>
                    <a:pt x="578613" y="558334"/>
                  </a:lnTo>
                  <a:lnTo>
                    <a:pt x="570445" y="570445"/>
                  </a:lnTo>
                  <a:lnTo>
                    <a:pt x="558334" y="578613"/>
                  </a:lnTo>
                  <a:lnTo>
                    <a:pt x="543509" y="581609"/>
                  </a:lnTo>
                  <a:close/>
                </a:path>
              </a:pathLst>
            </a:custGeom>
            <a:ln w="12700">
              <a:solidFill>
                <a:srgbClr val="15151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aphicFrame>
        <p:nvGraphicFramePr>
          <p:cNvPr id="20" name="Таблиця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9589519"/>
              </p:ext>
            </p:extLst>
          </p:nvPr>
        </p:nvGraphicFramePr>
        <p:xfrm>
          <a:off x="2017562" y="2451570"/>
          <a:ext cx="541825" cy="1053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1825">
                  <a:extLst>
                    <a:ext uri="{9D8B030D-6E8A-4147-A177-3AD203B41FA5}">
                      <a16:colId xmlns:a16="http://schemas.microsoft.com/office/drawing/2014/main" val="1499598216"/>
                    </a:ext>
                  </a:extLst>
                </a:gridCol>
              </a:tblGrid>
              <a:tr h="526815"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chemeClr val="tx1"/>
                          </a:solidFill>
                          <a:latin typeface="Grammarsaurus" pitchFamily="2" charset="0"/>
                        </a:rPr>
                        <a:t>24</a:t>
                      </a:r>
                      <a:endParaRPr lang="en-US" sz="3400" b="1" dirty="0">
                        <a:solidFill>
                          <a:schemeClr val="tx1"/>
                        </a:solidFill>
                        <a:latin typeface="Grammarsaurus" pitchFamily="2" charset="0"/>
                      </a:endParaRP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254744"/>
                  </a:ext>
                </a:extLst>
              </a:tr>
              <a:tr h="526815"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chemeClr val="tx1"/>
                          </a:solidFill>
                          <a:latin typeface="Grammarsaurus" pitchFamily="2" charset="0"/>
                        </a:rPr>
                        <a:t>5</a:t>
                      </a:r>
                      <a:endParaRPr lang="en-US" sz="3400" b="1" dirty="0">
                        <a:solidFill>
                          <a:schemeClr val="tx1"/>
                        </a:solidFill>
                        <a:latin typeface="Grammarsaurus" pitchFamily="2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3392965"/>
                  </a:ext>
                </a:extLst>
              </a:tr>
            </a:tbl>
          </a:graphicData>
        </a:graphic>
      </p:graphicFrame>
      <p:graphicFrame>
        <p:nvGraphicFramePr>
          <p:cNvPr id="21" name="Таблиця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7212847"/>
              </p:ext>
            </p:extLst>
          </p:nvPr>
        </p:nvGraphicFramePr>
        <p:xfrm>
          <a:off x="3499848" y="2451570"/>
          <a:ext cx="541825" cy="1053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1825">
                  <a:extLst>
                    <a:ext uri="{9D8B030D-6E8A-4147-A177-3AD203B41FA5}">
                      <a16:colId xmlns:a16="http://schemas.microsoft.com/office/drawing/2014/main" val="1499598216"/>
                    </a:ext>
                  </a:extLst>
                </a:gridCol>
              </a:tblGrid>
              <a:tr h="526815"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chemeClr val="tx1"/>
                          </a:solidFill>
                          <a:latin typeface="Grammarsaurus" pitchFamily="2" charset="0"/>
                        </a:rPr>
                        <a:t>6</a:t>
                      </a:r>
                      <a:endParaRPr lang="en-US" sz="3400" b="1" dirty="0">
                        <a:solidFill>
                          <a:schemeClr val="tx1"/>
                        </a:solidFill>
                        <a:latin typeface="Grammarsaurus" pitchFamily="2" charset="0"/>
                      </a:endParaRP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254744"/>
                  </a:ext>
                </a:extLst>
              </a:tr>
              <a:tr h="526815"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chemeClr val="tx1"/>
                          </a:solidFill>
                          <a:latin typeface="Grammarsaurus" pitchFamily="2" charset="0"/>
                        </a:rPr>
                        <a:t>5</a:t>
                      </a:r>
                      <a:endParaRPr lang="en-US" sz="3400" b="1" dirty="0">
                        <a:solidFill>
                          <a:schemeClr val="tx1"/>
                        </a:solidFill>
                        <a:latin typeface="Grammarsaurus" pitchFamily="2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3392965"/>
                  </a:ext>
                </a:extLst>
              </a:tr>
            </a:tbl>
          </a:graphicData>
        </a:graphic>
      </p:graphicFrame>
      <p:graphicFrame>
        <p:nvGraphicFramePr>
          <p:cNvPr id="22" name="Таблиця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3479934"/>
              </p:ext>
            </p:extLst>
          </p:nvPr>
        </p:nvGraphicFramePr>
        <p:xfrm>
          <a:off x="5045517" y="2451570"/>
          <a:ext cx="541825" cy="1053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1825">
                  <a:extLst>
                    <a:ext uri="{9D8B030D-6E8A-4147-A177-3AD203B41FA5}">
                      <a16:colId xmlns:a16="http://schemas.microsoft.com/office/drawing/2014/main" val="1499598216"/>
                    </a:ext>
                  </a:extLst>
                </a:gridCol>
              </a:tblGrid>
              <a:tr h="526815"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chemeClr val="tx1"/>
                          </a:solidFill>
                          <a:latin typeface="Grammarsaurus" pitchFamily="2" charset="0"/>
                        </a:rPr>
                        <a:t>14</a:t>
                      </a:r>
                      <a:endParaRPr lang="en-US" sz="3400" b="1" dirty="0">
                        <a:solidFill>
                          <a:schemeClr val="tx1"/>
                        </a:solidFill>
                        <a:latin typeface="Grammarsaurus" pitchFamily="2" charset="0"/>
                      </a:endParaRP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254744"/>
                  </a:ext>
                </a:extLst>
              </a:tr>
              <a:tr h="526815"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chemeClr val="tx1"/>
                          </a:solidFill>
                          <a:latin typeface="Grammarsaurus" pitchFamily="2" charset="0"/>
                        </a:rPr>
                        <a:t>5</a:t>
                      </a:r>
                      <a:endParaRPr lang="en-US" sz="3400" b="1" dirty="0">
                        <a:solidFill>
                          <a:schemeClr val="tx1"/>
                        </a:solidFill>
                        <a:latin typeface="Grammarsaurus" pitchFamily="2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3392965"/>
                  </a:ext>
                </a:extLst>
              </a:tr>
            </a:tbl>
          </a:graphicData>
        </a:graphic>
      </p:graphicFrame>
      <p:graphicFrame>
        <p:nvGraphicFramePr>
          <p:cNvPr id="23" name="Таблиця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2054702"/>
              </p:ext>
            </p:extLst>
          </p:nvPr>
        </p:nvGraphicFramePr>
        <p:xfrm>
          <a:off x="6550974" y="2450383"/>
          <a:ext cx="541825" cy="1053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1825">
                  <a:extLst>
                    <a:ext uri="{9D8B030D-6E8A-4147-A177-3AD203B41FA5}">
                      <a16:colId xmlns:a16="http://schemas.microsoft.com/office/drawing/2014/main" val="1499598216"/>
                    </a:ext>
                  </a:extLst>
                </a:gridCol>
              </a:tblGrid>
              <a:tr h="526815"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chemeClr val="tx1"/>
                          </a:solidFill>
                          <a:latin typeface="Grammarsaurus" pitchFamily="2" charset="0"/>
                        </a:rPr>
                        <a:t>26</a:t>
                      </a:r>
                      <a:endParaRPr lang="en-US" sz="3400" b="1" dirty="0">
                        <a:solidFill>
                          <a:schemeClr val="tx1"/>
                        </a:solidFill>
                        <a:latin typeface="Grammarsaurus" pitchFamily="2" charset="0"/>
                      </a:endParaRP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254744"/>
                  </a:ext>
                </a:extLst>
              </a:tr>
              <a:tr h="526815"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chemeClr val="tx1"/>
                          </a:solidFill>
                          <a:latin typeface="Grammarsaurus" pitchFamily="2" charset="0"/>
                        </a:rPr>
                        <a:t>5</a:t>
                      </a:r>
                      <a:endParaRPr lang="en-US" sz="3400" b="1" dirty="0">
                        <a:solidFill>
                          <a:schemeClr val="tx1"/>
                        </a:solidFill>
                        <a:latin typeface="Grammarsaurus" pitchFamily="2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3392965"/>
                  </a:ext>
                </a:extLst>
              </a:tr>
            </a:tbl>
          </a:graphicData>
        </a:graphic>
      </p:graphicFrame>
      <p:graphicFrame>
        <p:nvGraphicFramePr>
          <p:cNvPr id="24" name="Таблиця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390479"/>
              </p:ext>
            </p:extLst>
          </p:nvPr>
        </p:nvGraphicFramePr>
        <p:xfrm>
          <a:off x="8098638" y="2444522"/>
          <a:ext cx="541825" cy="1053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1825">
                  <a:extLst>
                    <a:ext uri="{9D8B030D-6E8A-4147-A177-3AD203B41FA5}">
                      <a16:colId xmlns:a16="http://schemas.microsoft.com/office/drawing/2014/main" val="1499598216"/>
                    </a:ext>
                  </a:extLst>
                </a:gridCol>
              </a:tblGrid>
              <a:tr h="526815"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chemeClr val="tx1"/>
                          </a:solidFill>
                          <a:latin typeface="Grammarsaurus" pitchFamily="2" charset="0"/>
                        </a:rPr>
                        <a:t>12</a:t>
                      </a:r>
                      <a:endParaRPr lang="en-US" sz="3400" b="1" dirty="0">
                        <a:solidFill>
                          <a:schemeClr val="tx1"/>
                        </a:solidFill>
                        <a:latin typeface="Grammarsaurus" pitchFamily="2" charset="0"/>
                      </a:endParaRP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254744"/>
                  </a:ext>
                </a:extLst>
              </a:tr>
              <a:tr h="526815"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chemeClr val="tx1"/>
                          </a:solidFill>
                          <a:latin typeface="Grammarsaurus" pitchFamily="2" charset="0"/>
                        </a:rPr>
                        <a:t>5</a:t>
                      </a:r>
                      <a:endParaRPr lang="en-US" sz="3400" b="1" dirty="0">
                        <a:solidFill>
                          <a:schemeClr val="tx1"/>
                        </a:solidFill>
                        <a:latin typeface="Grammarsaurus" pitchFamily="2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3392965"/>
                  </a:ext>
                </a:extLst>
              </a:tr>
            </a:tbl>
          </a:graphicData>
        </a:graphic>
      </p:graphicFrame>
      <p:graphicFrame>
        <p:nvGraphicFramePr>
          <p:cNvPr id="25" name="Таблиця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9302153"/>
              </p:ext>
            </p:extLst>
          </p:nvPr>
        </p:nvGraphicFramePr>
        <p:xfrm>
          <a:off x="9644307" y="2444522"/>
          <a:ext cx="541825" cy="1053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1825">
                  <a:extLst>
                    <a:ext uri="{9D8B030D-6E8A-4147-A177-3AD203B41FA5}">
                      <a16:colId xmlns:a16="http://schemas.microsoft.com/office/drawing/2014/main" val="1499598216"/>
                    </a:ext>
                  </a:extLst>
                </a:gridCol>
              </a:tblGrid>
              <a:tr h="526815"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chemeClr val="tx1"/>
                          </a:solidFill>
                          <a:latin typeface="Grammarsaurus" pitchFamily="2" charset="0"/>
                        </a:rPr>
                        <a:t>28</a:t>
                      </a:r>
                      <a:endParaRPr lang="en-US" sz="3400" b="1" dirty="0">
                        <a:solidFill>
                          <a:schemeClr val="tx1"/>
                        </a:solidFill>
                        <a:latin typeface="Grammarsaurus" pitchFamily="2" charset="0"/>
                      </a:endParaRPr>
                    </a:p>
                  </a:txBody>
                  <a:tcPr marL="0" marR="0" marT="0" marB="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6254744"/>
                  </a:ext>
                </a:extLst>
              </a:tr>
              <a:tr h="526815">
                <a:tc>
                  <a:txBody>
                    <a:bodyPr/>
                    <a:lstStyle/>
                    <a:p>
                      <a:pPr algn="ctr"/>
                      <a:r>
                        <a:rPr lang="en-US" sz="3400" b="1" dirty="0" smtClean="0">
                          <a:solidFill>
                            <a:schemeClr val="tx1"/>
                          </a:solidFill>
                          <a:latin typeface="Grammarsaurus" pitchFamily="2" charset="0"/>
                        </a:rPr>
                        <a:t>5</a:t>
                      </a:r>
                      <a:endParaRPr lang="en-US" sz="3400" b="1" dirty="0">
                        <a:solidFill>
                          <a:schemeClr val="tx1"/>
                        </a:solidFill>
                        <a:latin typeface="Grammarsaurus" pitchFamily="2" charset="0"/>
                      </a:endParaRPr>
                    </a:p>
                  </a:txBody>
                  <a:tcPr marL="0" marR="0" marT="0" marB="0">
                    <a:lnL w="12700" cmpd="sng">
                      <a:noFill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3392965"/>
                  </a:ext>
                </a:extLst>
              </a:tr>
            </a:tbl>
          </a:graphicData>
        </a:graphic>
      </p:graphicFrame>
      <p:sp>
        <p:nvSpPr>
          <p:cNvPr id="26" name="object 23"/>
          <p:cNvSpPr txBox="1"/>
          <p:nvPr/>
        </p:nvSpPr>
        <p:spPr>
          <a:xfrm>
            <a:off x="736978" y="735406"/>
            <a:ext cx="32194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20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28" name="object 31"/>
          <p:cNvSpPr txBox="1"/>
          <p:nvPr/>
        </p:nvSpPr>
        <p:spPr>
          <a:xfrm>
            <a:off x="6357600" y="842400"/>
            <a:ext cx="1651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4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5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sp>
        <p:nvSpPr>
          <p:cNvPr id="29" name="object 30"/>
          <p:cNvSpPr txBox="1">
            <a:spLocks/>
          </p:cNvSpPr>
          <p:nvPr/>
        </p:nvSpPr>
        <p:spPr>
          <a:xfrm>
            <a:off x="1534090" y="683450"/>
            <a:ext cx="5332698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>
            <a:lvl1pPr>
              <a:defRPr>
                <a:latin typeface="+mj-lt"/>
                <a:ea typeface="+mj-ea"/>
                <a:cs typeface="+mj-cs"/>
              </a:defRPr>
            </a:lvl1pPr>
          </a:lstStyle>
          <a:p>
            <a:pPr marL="38100">
              <a:spcBef>
                <a:spcPts val="100"/>
              </a:spcBef>
            </a:pPr>
            <a:r>
              <a:rPr lang="en-US" sz="2000" spc="-50" dirty="0" smtClean="0">
                <a:solidFill>
                  <a:srgbClr val="404041"/>
                </a:solidFill>
                <a:latin typeface="Grammarsaurus" pitchFamily="2" charset="0"/>
              </a:rPr>
              <a:t>Circle the improper fraction equivalent to 2 </a:t>
            </a:r>
            <a:r>
              <a:rPr lang="en-US" sz="3200" u="heavy" spc="-50" baseline="27777" dirty="0" smtClean="0">
                <a:solidFill>
                  <a:srgbClr val="404041"/>
                </a:solidFill>
                <a:uFill>
                  <a:solidFill>
                    <a:srgbClr val="404041"/>
                  </a:solidFill>
                </a:uFill>
                <a:latin typeface="Grammarsaurus" pitchFamily="2" charset="0"/>
              </a:rPr>
              <a:t> 4</a:t>
            </a:r>
            <a:r>
              <a:rPr lang="en-US" sz="3200" u="heavy" spc="-50" baseline="27777" dirty="0" smtClean="0">
                <a:solidFill>
                  <a:srgbClr val="ADDCCE"/>
                </a:solidFill>
                <a:uFill>
                  <a:solidFill>
                    <a:srgbClr val="404041"/>
                  </a:solidFill>
                </a:uFill>
                <a:latin typeface="Grammarsaurus" pitchFamily="2" charset="0"/>
              </a:rPr>
              <a:t>1</a:t>
            </a:r>
            <a:r>
              <a:rPr lang="en-US" sz="3200" spc="-50" baseline="27777" dirty="0" smtClean="0">
                <a:solidFill>
                  <a:srgbClr val="404041"/>
                </a:solidFill>
                <a:latin typeface="Grammarsaurus" pitchFamily="2" charset="0"/>
              </a:rPr>
              <a:t> </a:t>
            </a:r>
            <a:r>
              <a:rPr lang="en-US" sz="2400" spc="-50" dirty="0" smtClean="0">
                <a:solidFill>
                  <a:srgbClr val="404041"/>
                </a:solidFill>
                <a:latin typeface="Grammarsaurus" pitchFamily="2" charset="0"/>
              </a:rPr>
              <a:t>.</a:t>
            </a:r>
            <a:endParaRPr lang="en-US" sz="2400" spc="-50" dirty="0">
              <a:latin typeface="Grammarsaurus" pitchFamily="2" charset="0"/>
            </a:endParaRPr>
          </a:p>
        </p:txBody>
      </p:sp>
      <p:sp>
        <p:nvSpPr>
          <p:cNvPr id="30" name="object 5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46570" y="309792"/>
            <a:ext cx="11699240" cy="6351905"/>
            <a:chOff x="246570" y="309792"/>
            <a:chExt cx="11699240" cy="6351905"/>
          </a:xfrm>
        </p:grpSpPr>
        <p:sp>
          <p:nvSpPr>
            <p:cNvPr id="3" name="object 3"/>
            <p:cNvSpPr/>
            <p:nvPr/>
          </p:nvSpPr>
          <p:spPr>
            <a:xfrm>
              <a:off x="1720684" y="3911142"/>
              <a:ext cx="8750935" cy="581660"/>
            </a:xfrm>
            <a:custGeom>
              <a:avLst/>
              <a:gdLst/>
              <a:ahLst/>
              <a:cxnLst/>
              <a:rect l="l" t="t" r="r" b="b"/>
              <a:pathLst>
                <a:path w="8750935" h="581660">
                  <a:moveTo>
                    <a:pt x="8711412" y="0"/>
                  </a:moveTo>
                  <a:lnTo>
                    <a:pt x="39217" y="0"/>
                  </a:lnTo>
                  <a:lnTo>
                    <a:pt x="23949" y="3082"/>
                  </a:lnTo>
                  <a:lnTo>
                    <a:pt x="11483" y="11488"/>
                  </a:lnTo>
                  <a:lnTo>
                    <a:pt x="3080" y="23954"/>
                  </a:lnTo>
                  <a:lnTo>
                    <a:pt x="0" y="39217"/>
                  </a:lnTo>
                  <a:lnTo>
                    <a:pt x="0" y="542378"/>
                  </a:lnTo>
                  <a:lnTo>
                    <a:pt x="3080" y="557641"/>
                  </a:lnTo>
                  <a:lnTo>
                    <a:pt x="11483" y="570107"/>
                  </a:lnTo>
                  <a:lnTo>
                    <a:pt x="23949" y="578513"/>
                  </a:lnTo>
                  <a:lnTo>
                    <a:pt x="39217" y="581596"/>
                  </a:lnTo>
                  <a:lnTo>
                    <a:pt x="8711412" y="581596"/>
                  </a:lnTo>
                  <a:lnTo>
                    <a:pt x="8726675" y="578513"/>
                  </a:lnTo>
                  <a:lnTo>
                    <a:pt x="8739141" y="570107"/>
                  </a:lnTo>
                  <a:lnTo>
                    <a:pt x="8747547" y="557641"/>
                  </a:lnTo>
                  <a:lnTo>
                    <a:pt x="8750630" y="542378"/>
                  </a:lnTo>
                  <a:lnTo>
                    <a:pt x="8750630" y="39217"/>
                  </a:lnTo>
                  <a:lnTo>
                    <a:pt x="8747547" y="23954"/>
                  </a:lnTo>
                  <a:lnTo>
                    <a:pt x="8739141" y="11488"/>
                  </a:lnTo>
                  <a:lnTo>
                    <a:pt x="8726675" y="3082"/>
                  </a:lnTo>
                  <a:lnTo>
                    <a:pt x="8711412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720684" y="3911142"/>
              <a:ext cx="8750935" cy="581660"/>
            </a:xfrm>
            <a:custGeom>
              <a:avLst/>
              <a:gdLst/>
              <a:ahLst/>
              <a:cxnLst/>
              <a:rect l="l" t="t" r="r" b="b"/>
              <a:pathLst>
                <a:path w="8750935" h="581660">
                  <a:moveTo>
                    <a:pt x="8711412" y="581596"/>
                  </a:moveTo>
                  <a:lnTo>
                    <a:pt x="39217" y="581596"/>
                  </a:lnTo>
                  <a:lnTo>
                    <a:pt x="23949" y="578513"/>
                  </a:lnTo>
                  <a:lnTo>
                    <a:pt x="11483" y="570107"/>
                  </a:lnTo>
                  <a:lnTo>
                    <a:pt x="3080" y="557641"/>
                  </a:lnTo>
                  <a:lnTo>
                    <a:pt x="0" y="542378"/>
                  </a:lnTo>
                  <a:lnTo>
                    <a:pt x="0" y="39217"/>
                  </a:lnTo>
                  <a:lnTo>
                    <a:pt x="3080" y="23954"/>
                  </a:lnTo>
                  <a:lnTo>
                    <a:pt x="11483" y="11488"/>
                  </a:lnTo>
                  <a:lnTo>
                    <a:pt x="23949" y="3082"/>
                  </a:lnTo>
                  <a:lnTo>
                    <a:pt x="39217" y="0"/>
                  </a:lnTo>
                  <a:lnTo>
                    <a:pt x="8711412" y="0"/>
                  </a:lnTo>
                  <a:lnTo>
                    <a:pt x="8726675" y="3082"/>
                  </a:lnTo>
                  <a:lnTo>
                    <a:pt x="8739141" y="11488"/>
                  </a:lnTo>
                  <a:lnTo>
                    <a:pt x="8747547" y="23954"/>
                  </a:lnTo>
                  <a:lnTo>
                    <a:pt x="8750630" y="39217"/>
                  </a:lnTo>
                  <a:lnTo>
                    <a:pt x="8750630" y="542378"/>
                  </a:lnTo>
                  <a:lnTo>
                    <a:pt x="8747547" y="557641"/>
                  </a:lnTo>
                  <a:lnTo>
                    <a:pt x="8739141" y="570107"/>
                  </a:lnTo>
                  <a:lnTo>
                    <a:pt x="8726675" y="578513"/>
                  </a:lnTo>
                  <a:lnTo>
                    <a:pt x="8711412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720684" y="1306080"/>
              <a:ext cx="8750935" cy="581660"/>
            </a:xfrm>
            <a:custGeom>
              <a:avLst/>
              <a:gdLst/>
              <a:ahLst/>
              <a:cxnLst/>
              <a:rect l="l" t="t" r="r" b="b"/>
              <a:pathLst>
                <a:path w="8750935" h="581660">
                  <a:moveTo>
                    <a:pt x="8711412" y="0"/>
                  </a:moveTo>
                  <a:lnTo>
                    <a:pt x="39217" y="0"/>
                  </a:lnTo>
                  <a:lnTo>
                    <a:pt x="23949" y="3082"/>
                  </a:lnTo>
                  <a:lnTo>
                    <a:pt x="11483" y="11488"/>
                  </a:lnTo>
                  <a:lnTo>
                    <a:pt x="3080" y="23954"/>
                  </a:lnTo>
                  <a:lnTo>
                    <a:pt x="0" y="39217"/>
                  </a:lnTo>
                  <a:lnTo>
                    <a:pt x="0" y="542378"/>
                  </a:lnTo>
                  <a:lnTo>
                    <a:pt x="3080" y="557641"/>
                  </a:lnTo>
                  <a:lnTo>
                    <a:pt x="11483" y="570107"/>
                  </a:lnTo>
                  <a:lnTo>
                    <a:pt x="23949" y="578513"/>
                  </a:lnTo>
                  <a:lnTo>
                    <a:pt x="39217" y="581596"/>
                  </a:lnTo>
                  <a:lnTo>
                    <a:pt x="8711412" y="581596"/>
                  </a:lnTo>
                  <a:lnTo>
                    <a:pt x="8726675" y="578513"/>
                  </a:lnTo>
                  <a:lnTo>
                    <a:pt x="8739141" y="570107"/>
                  </a:lnTo>
                  <a:lnTo>
                    <a:pt x="8747547" y="557641"/>
                  </a:lnTo>
                  <a:lnTo>
                    <a:pt x="8750630" y="542378"/>
                  </a:lnTo>
                  <a:lnTo>
                    <a:pt x="8750630" y="39217"/>
                  </a:lnTo>
                  <a:lnTo>
                    <a:pt x="8747547" y="23954"/>
                  </a:lnTo>
                  <a:lnTo>
                    <a:pt x="8739141" y="11488"/>
                  </a:lnTo>
                  <a:lnTo>
                    <a:pt x="8726675" y="3082"/>
                  </a:lnTo>
                  <a:lnTo>
                    <a:pt x="8711412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720684" y="1306080"/>
              <a:ext cx="8750935" cy="581660"/>
            </a:xfrm>
            <a:custGeom>
              <a:avLst/>
              <a:gdLst/>
              <a:ahLst/>
              <a:cxnLst/>
              <a:rect l="l" t="t" r="r" b="b"/>
              <a:pathLst>
                <a:path w="8750935" h="581660">
                  <a:moveTo>
                    <a:pt x="8711412" y="581596"/>
                  </a:moveTo>
                  <a:lnTo>
                    <a:pt x="39217" y="581596"/>
                  </a:lnTo>
                  <a:lnTo>
                    <a:pt x="23949" y="578513"/>
                  </a:lnTo>
                  <a:lnTo>
                    <a:pt x="11483" y="570107"/>
                  </a:lnTo>
                  <a:lnTo>
                    <a:pt x="3080" y="557641"/>
                  </a:lnTo>
                  <a:lnTo>
                    <a:pt x="0" y="542378"/>
                  </a:lnTo>
                  <a:lnTo>
                    <a:pt x="0" y="39217"/>
                  </a:lnTo>
                  <a:lnTo>
                    <a:pt x="3080" y="23954"/>
                  </a:lnTo>
                  <a:lnTo>
                    <a:pt x="11483" y="11488"/>
                  </a:lnTo>
                  <a:lnTo>
                    <a:pt x="23949" y="3082"/>
                  </a:lnTo>
                  <a:lnTo>
                    <a:pt x="39217" y="0"/>
                  </a:lnTo>
                  <a:lnTo>
                    <a:pt x="8711412" y="0"/>
                  </a:lnTo>
                  <a:lnTo>
                    <a:pt x="8726675" y="3082"/>
                  </a:lnTo>
                  <a:lnTo>
                    <a:pt x="8739141" y="11488"/>
                  </a:lnTo>
                  <a:lnTo>
                    <a:pt x="8747547" y="23954"/>
                  </a:lnTo>
                  <a:lnTo>
                    <a:pt x="8750630" y="39217"/>
                  </a:lnTo>
                  <a:lnTo>
                    <a:pt x="8750630" y="542378"/>
                  </a:lnTo>
                  <a:lnTo>
                    <a:pt x="8747547" y="557641"/>
                  </a:lnTo>
                  <a:lnTo>
                    <a:pt x="8739141" y="570107"/>
                  </a:lnTo>
                  <a:lnTo>
                    <a:pt x="8726675" y="578513"/>
                  </a:lnTo>
                  <a:lnTo>
                    <a:pt x="8711412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602669" y="621880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0"/>
                  </a:moveTo>
                  <a:lnTo>
                    <a:pt x="38100" y="0"/>
                  </a:lnTo>
                  <a:lnTo>
                    <a:pt x="23274" y="2995"/>
                  </a:lnTo>
                  <a:lnTo>
                    <a:pt x="11163" y="11163"/>
                  </a:lnTo>
                  <a:lnTo>
                    <a:pt x="2995" y="23274"/>
                  </a:lnTo>
                  <a:lnTo>
                    <a:pt x="0" y="38099"/>
                  </a:lnTo>
                  <a:lnTo>
                    <a:pt x="0" y="543509"/>
                  </a:lnTo>
                  <a:lnTo>
                    <a:pt x="2995" y="558334"/>
                  </a:lnTo>
                  <a:lnTo>
                    <a:pt x="11163" y="570445"/>
                  </a:lnTo>
                  <a:lnTo>
                    <a:pt x="23274" y="578613"/>
                  </a:lnTo>
                  <a:lnTo>
                    <a:pt x="38100" y="581609"/>
                  </a:lnTo>
                  <a:lnTo>
                    <a:pt x="543509" y="581609"/>
                  </a:lnTo>
                  <a:lnTo>
                    <a:pt x="558334" y="578613"/>
                  </a:lnTo>
                  <a:lnTo>
                    <a:pt x="570445" y="570445"/>
                  </a:lnTo>
                  <a:lnTo>
                    <a:pt x="578613" y="558334"/>
                  </a:lnTo>
                  <a:lnTo>
                    <a:pt x="581609" y="543509"/>
                  </a:lnTo>
                  <a:lnTo>
                    <a:pt x="581609" y="38099"/>
                  </a:lnTo>
                  <a:lnTo>
                    <a:pt x="578613" y="23274"/>
                  </a:lnTo>
                  <a:lnTo>
                    <a:pt x="570445" y="11163"/>
                  </a:lnTo>
                  <a:lnTo>
                    <a:pt x="558334" y="2995"/>
                  </a:lnTo>
                  <a:lnTo>
                    <a:pt x="543509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602669" y="621880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581609"/>
                  </a:moveTo>
                  <a:lnTo>
                    <a:pt x="38100" y="581609"/>
                  </a:lnTo>
                  <a:lnTo>
                    <a:pt x="23274" y="578613"/>
                  </a:lnTo>
                  <a:lnTo>
                    <a:pt x="11163" y="570445"/>
                  </a:lnTo>
                  <a:lnTo>
                    <a:pt x="2995" y="558334"/>
                  </a:lnTo>
                  <a:lnTo>
                    <a:pt x="0" y="543509"/>
                  </a:lnTo>
                  <a:lnTo>
                    <a:pt x="0" y="38099"/>
                  </a:lnTo>
                  <a:lnTo>
                    <a:pt x="2995" y="23274"/>
                  </a:lnTo>
                  <a:lnTo>
                    <a:pt x="11163" y="11163"/>
                  </a:lnTo>
                  <a:lnTo>
                    <a:pt x="23274" y="2995"/>
                  </a:lnTo>
                  <a:lnTo>
                    <a:pt x="38100" y="0"/>
                  </a:lnTo>
                  <a:lnTo>
                    <a:pt x="543509" y="0"/>
                  </a:lnTo>
                  <a:lnTo>
                    <a:pt x="558334" y="2995"/>
                  </a:lnTo>
                  <a:lnTo>
                    <a:pt x="570445" y="11163"/>
                  </a:lnTo>
                  <a:lnTo>
                    <a:pt x="578613" y="23274"/>
                  </a:lnTo>
                  <a:lnTo>
                    <a:pt x="581609" y="38099"/>
                  </a:lnTo>
                  <a:lnTo>
                    <a:pt x="581609" y="543509"/>
                  </a:lnTo>
                  <a:lnTo>
                    <a:pt x="578613" y="558334"/>
                  </a:lnTo>
                  <a:lnTo>
                    <a:pt x="570445" y="570445"/>
                  </a:lnTo>
                  <a:lnTo>
                    <a:pt x="558334" y="578613"/>
                  </a:lnTo>
                  <a:lnTo>
                    <a:pt x="543509" y="581609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" name="object 9"/>
          <p:cNvSpPr txBox="1"/>
          <p:nvPr/>
        </p:nvSpPr>
        <p:spPr>
          <a:xfrm>
            <a:off x="743397" y="735406"/>
            <a:ext cx="9124315" cy="10130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48335" algn="l"/>
              </a:tabLst>
            </a:pPr>
            <a:r>
              <a:rPr sz="20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21</a:t>
            </a:r>
            <a:r>
              <a:rPr sz="2000" b="1" spc="-1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	</a:t>
            </a:r>
            <a:r>
              <a:rPr sz="2000" spc="-1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Amy builds a tower with 3 blue blocks and 5 yellow blocks.</a:t>
            </a:r>
            <a:endParaRPr sz="2000" spc="-10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  <a:spcBef>
                <a:spcPts val="555"/>
              </a:spcBef>
            </a:pPr>
            <a:endParaRPr sz="2000" spc="-100" dirty="0">
              <a:latin typeface="Grammarsaurus" pitchFamily="2" charset="0"/>
              <a:cs typeface="Gill Sans MT"/>
            </a:endParaRPr>
          </a:p>
          <a:p>
            <a:pPr marL="1593850">
              <a:lnSpc>
                <a:spcPct val="100000"/>
              </a:lnSpc>
              <a:spcBef>
                <a:spcPts val="5"/>
              </a:spcBef>
            </a:pPr>
            <a:r>
              <a:rPr sz="2000" spc="-1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What fraction of her tower is blue? Give your answer in its simplest form.</a:t>
            </a:r>
            <a:endParaRPr sz="2000" spc="-100" dirty="0">
              <a:latin typeface="Grammarsaurus" pitchFamily="2" charset="0"/>
              <a:cs typeface="Gill Sans MT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2073249" y="3330778"/>
            <a:ext cx="8046084" cy="10130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0975">
              <a:lnSpc>
                <a:spcPct val="100000"/>
              </a:lnSpc>
              <a:spcBef>
                <a:spcPts val="100"/>
              </a:spcBef>
            </a:pPr>
            <a:r>
              <a:rPr sz="2000" spc="-1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Amy adds one more blue block and one more yellow block to her tower.</a:t>
            </a:r>
            <a:endParaRPr sz="2000" spc="-10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  <a:spcBef>
                <a:spcPts val="630"/>
              </a:spcBef>
            </a:pPr>
            <a:endParaRPr sz="2000" spc="-100" dirty="0">
              <a:latin typeface="Grammarsaurus" pitchFamily="2" charset="0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000" spc="-1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What fraction of her tower is now blue? Give your answer in its simplest form.</a:t>
            </a:r>
            <a:endParaRPr sz="2000" spc="-100" dirty="0">
              <a:latin typeface="Grammarsaurus" pitchFamily="2" charset="0"/>
              <a:cs typeface="Gill Sans MT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9407017" y="2085644"/>
            <a:ext cx="869950" cy="3892550"/>
            <a:chOff x="9407017" y="2085644"/>
            <a:chExt cx="869950" cy="3892550"/>
          </a:xfrm>
        </p:grpSpPr>
        <p:sp>
          <p:nvSpPr>
            <p:cNvPr id="12" name="object 12"/>
            <p:cNvSpPr/>
            <p:nvPr/>
          </p:nvSpPr>
          <p:spPr>
            <a:xfrm>
              <a:off x="9413367" y="2091994"/>
              <a:ext cx="857250" cy="1103630"/>
            </a:xfrm>
            <a:custGeom>
              <a:avLst/>
              <a:gdLst/>
              <a:ahLst/>
              <a:cxnLst/>
              <a:rect l="l" t="t" r="r" b="b"/>
              <a:pathLst>
                <a:path w="857250" h="1103630">
                  <a:moveTo>
                    <a:pt x="798156" y="0"/>
                  </a:moveTo>
                  <a:lnTo>
                    <a:pt x="59004" y="0"/>
                  </a:lnTo>
                  <a:lnTo>
                    <a:pt x="36036" y="4636"/>
                  </a:lnTo>
                  <a:lnTo>
                    <a:pt x="17281" y="17279"/>
                  </a:lnTo>
                  <a:lnTo>
                    <a:pt x="4636" y="36031"/>
                  </a:lnTo>
                  <a:lnTo>
                    <a:pt x="0" y="58991"/>
                  </a:lnTo>
                  <a:lnTo>
                    <a:pt x="0" y="1044105"/>
                  </a:lnTo>
                  <a:lnTo>
                    <a:pt x="4636" y="1067072"/>
                  </a:lnTo>
                  <a:lnTo>
                    <a:pt x="17281" y="1085827"/>
                  </a:lnTo>
                  <a:lnTo>
                    <a:pt x="36036" y="1098472"/>
                  </a:lnTo>
                  <a:lnTo>
                    <a:pt x="59004" y="1103109"/>
                  </a:lnTo>
                  <a:lnTo>
                    <a:pt x="798156" y="1103109"/>
                  </a:lnTo>
                  <a:lnTo>
                    <a:pt x="821119" y="1098472"/>
                  </a:lnTo>
                  <a:lnTo>
                    <a:pt x="839874" y="1085827"/>
                  </a:lnTo>
                  <a:lnTo>
                    <a:pt x="852522" y="1067072"/>
                  </a:lnTo>
                  <a:lnTo>
                    <a:pt x="857161" y="1044105"/>
                  </a:lnTo>
                  <a:lnTo>
                    <a:pt x="857161" y="58991"/>
                  </a:lnTo>
                  <a:lnTo>
                    <a:pt x="852522" y="36031"/>
                  </a:lnTo>
                  <a:lnTo>
                    <a:pt x="839874" y="17279"/>
                  </a:lnTo>
                  <a:lnTo>
                    <a:pt x="821119" y="4636"/>
                  </a:lnTo>
                  <a:lnTo>
                    <a:pt x="79815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9413367" y="2091994"/>
              <a:ext cx="857250" cy="1103630"/>
            </a:xfrm>
            <a:custGeom>
              <a:avLst/>
              <a:gdLst/>
              <a:ahLst/>
              <a:cxnLst/>
              <a:rect l="l" t="t" r="r" b="b"/>
              <a:pathLst>
                <a:path w="857250" h="1103630">
                  <a:moveTo>
                    <a:pt x="798156" y="1103109"/>
                  </a:moveTo>
                  <a:lnTo>
                    <a:pt x="59004" y="1103109"/>
                  </a:lnTo>
                  <a:lnTo>
                    <a:pt x="36036" y="1098472"/>
                  </a:lnTo>
                  <a:lnTo>
                    <a:pt x="17281" y="1085827"/>
                  </a:lnTo>
                  <a:lnTo>
                    <a:pt x="4636" y="1067072"/>
                  </a:lnTo>
                  <a:lnTo>
                    <a:pt x="0" y="1044105"/>
                  </a:lnTo>
                  <a:lnTo>
                    <a:pt x="0" y="58991"/>
                  </a:lnTo>
                  <a:lnTo>
                    <a:pt x="4636" y="36031"/>
                  </a:lnTo>
                  <a:lnTo>
                    <a:pt x="17281" y="17279"/>
                  </a:lnTo>
                  <a:lnTo>
                    <a:pt x="36036" y="4636"/>
                  </a:lnTo>
                  <a:lnTo>
                    <a:pt x="59004" y="0"/>
                  </a:lnTo>
                  <a:lnTo>
                    <a:pt x="798156" y="0"/>
                  </a:lnTo>
                  <a:lnTo>
                    <a:pt x="821119" y="4636"/>
                  </a:lnTo>
                  <a:lnTo>
                    <a:pt x="839874" y="17279"/>
                  </a:lnTo>
                  <a:lnTo>
                    <a:pt x="852522" y="36031"/>
                  </a:lnTo>
                  <a:lnTo>
                    <a:pt x="857161" y="58991"/>
                  </a:lnTo>
                  <a:lnTo>
                    <a:pt x="857161" y="1044105"/>
                  </a:lnTo>
                  <a:lnTo>
                    <a:pt x="852522" y="1067072"/>
                  </a:lnTo>
                  <a:lnTo>
                    <a:pt x="839874" y="1085827"/>
                  </a:lnTo>
                  <a:lnTo>
                    <a:pt x="821119" y="1098472"/>
                  </a:lnTo>
                  <a:lnTo>
                    <a:pt x="798156" y="1103109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9413367" y="4868391"/>
              <a:ext cx="857250" cy="1103630"/>
            </a:xfrm>
            <a:custGeom>
              <a:avLst/>
              <a:gdLst/>
              <a:ahLst/>
              <a:cxnLst/>
              <a:rect l="l" t="t" r="r" b="b"/>
              <a:pathLst>
                <a:path w="857250" h="1103629">
                  <a:moveTo>
                    <a:pt x="798156" y="0"/>
                  </a:moveTo>
                  <a:lnTo>
                    <a:pt x="59004" y="0"/>
                  </a:lnTo>
                  <a:lnTo>
                    <a:pt x="36036" y="4634"/>
                  </a:lnTo>
                  <a:lnTo>
                    <a:pt x="17281" y="17275"/>
                  </a:lnTo>
                  <a:lnTo>
                    <a:pt x="4636" y="36025"/>
                  </a:lnTo>
                  <a:lnTo>
                    <a:pt x="0" y="58991"/>
                  </a:lnTo>
                  <a:lnTo>
                    <a:pt x="0" y="1044105"/>
                  </a:lnTo>
                  <a:lnTo>
                    <a:pt x="4636" y="1067072"/>
                  </a:lnTo>
                  <a:lnTo>
                    <a:pt x="17281" y="1085827"/>
                  </a:lnTo>
                  <a:lnTo>
                    <a:pt x="36036" y="1098472"/>
                  </a:lnTo>
                  <a:lnTo>
                    <a:pt x="59004" y="1103109"/>
                  </a:lnTo>
                  <a:lnTo>
                    <a:pt x="798156" y="1103109"/>
                  </a:lnTo>
                  <a:lnTo>
                    <a:pt x="821119" y="1098472"/>
                  </a:lnTo>
                  <a:lnTo>
                    <a:pt x="839874" y="1085827"/>
                  </a:lnTo>
                  <a:lnTo>
                    <a:pt x="852522" y="1067072"/>
                  </a:lnTo>
                  <a:lnTo>
                    <a:pt x="857161" y="1044105"/>
                  </a:lnTo>
                  <a:lnTo>
                    <a:pt x="857161" y="58991"/>
                  </a:lnTo>
                  <a:lnTo>
                    <a:pt x="852522" y="36025"/>
                  </a:lnTo>
                  <a:lnTo>
                    <a:pt x="839874" y="17275"/>
                  </a:lnTo>
                  <a:lnTo>
                    <a:pt x="821119" y="4634"/>
                  </a:lnTo>
                  <a:lnTo>
                    <a:pt x="79815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9413367" y="4868391"/>
              <a:ext cx="857250" cy="1103630"/>
            </a:xfrm>
            <a:custGeom>
              <a:avLst/>
              <a:gdLst/>
              <a:ahLst/>
              <a:cxnLst/>
              <a:rect l="l" t="t" r="r" b="b"/>
              <a:pathLst>
                <a:path w="857250" h="1103629">
                  <a:moveTo>
                    <a:pt x="798156" y="1103109"/>
                  </a:moveTo>
                  <a:lnTo>
                    <a:pt x="59004" y="1103109"/>
                  </a:lnTo>
                  <a:lnTo>
                    <a:pt x="36036" y="1098472"/>
                  </a:lnTo>
                  <a:lnTo>
                    <a:pt x="17281" y="1085827"/>
                  </a:lnTo>
                  <a:lnTo>
                    <a:pt x="4636" y="1067072"/>
                  </a:lnTo>
                  <a:lnTo>
                    <a:pt x="0" y="1044105"/>
                  </a:lnTo>
                  <a:lnTo>
                    <a:pt x="0" y="58991"/>
                  </a:lnTo>
                  <a:lnTo>
                    <a:pt x="4636" y="36025"/>
                  </a:lnTo>
                  <a:lnTo>
                    <a:pt x="17281" y="17275"/>
                  </a:lnTo>
                  <a:lnTo>
                    <a:pt x="36036" y="4634"/>
                  </a:lnTo>
                  <a:lnTo>
                    <a:pt x="59004" y="0"/>
                  </a:lnTo>
                  <a:lnTo>
                    <a:pt x="798156" y="0"/>
                  </a:lnTo>
                  <a:lnTo>
                    <a:pt x="821119" y="4634"/>
                  </a:lnTo>
                  <a:lnTo>
                    <a:pt x="839874" y="17275"/>
                  </a:lnTo>
                  <a:lnTo>
                    <a:pt x="852522" y="36025"/>
                  </a:lnTo>
                  <a:lnTo>
                    <a:pt x="857161" y="58991"/>
                  </a:lnTo>
                  <a:lnTo>
                    <a:pt x="857161" y="1044105"/>
                  </a:lnTo>
                  <a:lnTo>
                    <a:pt x="852522" y="1067072"/>
                  </a:lnTo>
                  <a:lnTo>
                    <a:pt x="839874" y="1085827"/>
                  </a:lnTo>
                  <a:lnTo>
                    <a:pt x="821119" y="1098472"/>
                  </a:lnTo>
                  <a:lnTo>
                    <a:pt x="798156" y="1103109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9" name="object 5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46570" y="309792"/>
            <a:ext cx="11699240" cy="6351905"/>
            <a:chOff x="246570" y="309792"/>
            <a:chExt cx="11699240" cy="6351905"/>
          </a:xfrm>
        </p:grpSpPr>
        <p:sp>
          <p:nvSpPr>
            <p:cNvPr id="3" name="object 3"/>
            <p:cNvSpPr/>
            <p:nvPr/>
          </p:nvSpPr>
          <p:spPr>
            <a:xfrm>
              <a:off x="1720684" y="3911142"/>
              <a:ext cx="8750935" cy="581660"/>
            </a:xfrm>
            <a:custGeom>
              <a:avLst/>
              <a:gdLst/>
              <a:ahLst/>
              <a:cxnLst/>
              <a:rect l="l" t="t" r="r" b="b"/>
              <a:pathLst>
                <a:path w="8750935" h="581660">
                  <a:moveTo>
                    <a:pt x="8711399" y="0"/>
                  </a:moveTo>
                  <a:lnTo>
                    <a:pt x="39204" y="0"/>
                  </a:lnTo>
                  <a:lnTo>
                    <a:pt x="23944" y="3082"/>
                  </a:lnTo>
                  <a:lnTo>
                    <a:pt x="11482" y="11488"/>
                  </a:lnTo>
                  <a:lnTo>
                    <a:pt x="3080" y="23954"/>
                  </a:lnTo>
                  <a:lnTo>
                    <a:pt x="0" y="39217"/>
                  </a:lnTo>
                  <a:lnTo>
                    <a:pt x="0" y="542378"/>
                  </a:lnTo>
                  <a:lnTo>
                    <a:pt x="3080" y="557641"/>
                  </a:lnTo>
                  <a:lnTo>
                    <a:pt x="11482" y="570107"/>
                  </a:lnTo>
                  <a:lnTo>
                    <a:pt x="23944" y="578513"/>
                  </a:lnTo>
                  <a:lnTo>
                    <a:pt x="39204" y="581596"/>
                  </a:lnTo>
                  <a:lnTo>
                    <a:pt x="8711399" y="581596"/>
                  </a:lnTo>
                  <a:lnTo>
                    <a:pt x="8726670" y="578513"/>
                  </a:lnTo>
                  <a:lnTo>
                    <a:pt x="8739139" y="570107"/>
                  </a:lnTo>
                  <a:lnTo>
                    <a:pt x="8747547" y="557641"/>
                  </a:lnTo>
                  <a:lnTo>
                    <a:pt x="8750630" y="542378"/>
                  </a:lnTo>
                  <a:lnTo>
                    <a:pt x="8750630" y="39217"/>
                  </a:lnTo>
                  <a:lnTo>
                    <a:pt x="8747547" y="23954"/>
                  </a:lnTo>
                  <a:lnTo>
                    <a:pt x="8739139" y="11488"/>
                  </a:lnTo>
                  <a:lnTo>
                    <a:pt x="8726670" y="3082"/>
                  </a:lnTo>
                  <a:lnTo>
                    <a:pt x="8711399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720684" y="3911142"/>
              <a:ext cx="8750935" cy="581660"/>
            </a:xfrm>
            <a:custGeom>
              <a:avLst/>
              <a:gdLst/>
              <a:ahLst/>
              <a:cxnLst/>
              <a:rect l="l" t="t" r="r" b="b"/>
              <a:pathLst>
                <a:path w="8750935" h="581660">
                  <a:moveTo>
                    <a:pt x="8711399" y="581596"/>
                  </a:moveTo>
                  <a:lnTo>
                    <a:pt x="39204" y="581596"/>
                  </a:lnTo>
                  <a:lnTo>
                    <a:pt x="23944" y="578513"/>
                  </a:lnTo>
                  <a:lnTo>
                    <a:pt x="11482" y="570107"/>
                  </a:lnTo>
                  <a:lnTo>
                    <a:pt x="3080" y="557641"/>
                  </a:lnTo>
                  <a:lnTo>
                    <a:pt x="0" y="542378"/>
                  </a:lnTo>
                  <a:lnTo>
                    <a:pt x="0" y="39217"/>
                  </a:lnTo>
                  <a:lnTo>
                    <a:pt x="3080" y="23954"/>
                  </a:lnTo>
                  <a:lnTo>
                    <a:pt x="11482" y="11488"/>
                  </a:lnTo>
                  <a:lnTo>
                    <a:pt x="23944" y="3082"/>
                  </a:lnTo>
                  <a:lnTo>
                    <a:pt x="39204" y="0"/>
                  </a:lnTo>
                  <a:lnTo>
                    <a:pt x="8711399" y="0"/>
                  </a:lnTo>
                  <a:lnTo>
                    <a:pt x="8726670" y="3082"/>
                  </a:lnTo>
                  <a:lnTo>
                    <a:pt x="8739139" y="11488"/>
                  </a:lnTo>
                  <a:lnTo>
                    <a:pt x="8747547" y="23954"/>
                  </a:lnTo>
                  <a:lnTo>
                    <a:pt x="8750630" y="39217"/>
                  </a:lnTo>
                  <a:lnTo>
                    <a:pt x="8750630" y="542378"/>
                  </a:lnTo>
                  <a:lnTo>
                    <a:pt x="8747547" y="557641"/>
                  </a:lnTo>
                  <a:lnTo>
                    <a:pt x="8739139" y="570107"/>
                  </a:lnTo>
                  <a:lnTo>
                    <a:pt x="8726670" y="578513"/>
                  </a:lnTo>
                  <a:lnTo>
                    <a:pt x="8711399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1720684" y="1306080"/>
              <a:ext cx="8750935" cy="581660"/>
            </a:xfrm>
            <a:custGeom>
              <a:avLst/>
              <a:gdLst/>
              <a:ahLst/>
              <a:cxnLst/>
              <a:rect l="l" t="t" r="r" b="b"/>
              <a:pathLst>
                <a:path w="8750935" h="581660">
                  <a:moveTo>
                    <a:pt x="8711399" y="0"/>
                  </a:moveTo>
                  <a:lnTo>
                    <a:pt x="39204" y="0"/>
                  </a:lnTo>
                  <a:lnTo>
                    <a:pt x="23944" y="3082"/>
                  </a:lnTo>
                  <a:lnTo>
                    <a:pt x="11482" y="11488"/>
                  </a:lnTo>
                  <a:lnTo>
                    <a:pt x="3080" y="23954"/>
                  </a:lnTo>
                  <a:lnTo>
                    <a:pt x="0" y="39217"/>
                  </a:lnTo>
                  <a:lnTo>
                    <a:pt x="0" y="542378"/>
                  </a:lnTo>
                  <a:lnTo>
                    <a:pt x="3080" y="557641"/>
                  </a:lnTo>
                  <a:lnTo>
                    <a:pt x="11482" y="570107"/>
                  </a:lnTo>
                  <a:lnTo>
                    <a:pt x="23944" y="578513"/>
                  </a:lnTo>
                  <a:lnTo>
                    <a:pt x="39204" y="581596"/>
                  </a:lnTo>
                  <a:lnTo>
                    <a:pt x="8711399" y="581596"/>
                  </a:lnTo>
                  <a:lnTo>
                    <a:pt x="8726670" y="578513"/>
                  </a:lnTo>
                  <a:lnTo>
                    <a:pt x="8739139" y="570107"/>
                  </a:lnTo>
                  <a:lnTo>
                    <a:pt x="8747547" y="557641"/>
                  </a:lnTo>
                  <a:lnTo>
                    <a:pt x="8750630" y="542378"/>
                  </a:lnTo>
                  <a:lnTo>
                    <a:pt x="8750630" y="39217"/>
                  </a:lnTo>
                  <a:lnTo>
                    <a:pt x="8747547" y="23954"/>
                  </a:lnTo>
                  <a:lnTo>
                    <a:pt x="8739139" y="11488"/>
                  </a:lnTo>
                  <a:lnTo>
                    <a:pt x="8726670" y="3082"/>
                  </a:lnTo>
                  <a:lnTo>
                    <a:pt x="8711399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720684" y="1306080"/>
              <a:ext cx="8750935" cy="581660"/>
            </a:xfrm>
            <a:custGeom>
              <a:avLst/>
              <a:gdLst/>
              <a:ahLst/>
              <a:cxnLst/>
              <a:rect l="l" t="t" r="r" b="b"/>
              <a:pathLst>
                <a:path w="8750935" h="581660">
                  <a:moveTo>
                    <a:pt x="8711399" y="581596"/>
                  </a:moveTo>
                  <a:lnTo>
                    <a:pt x="39204" y="581596"/>
                  </a:lnTo>
                  <a:lnTo>
                    <a:pt x="23944" y="578513"/>
                  </a:lnTo>
                  <a:lnTo>
                    <a:pt x="11482" y="570107"/>
                  </a:lnTo>
                  <a:lnTo>
                    <a:pt x="3080" y="557641"/>
                  </a:lnTo>
                  <a:lnTo>
                    <a:pt x="0" y="542378"/>
                  </a:lnTo>
                  <a:lnTo>
                    <a:pt x="0" y="39217"/>
                  </a:lnTo>
                  <a:lnTo>
                    <a:pt x="3080" y="23954"/>
                  </a:lnTo>
                  <a:lnTo>
                    <a:pt x="11482" y="11488"/>
                  </a:lnTo>
                  <a:lnTo>
                    <a:pt x="23944" y="3082"/>
                  </a:lnTo>
                  <a:lnTo>
                    <a:pt x="39204" y="0"/>
                  </a:lnTo>
                  <a:lnTo>
                    <a:pt x="8711399" y="0"/>
                  </a:lnTo>
                  <a:lnTo>
                    <a:pt x="8726670" y="3082"/>
                  </a:lnTo>
                  <a:lnTo>
                    <a:pt x="8739139" y="11488"/>
                  </a:lnTo>
                  <a:lnTo>
                    <a:pt x="8747547" y="23954"/>
                  </a:lnTo>
                  <a:lnTo>
                    <a:pt x="8750630" y="39217"/>
                  </a:lnTo>
                  <a:lnTo>
                    <a:pt x="8750630" y="542378"/>
                  </a:lnTo>
                  <a:lnTo>
                    <a:pt x="8747547" y="557641"/>
                  </a:lnTo>
                  <a:lnTo>
                    <a:pt x="8739139" y="570107"/>
                  </a:lnTo>
                  <a:lnTo>
                    <a:pt x="8726670" y="578513"/>
                  </a:lnTo>
                  <a:lnTo>
                    <a:pt x="8711399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602674" y="621880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5"/>
                  </a:lnTo>
                  <a:lnTo>
                    <a:pt x="11158" y="11163"/>
                  </a:lnTo>
                  <a:lnTo>
                    <a:pt x="2993" y="23274"/>
                  </a:lnTo>
                  <a:lnTo>
                    <a:pt x="0" y="38099"/>
                  </a:lnTo>
                  <a:lnTo>
                    <a:pt x="0" y="543509"/>
                  </a:lnTo>
                  <a:lnTo>
                    <a:pt x="2993" y="558334"/>
                  </a:lnTo>
                  <a:lnTo>
                    <a:pt x="11158" y="570445"/>
                  </a:lnTo>
                  <a:lnTo>
                    <a:pt x="23268" y="578613"/>
                  </a:lnTo>
                  <a:lnTo>
                    <a:pt x="38100" y="581609"/>
                  </a:lnTo>
                  <a:lnTo>
                    <a:pt x="543496" y="581609"/>
                  </a:lnTo>
                  <a:lnTo>
                    <a:pt x="558327" y="578613"/>
                  </a:lnTo>
                  <a:lnTo>
                    <a:pt x="570437" y="570445"/>
                  </a:lnTo>
                  <a:lnTo>
                    <a:pt x="578602" y="558334"/>
                  </a:lnTo>
                  <a:lnTo>
                    <a:pt x="581596" y="543509"/>
                  </a:lnTo>
                  <a:lnTo>
                    <a:pt x="581596" y="38099"/>
                  </a:lnTo>
                  <a:lnTo>
                    <a:pt x="578602" y="23274"/>
                  </a:lnTo>
                  <a:lnTo>
                    <a:pt x="570437" y="11163"/>
                  </a:lnTo>
                  <a:lnTo>
                    <a:pt x="558327" y="2995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474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602674" y="621880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609"/>
                  </a:moveTo>
                  <a:lnTo>
                    <a:pt x="38100" y="581609"/>
                  </a:lnTo>
                  <a:lnTo>
                    <a:pt x="23268" y="578613"/>
                  </a:lnTo>
                  <a:lnTo>
                    <a:pt x="11158" y="570445"/>
                  </a:lnTo>
                  <a:lnTo>
                    <a:pt x="2993" y="558334"/>
                  </a:lnTo>
                  <a:lnTo>
                    <a:pt x="0" y="543509"/>
                  </a:lnTo>
                  <a:lnTo>
                    <a:pt x="0" y="38099"/>
                  </a:lnTo>
                  <a:lnTo>
                    <a:pt x="2993" y="23274"/>
                  </a:lnTo>
                  <a:lnTo>
                    <a:pt x="11158" y="11163"/>
                  </a:lnTo>
                  <a:lnTo>
                    <a:pt x="23268" y="2995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5"/>
                  </a:lnTo>
                  <a:lnTo>
                    <a:pt x="570437" y="11163"/>
                  </a:lnTo>
                  <a:lnTo>
                    <a:pt x="578602" y="23274"/>
                  </a:lnTo>
                  <a:lnTo>
                    <a:pt x="581596" y="38099"/>
                  </a:lnTo>
                  <a:lnTo>
                    <a:pt x="581596" y="543509"/>
                  </a:lnTo>
                  <a:lnTo>
                    <a:pt x="578602" y="558334"/>
                  </a:lnTo>
                  <a:lnTo>
                    <a:pt x="570437" y="570445"/>
                  </a:lnTo>
                  <a:lnTo>
                    <a:pt x="558327" y="578613"/>
                  </a:lnTo>
                  <a:lnTo>
                    <a:pt x="543496" y="581609"/>
                  </a:lnTo>
                  <a:close/>
                </a:path>
              </a:pathLst>
            </a:custGeom>
            <a:ln w="12699">
              <a:solidFill>
                <a:srgbClr val="15151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1" name="object 11"/>
          <p:cNvGrpSpPr/>
          <p:nvPr/>
        </p:nvGrpSpPr>
        <p:grpSpPr>
          <a:xfrm>
            <a:off x="9407017" y="2085644"/>
            <a:ext cx="869950" cy="3892550"/>
            <a:chOff x="9407017" y="2085644"/>
            <a:chExt cx="869950" cy="3892550"/>
          </a:xfrm>
        </p:grpSpPr>
        <p:sp>
          <p:nvSpPr>
            <p:cNvPr id="12" name="object 12"/>
            <p:cNvSpPr/>
            <p:nvPr/>
          </p:nvSpPr>
          <p:spPr>
            <a:xfrm>
              <a:off x="9413367" y="2091994"/>
              <a:ext cx="857250" cy="1103630"/>
            </a:xfrm>
            <a:custGeom>
              <a:avLst/>
              <a:gdLst/>
              <a:ahLst/>
              <a:cxnLst/>
              <a:rect l="l" t="t" r="r" b="b"/>
              <a:pathLst>
                <a:path w="857250" h="1103630">
                  <a:moveTo>
                    <a:pt x="798156" y="0"/>
                  </a:moveTo>
                  <a:lnTo>
                    <a:pt x="59004" y="0"/>
                  </a:lnTo>
                  <a:lnTo>
                    <a:pt x="36036" y="4636"/>
                  </a:lnTo>
                  <a:lnTo>
                    <a:pt x="17281" y="17279"/>
                  </a:lnTo>
                  <a:lnTo>
                    <a:pt x="4636" y="36031"/>
                  </a:lnTo>
                  <a:lnTo>
                    <a:pt x="0" y="58991"/>
                  </a:lnTo>
                  <a:lnTo>
                    <a:pt x="0" y="1044105"/>
                  </a:lnTo>
                  <a:lnTo>
                    <a:pt x="4636" y="1067072"/>
                  </a:lnTo>
                  <a:lnTo>
                    <a:pt x="17281" y="1085827"/>
                  </a:lnTo>
                  <a:lnTo>
                    <a:pt x="36036" y="1098472"/>
                  </a:lnTo>
                  <a:lnTo>
                    <a:pt x="59004" y="1103109"/>
                  </a:lnTo>
                  <a:lnTo>
                    <a:pt x="798156" y="1103109"/>
                  </a:lnTo>
                  <a:lnTo>
                    <a:pt x="821119" y="1098472"/>
                  </a:lnTo>
                  <a:lnTo>
                    <a:pt x="839874" y="1085827"/>
                  </a:lnTo>
                  <a:lnTo>
                    <a:pt x="852522" y="1067072"/>
                  </a:lnTo>
                  <a:lnTo>
                    <a:pt x="857161" y="1044105"/>
                  </a:lnTo>
                  <a:lnTo>
                    <a:pt x="857161" y="58991"/>
                  </a:lnTo>
                  <a:lnTo>
                    <a:pt x="852522" y="36031"/>
                  </a:lnTo>
                  <a:lnTo>
                    <a:pt x="839874" y="17279"/>
                  </a:lnTo>
                  <a:lnTo>
                    <a:pt x="821119" y="4636"/>
                  </a:lnTo>
                  <a:lnTo>
                    <a:pt x="79815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9413367" y="2091994"/>
              <a:ext cx="857250" cy="1103630"/>
            </a:xfrm>
            <a:custGeom>
              <a:avLst/>
              <a:gdLst/>
              <a:ahLst/>
              <a:cxnLst/>
              <a:rect l="l" t="t" r="r" b="b"/>
              <a:pathLst>
                <a:path w="857250" h="1103630">
                  <a:moveTo>
                    <a:pt x="798156" y="1103109"/>
                  </a:moveTo>
                  <a:lnTo>
                    <a:pt x="59004" y="1103109"/>
                  </a:lnTo>
                  <a:lnTo>
                    <a:pt x="36036" y="1098472"/>
                  </a:lnTo>
                  <a:lnTo>
                    <a:pt x="17281" y="1085827"/>
                  </a:lnTo>
                  <a:lnTo>
                    <a:pt x="4636" y="1067072"/>
                  </a:lnTo>
                  <a:lnTo>
                    <a:pt x="0" y="1044105"/>
                  </a:lnTo>
                  <a:lnTo>
                    <a:pt x="0" y="58991"/>
                  </a:lnTo>
                  <a:lnTo>
                    <a:pt x="4636" y="36031"/>
                  </a:lnTo>
                  <a:lnTo>
                    <a:pt x="17281" y="17279"/>
                  </a:lnTo>
                  <a:lnTo>
                    <a:pt x="36036" y="4636"/>
                  </a:lnTo>
                  <a:lnTo>
                    <a:pt x="59004" y="0"/>
                  </a:lnTo>
                  <a:lnTo>
                    <a:pt x="798156" y="0"/>
                  </a:lnTo>
                  <a:lnTo>
                    <a:pt x="821119" y="4636"/>
                  </a:lnTo>
                  <a:lnTo>
                    <a:pt x="839874" y="17279"/>
                  </a:lnTo>
                  <a:lnTo>
                    <a:pt x="852522" y="36031"/>
                  </a:lnTo>
                  <a:lnTo>
                    <a:pt x="857161" y="58991"/>
                  </a:lnTo>
                  <a:lnTo>
                    <a:pt x="857161" y="1044105"/>
                  </a:lnTo>
                  <a:lnTo>
                    <a:pt x="852522" y="1067072"/>
                  </a:lnTo>
                  <a:lnTo>
                    <a:pt x="839874" y="1085827"/>
                  </a:lnTo>
                  <a:lnTo>
                    <a:pt x="821119" y="1098472"/>
                  </a:lnTo>
                  <a:lnTo>
                    <a:pt x="798156" y="1103109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9413367" y="4868391"/>
              <a:ext cx="857250" cy="1103630"/>
            </a:xfrm>
            <a:custGeom>
              <a:avLst/>
              <a:gdLst/>
              <a:ahLst/>
              <a:cxnLst/>
              <a:rect l="l" t="t" r="r" b="b"/>
              <a:pathLst>
                <a:path w="857250" h="1103629">
                  <a:moveTo>
                    <a:pt x="798156" y="0"/>
                  </a:moveTo>
                  <a:lnTo>
                    <a:pt x="59004" y="0"/>
                  </a:lnTo>
                  <a:lnTo>
                    <a:pt x="36036" y="4634"/>
                  </a:lnTo>
                  <a:lnTo>
                    <a:pt x="17281" y="17275"/>
                  </a:lnTo>
                  <a:lnTo>
                    <a:pt x="4636" y="36025"/>
                  </a:lnTo>
                  <a:lnTo>
                    <a:pt x="0" y="58991"/>
                  </a:lnTo>
                  <a:lnTo>
                    <a:pt x="0" y="1044105"/>
                  </a:lnTo>
                  <a:lnTo>
                    <a:pt x="4636" y="1067072"/>
                  </a:lnTo>
                  <a:lnTo>
                    <a:pt x="17281" y="1085827"/>
                  </a:lnTo>
                  <a:lnTo>
                    <a:pt x="36036" y="1098472"/>
                  </a:lnTo>
                  <a:lnTo>
                    <a:pt x="59004" y="1103109"/>
                  </a:lnTo>
                  <a:lnTo>
                    <a:pt x="798156" y="1103109"/>
                  </a:lnTo>
                  <a:lnTo>
                    <a:pt x="821119" y="1098472"/>
                  </a:lnTo>
                  <a:lnTo>
                    <a:pt x="839874" y="1085827"/>
                  </a:lnTo>
                  <a:lnTo>
                    <a:pt x="852522" y="1067072"/>
                  </a:lnTo>
                  <a:lnTo>
                    <a:pt x="857161" y="1044105"/>
                  </a:lnTo>
                  <a:lnTo>
                    <a:pt x="857161" y="58991"/>
                  </a:lnTo>
                  <a:lnTo>
                    <a:pt x="852522" y="36025"/>
                  </a:lnTo>
                  <a:lnTo>
                    <a:pt x="839874" y="17275"/>
                  </a:lnTo>
                  <a:lnTo>
                    <a:pt x="821119" y="4634"/>
                  </a:lnTo>
                  <a:lnTo>
                    <a:pt x="79815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9413367" y="4868391"/>
              <a:ext cx="857250" cy="1103630"/>
            </a:xfrm>
            <a:custGeom>
              <a:avLst/>
              <a:gdLst/>
              <a:ahLst/>
              <a:cxnLst/>
              <a:rect l="l" t="t" r="r" b="b"/>
              <a:pathLst>
                <a:path w="857250" h="1103629">
                  <a:moveTo>
                    <a:pt x="798156" y="1103109"/>
                  </a:moveTo>
                  <a:lnTo>
                    <a:pt x="59004" y="1103109"/>
                  </a:lnTo>
                  <a:lnTo>
                    <a:pt x="36036" y="1098472"/>
                  </a:lnTo>
                  <a:lnTo>
                    <a:pt x="17281" y="1085827"/>
                  </a:lnTo>
                  <a:lnTo>
                    <a:pt x="4636" y="1067072"/>
                  </a:lnTo>
                  <a:lnTo>
                    <a:pt x="0" y="1044105"/>
                  </a:lnTo>
                  <a:lnTo>
                    <a:pt x="0" y="58991"/>
                  </a:lnTo>
                  <a:lnTo>
                    <a:pt x="4636" y="36025"/>
                  </a:lnTo>
                  <a:lnTo>
                    <a:pt x="17281" y="17275"/>
                  </a:lnTo>
                  <a:lnTo>
                    <a:pt x="36036" y="4634"/>
                  </a:lnTo>
                  <a:lnTo>
                    <a:pt x="59004" y="0"/>
                  </a:lnTo>
                  <a:lnTo>
                    <a:pt x="798156" y="0"/>
                  </a:lnTo>
                  <a:lnTo>
                    <a:pt x="821119" y="4634"/>
                  </a:lnTo>
                  <a:lnTo>
                    <a:pt x="839874" y="17275"/>
                  </a:lnTo>
                  <a:lnTo>
                    <a:pt x="852522" y="36025"/>
                  </a:lnTo>
                  <a:lnTo>
                    <a:pt x="857161" y="58991"/>
                  </a:lnTo>
                  <a:lnTo>
                    <a:pt x="857161" y="1044105"/>
                  </a:lnTo>
                  <a:lnTo>
                    <a:pt x="852522" y="1067072"/>
                  </a:lnTo>
                  <a:lnTo>
                    <a:pt x="839874" y="1085827"/>
                  </a:lnTo>
                  <a:lnTo>
                    <a:pt x="821119" y="1098472"/>
                  </a:lnTo>
                  <a:lnTo>
                    <a:pt x="798156" y="1103109"/>
                  </a:lnTo>
                  <a:close/>
                </a:path>
              </a:pathLst>
            </a:custGeom>
            <a:ln w="12700">
              <a:solidFill>
                <a:srgbClr val="1A1A1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1840763" y="2445875"/>
            <a:ext cx="2998470" cy="31813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</a:t>
            </a:r>
            <a:r>
              <a:rPr sz="1900" b="1" spc="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+</a:t>
            </a:r>
            <a:r>
              <a:rPr sz="1900" b="1" spc="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</a:t>
            </a:r>
            <a:r>
              <a:rPr sz="1900" b="1" spc="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1900" b="1" spc="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r>
              <a:rPr sz="1900" b="1" spc="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spc="-7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blocks</a:t>
            </a:r>
            <a:r>
              <a:rPr sz="1900" b="1" spc="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spc="-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altogether</a:t>
            </a:r>
            <a:endParaRPr sz="1900" dirty="0">
              <a:latin typeface="Grammarsaurus" pitchFamily="2" charset="0"/>
              <a:cs typeface="Arial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1840763" y="4611940"/>
            <a:ext cx="3129280" cy="1261745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60"/>
              </a:spcBef>
            </a:pPr>
            <a:r>
              <a:rPr sz="1900" b="1" spc="-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Blue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spc="-7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blocks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= 3 + 1 = </a:t>
            </a:r>
            <a:r>
              <a:rPr sz="19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endParaRPr sz="1900" dirty="0">
              <a:latin typeface="Grammarsaurus" pitchFamily="2" charset="0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965"/>
              </a:spcBef>
            </a:pPr>
            <a:r>
              <a:rPr sz="1900" b="1" spc="-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Yellow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spc="-7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blocks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=</a:t>
            </a:r>
            <a:r>
              <a:rPr sz="1900" b="1" spc="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 +</a:t>
            </a:r>
            <a:r>
              <a:rPr sz="1900" b="1" spc="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 =</a:t>
            </a:r>
            <a:r>
              <a:rPr sz="1900" b="1" spc="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endParaRPr sz="1900" dirty="0">
              <a:latin typeface="Grammarsaurus" pitchFamily="2" charset="0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965"/>
              </a:spcBef>
            </a:pP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r>
              <a:rPr sz="1900" b="1" spc="1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+</a:t>
            </a:r>
            <a:r>
              <a:rPr sz="1900" b="1" spc="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r>
              <a:rPr sz="1900" b="1" spc="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1900" b="1" spc="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10</a:t>
            </a:r>
            <a:r>
              <a:rPr sz="1900" b="1" spc="1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spc="-7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blocks</a:t>
            </a:r>
            <a:r>
              <a:rPr sz="1900" b="1" spc="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spc="-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altogether</a:t>
            </a:r>
            <a:endParaRPr sz="1900" dirty="0">
              <a:latin typeface="Grammarsaurus" pitchFamily="2" charset="0"/>
              <a:cs typeface="Arial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5720442" y="4613157"/>
            <a:ext cx="2289810" cy="849630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60"/>
              </a:spcBef>
            </a:pP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r>
              <a:rPr sz="1900" b="1" spc="-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spc="-4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blue</a:t>
            </a:r>
            <a:r>
              <a:rPr sz="1900" b="1" spc="-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spc="-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blocks</a:t>
            </a:r>
            <a:endParaRPr sz="1900">
              <a:latin typeface="Grammarsaurus" pitchFamily="2" charset="0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965"/>
              </a:spcBef>
            </a:pP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10</a:t>
            </a:r>
            <a:r>
              <a:rPr sz="1900" b="1" spc="-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spc="-7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blocks</a:t>
            </a:r>
            <a:r>
              <a:rPr sz="1900" b="1" spc="-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altogether</a:t>
            </a:r>
            <a:endParaRPr sz="1900">
              <a:latin typeface="Grammarsaurus" pitchFamily="2" charset="0"/>
              <a:cs typeface="Arial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6093020" y="2105684"/>
            <a:ext cx="2158365" cy="849630"/>
          </a:xfrm>
          <a:prstGeom prst="rect">
            <a:avLst/>
          </a:prstGeom>
        </p:spPr>
        <p:txBody>
          <a:bodyPr vert="horz" wrap="square" lIns="0" tIns="1346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60"/>
              </a:spcBef>
            </a:pP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</a:t>
            </a:r>
            <a:r>
              <a:rPr sz="1900" b="1" spc="-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spc="-4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blue</a:t>
            </a:r>
            <a:r>
              <a:rPr sz="1900" b="1" spc="-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spc="-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blocks</a:t>
            </a:r>
            <a:endParaRPr sz="1900">
              <a:latin typeface="Grammarsaurus" pitchFamily="2" charset="0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965"/>
              </a:spcBef>
            </a:pP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r>
              <a:rPr sz="1900" b="1" spc="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spc="-7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blocks</a:t>
            </a:r>
            <a:r>
              <a:rPr sz="1900" b="1" spc="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altogether</a:t>
            </a:r>
            <a:endParaRPr sz="1900">
              <a:latin typeface="Grammarsaurus" pitchFamily="2" charset="0"/>
              <a:cs typeface="Arial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9689059" y="2420475"/>
            <a:ext cx="305435" cy="502061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83820" marR="5080" indent="-71755">
              <a:lnSpc>
                <a:spcPct val="75000"/>
              </a:lnSpc>
            </a:pPr>
            <a:r>
              <a:rPr sz="2100" b="1" u="heavy" spc="-60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2100" b="1" u="heavy" dirty="0" smtClean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3</a:t>
            </a:r>
            <a:r>
              <a:rPr lang="en-US" sz="2100" b="1" u="heavy" dirty="0" smtClean="0">
                <a:solidFill>
                  <a:schemeClr val="bg1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1</a:t>
            </a:r>
            <a:r>
              <a:rPr sz="2100" b="1" u="heavy" spc="-125" dirty="0" smtClean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2100" b="1" spc="-125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1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endParaRPr sz="2100" dirty="0">
              <a:latin typeface="Grammarsaurus" pitchFamily="2" charset="0"/>
              <a:cs typeface="Arial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9689059" y="5208320"/>
            <a:ext cx="305435" cy="502061"/>
          </a:xfrm>
          <a:prstGeom prst="rect">
            <a:avLst/>
          </a:prstGeom>
        </p:spPr>
        <p:txBody>
          <a:bodyPr vert="horz" wrap="square" lIns="0" tIns="4445" rIns="0" bIns="0" rtlCol="0">
            <a:spAutoFit/>
          </a:bodyPr>
          <a:lstStyle/>
          <a:p>
            <a:pPr marL="83820" marR="5080" indent="-71755">
              <a:lnSpc>
                <a:spcPct val="75000"/>
              </a:lnSpc>
            </a:pPr>
            <a:r>
              <a:rPr sz="2100" b="1" u="heavy" spc="-60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2100" b="1" u="heavy" dirty="0" smtClean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2</a:t>
            </a:r>
            <a:r>
              <a:rPr lang="en-US" sz="2100" b="1" u="heavy" dirty="0" smtClean="0">
                <a:solidFill>
                  <a:schemeClr val="bg1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1</a:t>
            </a:r>
            <a:r>
              <a:rPr sz="2100" b="1" u="heavy" spc="-125" dirty="0" smtClean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2100" b="1" spc="-125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1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</a:t>
            </a:r>
            <a:endParaRPr sz="2100" dirty="0">
              <a:latin typeface="Grammarsaurus" pitchFamily="2" charset="0"/>
              <a:cs typeface="Arial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6209880" y="5793550"/>
            <a:ext cx="303530" cy="33591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5"/>
              </a:spcBef>
            </a:pP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10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6173304" y="5544190"/>
            <a:ext cx="984885" cy="33591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35"/>
              </a:spcBef>
              <a:tabLst>
                <a:tab pos="435609" algn="l"/>
              </a:tabLst>
            </a:pPr>
            <a:r>
              <a:rPr sz="3000" b="1" u="heavy" baseline="-4166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4 </a:t>
            </a:r>
            <a:r>
              <a:rPr sz="3000" b="1" baseline="-4166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3000" b="1" baseline="-33333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3000" b="1" spc="292" baseline="-33333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u="heavy" spc="-30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2000" b="1" u="heavy" spc="-50" dirty="0" smtClean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2</a:t>
            </a:r>
            <a:r>
              <a:rPr lang="en-US" sz="2000" b="1" u="heavy" spc="-50" dirty="0" smtClean="0">
                <a:solidFill>
                  <a:schemeClr val="bg1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1</a:t>
            </a:r>
            <a:r>
              <a:rPr sz="2000" b="1" u="heavy" spc="500" dirty="0" smtClean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6904800" y="5764975"/>
            <a:ext cx="167640" cy="33591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35"/>
              </a:spcBef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26" name="object 9"/>
          <p:cNvSpPr txBox="1"/>
          <p:nvPr/>
        </p:nvSpPr>
        <p:spPr>
          <a:xfrm>
            <a:off x="743397" y="735406"/>
            <a:ext cx="9124315" cy="10130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48335" algn="l"/>
              </a:tabLst>
            </a:pPr>
            <a:r>
              <a:rPr sz="20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21</a:t>
            </a:r>
            <a:r>
              <a:rPr sz="2000" b="1" spc="-10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	</a:t>
            </a:r>
            <a:r>
              <a:rPr sz="2000" spc="-1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Amy builds a tower with 3 blue blocks and 5 yellow blocks.</a:t>
            </a:r>
            <a:endParaRPr sz="2000" spc="-10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  <a:spcBef>
                <a:spcPts val="555"/>
              </a:spcBef>
            </a:pPr>
            <a:endParaRPr sz="2000" spc="-100" dirty="0">
              <a:latin typeface="Grammarsaurus" pitchFamily="2" charset="0"/>
              <a:cs typeface="Gill Sans MT"/>
            </a:endParaRPr>
          </a:p>
          <a:p>
            <a:pPr marL="1593850">
              <a:lnSpc>
                <a:spcPct val="100000"/>
              </a:lnSpc>
              <a:spcBef>
                <a:spcPts val="5"/>
              </a:spcBef>
            </a:pPr>
            <a:r>
              <a:rPr sz="2000" spc="-1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What fraction of her tower is blue? Give your answer in its simplest form.</a:t>
            </a:r>
            <a:endParaRPr sz="2000" spc="-100" dirty="0">
              <a:latin typeface="Grammarsaurus" pitchFamily="2" charset="0"/>
              <a:cs typeface="Gill Sans MT"/>
            </a:endParaRPr>
          </a:p>
        </p:txBody>
      </p:sp>
      <p:sp>
        <p:nvSpPr>
          <p:cNvPr id="27" name="object 10"/>
          <p:cNvSpPr txBox="1"/>
          <p:nvPr/>
        </p:nvSpPr>
        <p:spPr>
          <a:xfrm>
            <a:off x="2073249" y="3330778"/>
            <a:ext cx="8046084" cy="101309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0975">
              <a:lnSpc>
                <a:spcPct val="100000"/>
              </a:lnSpc>
              <a:spcBef>
                <a:spcPts val="100"/>
              </a:spcBef>
            </a:pPr>
            <a:r>
              <a:rPr sz="2000" spc="-1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Amy adds one more blue block and one more yellow block to her tower.</a:t>
            </a:r>
            <a:endParaRPr sz="2000" spc="-10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  <a:spcBef>
                <a:spcPts val="630"/>
              </a:spcBef>
            </a:pPr>
            <a:endParaRPr sz="2000" spc="-100" dirty="0">
              <a:latin typeface="Grammarsaurus" pitchFamily="2" charset="0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000" spc="-1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What fraction of her tower is now blue? Give your answer in its simplest form.</a:t>
            </a:r>
            <a:endParaRPr sz="2000" spc="-100" dirty="0">
              <a:latin typeface="Grammarsaurus" pitchFamily="2" charset="0"/>
              <a:cs typeface="Gill Sans MT"/>
            </a:endParaRPr>
          </a:p>
        </p:txBody>
      </p:sp>
      <p:sp>
        <p:nvSpPr>
          <p:cNvPr id="28" name="object 5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2700" cy="350942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77100" y="3420533"/>
              <a:ext cx="4914900" cy="343746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76600" y="0"/>
              <a:ext cx="1549387" cy="129962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48400" y="3649129"/>
              <a:ext cx="1562087" cy="156210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47633"/>
              <a:ext cx="774700" cy="1562096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7000" y="1998141"/>
              <a:ext cx="1562100" cy="156208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31500" y="5681133"/>
              <a:ext cx="1460500" cy="117686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17800" y="4881033"/>
              <a:ext cx="2235200" cy="1976967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9600" y="575729"/>
              <a:ext cx="1422400" cy="2235200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2"/>
            <a:ext cx="11699240" cy="6351905"/>
            <a:chOff x="246570" y="309792"/>
            <a:chExt cx="11699240" cy="6351905"/>
          </a:xfrm>
        </p:grpSpPr>
        <p:sp>
          <p:nvSpPr>
            <p:cNvPr id="14" name="object 14"/>
            <p:cNvSpPr/>
            <p:nvPr/>
          </p:nvSpPr>
          <p:spPr>
            <a:xfrm>
              <a:off x="252920" y="316142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8"/>
                  </a:lnTo>
                  <a:lnTo>
                    <a:pt x="29845" y="29849"/>
                  </a:lnTo>
                  <a:lnTo>
                    <a:pt x="8016" y="62155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8" y="6217688"/>
                  </a:lnTo>
                  <a:lnTo>
                    <a:pt x="11656314" y="6195860"/>
                  </a:lnTo>
                  <a:lnTo>
                    <a:pt x="11678142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2" y="62155"/>
                  </a:lnTo>
                  <a:lnTo>
                    <a:pt x="11656314" y="29849"/>
                  </a:lnTo>
                  <a:lnTo>
                    <a:pt x="11624008" y="8018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2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5"/>
                  </a:lnTo>
                  <a:lnTo>
                    <a:pt x="29845" y="29849"/>
                  </a:lnTo>
                  <a:lnTo>
                    <a:pt x="62150" y="8018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8" y="8018"/>
                  </a:lnTo>
                  <a:lnTo>
                    <a:pt x="11656314" y="29849"/>
                  </a:lnTo>
                  <a:lnTo>
                    <a:pt x="11678142" y="62155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2" y="6163554"/>
                  </a:lnTo>
                  <a:lnTo>
                    <a:pt x="11656314" y="6195860"/>
                  </a:lnTo>
                  <a:lnTo>
                    <a:pt x="11624008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30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4"/>
                  </a:lnTo>
                  <a:lnTo>
                    <a:pt x="9466" y="73396"/>
                  </a:lnTo>
                  <a:lnTo>
                    <a:pt x="0" y="119989"/>
                  </a:lnTo>
                  <a:lnTo>
                    <a:pt x="9466" y="166567"/>
                  </a:lnTo>
                  <a:lnTo>
                    <a:pt x="35240" y="204712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61" y="239953"/>
                  </a:lnTo>
                  <a:lnTo>
                    <a:pt x="1719739" y="230487"/>
                  </a:lnTo>
                  <a:lnTo>
                    <a:pt x="1757884" y="204712"/>
                  </a:lnTo>
                  <a:lnTo>
                    <a:pt x="1783659" y="166567"/>
                  </a:lnTo>
                  <a:lnTo>
                    <a:pt x="1793125" y="119989"/>
                  </a:lnTo>
                  <a:lnTo>
                    <a:pt x="1783659" y="73396"/>
                  </a:lnTo>
                  <a:lnTo>
                    <a:pt x="1757884" y="35244"/>
                  </a:lnTo>
                  <a:lnTo>
                    <a:pt x="1719739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30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2"/>
                  </a:lnTo>
                  <a:lnTo>
                    <a:pt x="9466" y="166567"/>
                  </a:lnTo>
                  <a:lnTo>
                    <a:pt x="0" y="119989"/>
                  </a:lnTo>
                  <a:lnTo>
                    <a:pt x="9466" y="73396"/>
                  </a:lnTo>
                  <a:lnTo>
                    <a:pt x="35240" y="35244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61" y="0"/>
                  </a:lnTo>
                  <a:lnTo>
                    <a:pt x="1719739" y="9466"/>
                  </a:lnTo>
                  <a:lnTo>
                    <a:pt x="1757884" y="35244"/>
                  </a:lnTo>
                  <a:lnTo>
                    <a:pt x="1783659" y="73396"/>
                  </a:lnTo>
                  <a:lnTo>
                    <a:pt x="1793125" y="119989"/>
                  </a:lnTo>
                  <a:lnTo>
                    <a:pt x="1783659" y="166567"/>
                  </a:lnTo>
                  <a:lnTo>
                    <a:pt x="1757884" y="204712"/>
                  </a:lnTo>
                  <a:lnTo>
                    <a:pt x="1719739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4974005" y="4675949"/>
              <a:ext cx="2244090" cy="897890"/>
            </a:xfrm>
            <a:custGeom>
              <a:avLst/>
              <a:gdLst/>
              <a:ahLst/>
              <a:cxnLst/>
              <a:rect l="l" t="t" r="r" b="b"/>
              <a:pathLst>
                <a:path w="2244090" h="897889">
                  <a:moveTo>
                    <a:pt x="2244001" y="0"/>
                  </a:moveTo>
                  <a:lnTo>
                    <a:pt x="0" y="0"/>
                  </a:lnTo>
                  <a:lnTo>
                    <a:pt x="0" y="897610"/>
                  </a:lnTo>
                  <a:lnTo>
                    <a:pt x="2244001" y="897610"/>
                  </a:lnTo>
                  <a:lnTo>
                    <a:pt x="224400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974005" y="4675949"/>
              <a:ext cx="2244090" cy="897890"/>
            </a:xfrm>
            <a:custGeom>
              <a:avLst/>
              <a:gdLst/>
              <a:ahLst/>
              <a:cxnLst/>
              <a:rect l="l" t="t" r="r" b="b"/>
              <a:pathLst>
                <a:path w="2244090" h="897889">
                  <a:moveTo>
                    <a:pt x="2244001" y="897610"/>
                  </a:moveTo>
                  <a:lnTo>
                    <a:pt x="0" y="897610"/>
                  </a:lnTo>
                  <a:lnTo>
                    <a:pt x="0" y="0"/>
                  </a:lnTo>
                  <a:lnTo>
                    <a:pt x="2244001" y="0"/>
                  </a:lnTo>
                  <a:lnTo>
                    <a:pt x="2244001" y="897610"/>
                  </a:lnTo>
                  <a:close/>
                </a:path>
              </a:pathLst>
            </a:custGeom>
            <a:ln w="12700">
              <a:solidFill>
                <a:srgbClr val="3030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330699" y="3369043"/>
              <a:ext cx="3530600" cy="581660"/>
            </a:xfrm>
            <a:custGeom>
              <a:avLst/>
              <a:gdLst/>
              <a:ahLst/>
              <a:cxnLst/>
              <a:rect l="l" t="t" r="r" b="b"/>
              <a:pathLst>
                <a:path w="3530600" h="581660">
                  <a:moveTo>
                    <a:pt x="3505682" y="0"/>
                  </a:moveTo>
                  <a:lnTo>
                    <a:pt x="24917" y="0"/>
                  </a:lnTo>
                  <a:lnTo>
                    <a:pt x="15216" y="1957"/>
                  </a:lnTo>
                  <a:lnTo>
                    <a:pt x="7296" y="7294"/>
                  </a:lnTo>
                  <a:lnTo>
                    <a:pt x="1957" y="15210"/>
                  </a:lnTo>
                  <a:lnTo>
                    <a:pt x="0" y="24904"/>
                  </a:lnTo>
                  <a:lnTo>
                    <a:pt x="0" y="556679"/>
                  </a:lnTo>
                  <a:lnTo>
                    <a:pt x="1957" y="566380"/>
                  </a:lnTo>
                  <a:lnTo>
                    <a:pt x="7296" y="574300"/>
                  </a:lnTo>
                  <a:lnTo>
                    <a:pt x="15216" y="579639"/>
                  </a:lnTo>
                  <a:lnTo>
                    <a:pt x="24917" y="581596"/>
                  </a:lnTo>
                  <a:lnTo>
                    <a:pt x="3505682" y="581596"/>
                  </a:lnTo>
                  <a:lnTo>
                    <a:pt x="3515383" y="579639"/>
                  </a:lnTo>
                  <a:lnTo>
                    <a:pt x="3523303" y="574300"/>
                  </a:lnTo>
                  <a:lnTo>
                    <a:pt x="3528642" y="566380"/>
                  </a:lnTo>
                  <a:lnTo>
                    <a:pt x="3530600" y="556679"/>
                  </a:lnTo>
                  <a:lnTo>
                    <a:pt x="3530600" y="24904"/>
                  </a:lnTo>
                  <a:lnTo>
                    <a:pt x="3528642" y="15210"/>
                  </a:lnTo>
                  <a:lnTo>
                    <a:pt x="3523303" y="7294"/>
                  </a:lnTo>
                  <a:lnTo>
                    <a:pt x="3515383" y="1957"/>
                  </a:lnTo>
                  <a:lnTo>
                    <a:pt x="3505682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330699" y="3369043"/>
              <a:ext cx="3530600" cy="581660"/>
            </a:xfrm>
            <a:custGeom>
              <a:avLst/>
              <a:gdLst/>
              <a:ahLst/>
              <a:cxnLst/>
              <a:rect l="l" t="t" r="r" b="b"/>
              <a:pathLst>
                <a:path w="3530600" h="581660">
                  <a:moveTo>
                    <a:pt x="3505682" y="581596"/>
                  </a:moveTo>
                  <a:lnTo>
                    <a:pt x="24917" y="581596"/>
                  </a:lnTo>
                  <a:lnTo>
                    <a:pt x="15216" y="579639"/>
                  </a:lnTo>
                  <a:lnTo>
                    <a:pt x="7296" y="574300"/>
                  </a:lnTo>
                  <a:lnTo>
                    <a:pt x="1957" y="566380"/>
                  </a:lnTo>
                  <a:lnTo>
                    <a:pt x="0" y="556679"/>
                  </a:lnTo>
                  <a:lnTo>
                    <a:pt x="0" y="24904"/>
                  </a:lnTo>
                  <a:lnTo>
                    <a:pt x="1957" y="15210"/>
                  </a:lnTo>
                  <a:lnTo>
                    <a:pt x="7296" y="7294"/>
                  </a:lnTo>
                  <a:lnTo>
                    <a:pt x="15216" y="1957"/>
                  </a:lnTo>
                  <a:lnTo>
                    <a:pt x="24917" y="0"/>
                  </a:lnTo>
                  <a:lnTo>
                    <a:pt x="3505682" y="0"/>
                  </a:lnTo>
                  <a:lnTo>
                    <a:pt x="3515383" y="1957"/>
                  </a:lnTo>
                  <a:lnTo>
                    <a:pt x="3523303" y="7294"/>
                  </a:lnTo>
                  <a:lnTo>
                    <a:pt x="3528642" y="15210"/>
                  </a:lnTo>
                  <a:lnTo>
                    <a:pt x="3530600" y="24904"/>
                  </a:lnTo>
                  <a:lnTo>
                    <a:pt x="3530600" y="556679"/>
                  </a:lnTo>
                  <a:lnTo>
                    <a:pt x="3528642" y="566380"/>
                  </a:lnTo>
                  <a:lnTo>
                    <a:pt x="3523303" y="574300"/>
                  </a:lnTo>
                  <a:lnTo>
                    <a:pt x="3515383" y="579639"/>
                  </a:lnTo>
                  <a:lnTo>
                    <a:pt x="3505682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3" name="object 23"/>
          <p:cNvSpPr txBox="1"/>
          <p:nvPr/>
        </p:nvSpPr>
        <p:spPr>
          <a:xfrm>
            <a:off x="4689535" y="3477382"/>
            <a:ext cx="2879332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What is Abdul’s number?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1379550" y="1528406"/>
            <a:ext cx="105885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He says,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596328" y="615530"/>
            <a:ext cx="594360" cy="594360"/>
            <a:chOff x="596328" y="615530"/>
            <a:chExt cx="594360" cy="594360"/>
          </a:xfrm>
        </p:grpSpPr>
        <p:sp>
          <p:nvSpPr>
            <p:cNvPr id="26" name="object 26"/>
            <p:cNvSpPr/>
            <p:nvPr/>
          </p:nvSpPr>
          <p:spPr>
            <a:xfrm>
              <a:off x="602678" y="621880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5"/>
                  </a:lnTo>
                  <a:lnTo>
                    <a:pt x="11158" y="11163"/>
                  </a:lnTo>
                  <a:lnTo>
                    <a:pt x="2993" y="23274"/>
                  </a:lnTo>
                  <a:lnTo>
                    <a:pt x="0" y="38099"/>
                  </a:lnTo>
                  <a:lnTo>
                    <a:pt x="0" y="543509"/>
                  </a:lnTo>
                  <a:lnTo>
                    <a:pt x="2993" y="558334"/>
                  </a:lnTo>
                  <a:lnTo>
                    <a:pt x="11158" y="570445"/>
                  </a:lnTo>
                  <a:lnTo>
                    <a:pt x="23268" y="578613"/>
                  </a:lnTo>
                  <a:lnTo>
                    <a:pt x="38100" y="581609"/>
                  </a:lnTo>
                  <a:lnTo>
                    <a:pt x="543496" y="581609"/>
                  </a:lnTo>
                  <a:lnTo>
                    <a:pt x="558327" y="578613"/>
                  </a:lnTo>
                  <a:lnTo>
                    <a:pt x="570437" y="570445"/>
                  </a:lnTo>
                  <a:lnTo>
                    <a:pt x="578602" y="558334"/>
                  </a:lnTo>
                  <a:lnTo>
                    <a:pt x="581596" y="543509"/>
                  </a:lnTo>
                  <a:lnTo>
                    <a:pt x="581596" y="38099"/>
                  </a:lnTo>
                  <a:lnTo>
                    <a:pt x="578602" y="23274"/>
                  </a:lnTo>
                  <a:lnTo>
                    <a:pt x="570437" y="11163"/>
                  </a:lnTo>
                  <a:lnTo>
                    <a:pt x="558327" y="2995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602678" y="621880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609"/>
                  </a:moveTo>
                  <a:lnTo>
                    <a:pt x="38100" y="581609"/>
                  </a:lnTo>
                  <a:lnTo>
                    <a:pt x="23268" y="578613"/>
                  </a:lnTo>
                  <a:lnTo>
                    <a:pt x="11158" y="570445"/>
                  </a:lnTo>
                  <a:lnTo>
                    <a:pt x="2993" y="558334"/>
                  </a:lnTo>
                  <a:lnTo>
                    <a:pt x="0" y="543509"/>
                  </a:lnTo>
                  <a:lnTo>
                    <a:pt x="0" y="38099"/>
                  </a:lnTo>
                  <a:lnTo>
                    <a:pt x="2993" y="23274"/>
                  </a:lnTo>
                  <a:lnTo>
                    <a:pt x="11158" y="11163"/>
                  </a:lnTo>
                  <a:lnTo>
                    <a:pt x="23268" y="2995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5"/>
                  </a:lnTo>
                  <a:lnTo>
                    <a:pt x="570437" y="11163"/>
                  </a:lnTo>
                  <a:lnTo>
                    <a:pt x="578602" y="23274"/>
                  </a:lnTo>
                  <a:lnTo>
                    <a:pt x="581596" y="38099"/>
                  </a:lnTo>
                  <a:lnTo>
                    <a:pt x="581596" y="543509"/>
                  </a:lnTo>
                  <a:lnTo>
                    <a:pt x="578602" y="558334"/>
                  </a:lnTo>
                  <a:lnTo>
                    <a:pt x="570437" y="570445"/>
                  </a:lnTo>
                  <a:lnTo>
                    <a:pt x="558327" y="578613"/>
                  </a:lnTo>
                  <a:lnTo>
                    <a:pt x="543496" y="581609"/>
                  </a:lnTo>
                  <a:close/>
                </a:path>
              </a:pathLst>
            </a:custGeom>
            <a:ln w="12699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 txBox="1">
            <a:spLocks noGrp="1"/>
          </p:cNvSpPr>
          <p:nvPr>
            <p:ph type="title"/>
          </p:nvPr>
        </p:nvSpPr>
        <p:spPr>
          <a:xfrm>
            <a:off x="738007" y="735406"/>
            <a:ext cx="4235998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54050" algn="l"/>
              </a:tabLst>
            </a:pPr>
            <a:r>
              <a:rPr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22	</a:t>
            </a: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Abdul is thinking of a number.</a:t>
            </a:r>
          </a:p>
        </p:txBody>
      </p:sp>
      <p:sp>
        <p:nvSpPr>
          <p:cNvPr id="29" name="object 29"/>
          <p:cNvSpPr txBox="1"/>
          <p:nvPr/>
        </p:nvSpPr>
        <p:spPr>
          <a:xfrm>
            <a:off x="3665728" y="2282012"/>
            <a:ext cx="486092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b="1" dirty="0">
                <a:solidFill>
                  <a:srgbClr val="404041"/>
                </a:solidFill>
                <a:latin typeface="Grammarsaurus" pitchFamily="2" charset="0"/>
                <a:cs typeface="Arial"/>
              </a:rPr>
              <a:t>“14% of my number is 168.”</a:t>
            </a:r>
            <a:endParaRPr sz="3000" dirty="0">
              <a:latin typeface="Grammarsaurus" pitchFamily="2" charset="0"/>
              <a:cs typeface="Arial"/>
            </a:endParaRPr>
          </a:p>
        </p:txBody>
      </p:sp>
      <p:sp>
        <p:nvSpPr>
          <p:cNvPr id="31" name="object 5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2700" cy="350942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77100" y="3420533"/>
              <a:ext cx="4914900" cy="343746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76600" y="0"/>
              <a:ext cx="1549387" cy="129962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48400" y="3649129"/>
              <a:ext cx="1562087" cy="156210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47633"/>
              <a:ext cx="774700" cy="1562096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7000" y="1998141"/>
              <a:ext cx="1562100" cy="156208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31500" y="5681133"/>
              <a:ext cx="1460500" cy="117686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17800" y="4881033"/>
              <a:ext cx="2235200" cy="1976967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9600" y="575729"/>
              <a:ext cx="1422400" cy="2235200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2"/>
            <a:ext cx="11699240" cy="6351905"/>
            <a:chOff x="246570" y="309792"/>
            <a:chExt cx="11699240" cy="6351905"/>
          </a:xfrm>
        </p:grpSpPr>
        <p:sp>
          <p:nvSpPr>
            <p:cNvPr id="14" name="object 14"/>
            <p:cNvSpPr/>
            <p:nvPr/>
          </p:nvSpPr>
          <p:spPr>
            <a:xfrm>
              <a:off x="252920" y="316142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8"/>
                  </a:lnTo>
                  <a:lnTo>
                    <a:pt x="29845" y="29849"/>
                  </a:lnTo>
                  <a:lnTo>
                    <a:pt x="8016" y="62155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5"/>
                  </a:lnTo>
                  <a:lnTo>
                    <a:pt x="11656309" y="29849"/>
                  </a:lnTo>
                  <a:lnTo>
                    <a:pt x="11624003" y="8018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2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5"/>
                  </a:lnTo>
                  <a:lnTo>
                    <a:pt x="29845" y="29849"/>
                  </a:lnTo>
                  <a:lnTo>
                    <a:pt x="62150" y="8018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8"/>
                  </a:lnTo>
                  <a:lnTo>
                    <a:pt x="11656309" y="29849"/>
                  </a:lnTo>
                  <a:lnTo>
                    <a:pt x="11678140" y="62155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30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4"/>
                  </a:lnTo>
                  <a:lnTo>
                    <a:pt x="9466" y="73396"/>
                  </a:lnTo>
                  <a:lnTo>
                    <a:pt x="0" y="119989"/>
                  </a:lnTo>
                  <a:lnTo>
                    <a:pt x="9466" y="166567"/>
                  </a:lnTo>
                  <a:lnTo>
                    <a:pt x="35242" y="204712"/>
                  </a:lnTo>
                  <a:lnTo>
                    <a:pt x="73391" y="230487"/>
                  </a:lnTo>
                  <a:lnTo>
                    <a:pt x="119976" y="239953"/>
                  </a:lnTo>
                  <a:lnTo>
                    <a:pt x="1673161" y="239953"/>
                  </a:lnTo>
                  <a:lnTo>
                    <a:pt x="1719747" y="230487"/>
                  </a:lnTo>
                  <a:lnTo>
                    <a:pt x="1757895" y="204712"/>
                  </a:lnTo>
                  <a:lnTo>
                    <a:pt x="1783671" y="166567"/>
                  </a:lnTo>
                  <a:lnTo>
                    <a:pt x="1793138" y="119989"/>
                  </a:lnTo>
                  <a:lnTo>
                    <a:pt x="1783671" y="73396"/>
                  </a:lnTo>
                  <a:lnTo>
                    <a:pt x="1757895" y="35244"/>
                  </a:lnTo>
                  <a:lnTo>
                    <a:pt x="1719747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30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76" y="239953"/>
                  </a:lnTo>
                  <a:lnTo>
                    <a:pt x="73391" y="230487"/>
                  </a:lnTo>
                  <a:lnTo>
                    <a:pt x="35242" y="204712"/>
                  </a:lnTo>
                  <a:lnTo>
                    <a:pt x="9466" y="166567"/>
                  </a:lnTo>
                  <a:lnTo>
                    <a:pt x="0" y="119989"/>
                  </a:lnTo>
                  <a:lnTo>
                    <a:pt x="9466" y="73396"/>
                  </a:lnTo>
                  <a:lnTo>
                    <a:pt x="35242" y="35244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1673161" y="0"/>
                  </a:lnTo>
                  <a:lnTo>
                    <a:pt x="1719747" y="9466"/>
                  </a:lnTo>
                  <a:lnTo>
                    <a:pt x="1757895" y="35244"/>
                  </a:lnTo>
                  <a:lnTo>
                    <a:pt x="1783671" y="73396"/>
                  </a:lnTo>
                  <a:lnTo>
                    <a:pt x="1793138" y="119989"/>
                  </a:lnTo>
                  <a:lnTo>
                    <a:pt x="1783671" y="166567"/>
                  </a:lnTo>
                  <a:lnTo>
                    <a:pt x="1757895" y="204712"/>
                  </a:lnTo>
                  <a:lnTo>
                    <a:pt x="1719747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8477046" y="4675949"/>
              <a:ext cx="2244090" cy="897890"/>
            </a:xfrm>
            <a:custGeom>
              <a:avLst/>
              <a:gdLst/>
              <a:ahLst/>
              <a:cxnLst/>
              <a:rect l="l" t="t" r="r" b="b"/>
              <a:pathLst>
                <a:path w="2244090" h="897889">
                  <a:moveTo>
                    <a:pt x="2244013" y="0"/>
                  </a:moveTo>
                  <a:lnTo>
                    <a:pt x="0" y="0"/>
                  </a:lnTo>
                  <a:lnTo>
                    <a:pt x="0" y="897610"/>
                  </a:lnTo>
                  <a:lnTo>
                    <a:pt x="2244013" y="897610"/>
                  </a:lnTo>
                  <a:lnTo>
                    <a:pt x="224401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4330687" y="3369043"/>
              <a:ext cx="3530600" cy="581660"/>
            </a:xfrm>
            <a:custGeom>
              <a:avLst/>
              <a:gdLst/>
              <a:ahLst/>
              <a:cxnLst/>
              <a:rect l="l" t="t" r="r" b="b"/>
              <a:pathLst>
                <a:path w="3530600" h="581660">
                  <a:moveTo>
                    <a:pt x="3505695" y="0"/>
                  </a:moveTo>
                  <a:lnTo>
                    <a:pt x="24917" y="0"/>
                  </a:lnTo>
                  <a:lnTo>
                    <a:pt x="15221" y="1957"/>
                  </a:lnTo>
                  <a:lnTo>
                    <a:pt x="7300" y="7294"/>
                  </a:lnTo>
                  <a:lnTo>
                    <a:pt x="1959" y="15210"/>
                  </a:lnTo>
                  <a:lnTo>
                    <a:pt x="0" y="24904"/>
                  </a:lnTo>
                  <a:lnTo>
                    <a:pt x="0" y="556679"/>
                  </a:lnTo>
                  <a:lnTo>
                    <a:pt x="1959" y="566380"/>
                  </a:lnTo>
                  <a:lnTo>
                    <a:pt x="7300" y="574300"/>
                  </a:lnTo>
                  <a:lnTo>
                    <a:pt x="15221" y="579639"/>
                  </a:lnTo>
                  <a:lnTo>
                    <a:pt x="24917" y="581596"/>
                  </a:lnTo>
                  <a:lnTo>
                    <a:pt x="3505695" y="581596"/>
                  </a:lnTo>
                  <a:lnTo>
                    <a:pt x="3515389" y="579639"/>
                  </a:lnTo>
                  <a:lnTo>
                    <a:pt x="3523305" y="574300"/>
                  </a:lnTo>
                  <a:lnTo>
                    <a:pt x="3528642" y="566380"/>
                  </a:lnTo>
                  <a:lnTo>
                    <a:pt x="3530600" y="556679"/>
                  </a:lnTo>
                  <a:lnTo>
                    <a:pt x="3530600" y="24904"/>
                  </a:lnTo>
                  <a:lnTo>
                    <a:pt x="3528642" y="15210"/>
                  </a:lnTo>
                  <a:lnTo>
                    <a:pt x="3523305" y="7294"/>
                  </a:lnTo>
                  <a:lnTo>
                    <a:pt x="3515389" y="1957"/>
                  </a:lnTo>
                  <a:lnTo>
                    <a:pt x="3505695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330687" y="3369043"/>
              <a:ext cx="3530600" cy="581660"/>
            </a:xfrm>
            <a:custGeom>
              <a:avLst/>
              <a:gdLst/>
              <a:ahLst/>
              <a:cxnLst/>
              <a:rect l="l" t="t" r="r" b="b"/>
              <a:pathLst>
                <a:path w="3530600" h="581660">
                  <a:moveTo>
                    <a:pt x="3505695" y="581596"/>
                  </a:moveTo>
                  <a:lnTo>
                    <a:pt x="24917" y="581596"/>
                  </a:lnTo>
                  <a:lnTo>
                    <a:pt x="15221" y="579639"/>
                  </a:lnTo>
                  <a:lnTo>
                    <a:pt x="7300" y="574300"/>
                  </a:lnTo>
                  <a:lnTo>
                    <a:pt x="1959" y="566380"/>
                  </a:lnTo>
                  <a:lnTo>
                    <a:pt x="0" y="556679"/>
                  </a:lnTo>
                  <a:lnTo>
                    <a:pt x="0" y="24904"/>
                  </a:lnTo>
                  <a:lnTo>
                    <a:pt x="1959" y="15210"/>
                  </a:lnTo>
                  <a:lnTo>
                    <a:pt x="7300" y="7294"/>
                  </a:lnTo>
                  <a:lnTo>
                    <a:pt x="15221" y="1957"/>
                  </a:lnTo>
                  <a:lnTo>
                    <a:pt x="24917" y="0"/>
                  </a:lnTo>
                  <a:lnTo>
                    <a:pt x="3505695" y="0"/>
                  </a:lnTo>
                  <a:lnTo>
                    <a:pt x="3515389" y="1957"/>
                  </a:lnTo>
                  <a:lnTo>
                    <a:pt x="3523305" y="7294"/>
                  </a:lnTo>
                  <a:lnTo>
                    <a:pt x="3528642" y="15210"/>
                  </a:lnTo>
                  <a:lnTo>
                    <a:pt x="3530600" y="24904"/>
                  </a:lnTo>
                  <a:lnTo>
                    <a:pt x="3530600" y="556679"/>
                  </a:lnTo>
                  <a:lnTo>
                    <a:pt x="3528642" y="566380"/>
                  </a:lnTo>
                  <a:lnTo>
                    <a:pt x="3523305" y="574300"/>
                  </a:lnTo>
                  <a:lnTo>
                    <a:pt x="3515389" y="579639"/>
                  </a:lnTo>
                  <a:lnTo>
                    <a:pt x="3505695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4" name="object 24"/>
          <p:cNvGrpSpPr/>
          <p:nvPr/>
        </p:nvGrpSpPr>
        <p:grpSpPr>
          <a:xfrm>
            <a:off x="596325" y="615530"/>
            <a:ext cx="594360" cy="594360"/>
            <a:chOff x="596325" y="615530"/>
            <a:chExt cx="594360" cy="594360"/>
          </a:xfrm>
        </p:grpSpPr>
        <p:sp>
          <p:nvSpPr>
            <p:cNvPr id="25" name="object 25"/>
            <p:cNvSpPr/>
            <p:nvPr/>
          </p:nvSpPr>
          <p:spPr>
            <a:xfrm>
              <a:off x="602675" y="621880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5"/>
                  </a:lnTo>
                  <a:lnTo>
                    <a:pt x="11158" y="11163"/>
                  </a:lnTo>
                  <a:lnTo>
                    <a:pt x="2993" y="23274"/>
                  </a:lnTo>
                  <a:lnTo>
                    <a:pt x="0" y="38099"/>
                  </a:lnTo>
                  <a:lnTo>
                    <a:pt x="0" y="543509"/>
                  </a:lnTo>
                  <a:lnTo>
                    <a:pt x="2993" y="558334"/>
                  </a:lnTo>
                  <a:lnTo>
                    <a:pt x="11158" y="570445"/>
                  </a:lnTo>
                  <a:lnTo>
                    <a:pt x="23268" y="578613"/>
                  </a:lnTo>
                  <a:lnTo>
                    <a:pt x="38100" y="581609"/>
                  </a:lnTo>
                  <a:lnTo>
                    <a:pt x="543496" y="581609"/>
                  </a:lnTo>
                  <a:lnTo>
                    <a:pt x="558327" y="578613"/>
                  </a:lnTo>
                  <a:lnTo>
                    <a:pt x="570437" y="570445"/>
                  </a:lnTo>
                  <a:lnTo>
                    <a:pt x="578602" y="558334"/>
                  </a:lnTo>
                  <a:lnTo>
                    <a:pt x="581596" y="543509"/>
                  </a:lnTo>
                  <a:lnTo>
                    <a:pt x="581596" y="38099"/>
                  </a:lnTo>
                  <a:lnTo>
                    <a:pt x="578602" y="23274"/>
                  </a:lnTo>
                  <a:lnTo>
                    <a:pt x="570437" y="11163"/>
                  </a:lnTo>
                  <a:lnTo>
                    <a:pt x="558327" y="2995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474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602675" y="621880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609"/>
                  </a:moveTo>
                  <a:lnTo>
                    <a:pt x="38100" y="581609"/>
                  </a:lnTo>
                  <a:lnTo>
                    <a:pt x="23268" y="578613"/>
                  </a:lnTo>
                  <a:lnTo>
                    <a:pt x="11158" y="570445"/>
                  </a:lnTo>
                  <a:lnTo>
                    <a:pt x="2993" y="558334"/>
                  </a:lnTo>
                  <a:lnTo>
                    <a:pt x="0" y="543509"/>
                  </a:lnTo>
                  <a:lnTo>
                    <a:pt x="0" y="38099"/>
                  </a:lnTo>
                  <a:lnTo>
                    <a:pt x="2993" y="23274"/>
                  </a:lnTo>
                  <a:lnTo>
                    <a:pt x="11158" y="11163"/>
                  </a:lnTo>
                  <a:lnTo>
                    <a:pt x="23268" y="2995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5"/>
                  </a:lnTo>
                  <a:lnTo>
                    <a:pt x="570437" y="11163"/>
                  </a:lnTo>
                  <a:lnTo>
                    <a:pt x="578602" y="23274"/>
                  </a:lnTo>
                  <a:lnTo>
                    <a:pt x="581596" y="38099"/>
                  </a:lnTo>
                  <a:lnTo>
                    <a:pt x="581596" y="543509"/>
                  </a:lnTo>
                  <a:lnTo>
                    <a:pt x="578602" y="558334"/>
                  </a:lnTo>
                  <a:lnTo>
                    <a:pt x="570437" y="570445"/>
                  </a:lnTo>
                  <a:lnTo>
                    <a:pt x="558327" y="578613"/>
                  </a:lnTo>
                  <a:lnTo>
                    <a:pt x="543496" y="581609"/>
                  </a:lnTo>
                  <a:close/>
                </a:path>
              </a:pathLst>
            </a:custGeom>
            <a:ln w="12699">
              <a:solidFill>
                <a:srgbClr val="15151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2226475" y="4450876"/>
            <a:ext cx="1677670" cy="1355725"/>
          </a:xfrm>
          <a:prstGeom prst="rect">
            <a:avLst/>
          </a:prstGeom>
        </p:spPr>
        <p:txBody>
          <a:bodyPr vert="horz" wrap="square" lIns="0" tIns="1428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25"/>
              </a:spcBef>
              <a:tabLst>
                <a:tab pos="669290" algn="l"/>
              </a:tabLst>
            </a:pPr>
            <a:r>
              <a:rPr sz="205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14%	= 168</a:t>
            </a:r>
            <a:endParaRPr sz="2050" dirty="0">
              <a:latin typeface="Grammarsaurus" pitchFamily="2" charset="0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30"/>
              </a:spcBef>
            </a:pPr>
            <a:r>
              <a:rPr sz="205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1% = 12</a:t>
            </a:r>
            <a:endParaRPr sz="2050" dirty="0">
              <a:latin typeface="Grammarsaurus" pitchFamily="2" charset="0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035"/>
              </a:spcBef>
            </a:pPr>
            <a:r>
              <a:rPr sz="205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100% = 1,200</a:t>
            </a:r>
            <a:endParaRPr sz="2050" dirty="0">
              <a:latin typeface="Grammarsaurus" pitchFamily="2" charset="0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8477046" y="4675949"/>
            <a:ext cx="2244090" cy="897890"/>
          </a:xfrm>
          <a:prstGeom prst="rect">
            <a:avLst/>
          </a:prstGeom>
          <a:ln w="12700">
            <a:solidFill>
              <a:srgbClr val="303030"/>
            </a:solidFill>
          </a:ln>
        </p:spPr>
        <p:txBody>
          <a:bodyPr vert="horz" wrap="square" lIns="0" tIns="28829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2270"/>
              </a:spcBef>
            </a:pPr>
            <a:r>
              <a:rPr sz="2050" b="1" spc="-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1,200</a:t>
            </a:r>
            <a:endParaRPr sz="2050" dirty="0">
              <a:latin typeface="Grammarsaurus" pitchFamily="2" charset="0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5994112" y="4351480"/>
            <a:ext cx="616429" cy="322523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2000" b="1" spc="105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r>
              <a:rPr lang="en-US" sz="300" b="1" spc="105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105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lang="en-US" sz="1100" b="1" spc="105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105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5470748" y="4673471"/>
            <a:ext cx="1033780" cy="322523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  <a:tabLst>
                <a:tab pos="545465" algn="l"/>
              </a:tabLst>
            </a:pPr>
            <a:r>
              <a:rPr lang="en-US" sz="2000" b="1" spc="-25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lang="en-US" sz="1050" b="1" spc="-25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lang="en-US" sz="1000" b="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55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lang="en-US" sz="800" b="1" spc="55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55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r>
              <a:rPr sz="1400" b="1" spc="-28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5756262" y="4934434"/>
            <a:ext cx="679450" cy="34036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05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–</a:t>
            </a:r>
            <a:r>
              <a:rPr sz="2050" b="1" spc="15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u="sng" spc="-240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2000" b="1" u="sng" spc="-25" dirty="0" smtClean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1</a:t>
            </a:r>
            <a:r>
              <a:rPr lang="en-US" sz="1400" b="1" u="sng" spc="-25" dirty="0" smtClean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2000" b="1" u="sng" spc="-25" dirty="0" smtClean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4</a:t>
            </a:r>
            <a:r>
              <a:rPr sz="2000" b="1" u="sng" spc="500" dirty="0" smtClean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6158242" y="5196583"/>
            <a:ext cx="379095" cy="34036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050" b="1" spc="9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28 </a:t>
            </a:r>
            <a:endParaRPr sz="2050" dirty="0">
              <a:latin typeface="Grammarsaurus" pitchFamily="2" charset="0"/>
              <a:cs typeface="Arial"/>
            </a:endParaRPr>
          </a:p>
        </p:txBody>
      </p:sp>
      <p:sp>
        <p:nvSpPr>
          <p:cNvPr id="35" name="object 35"/>
          <p:cNvSpPr txBox="1"/>
          <p:nvPr/>
        </p:nvSpPr>
        <p:spPr>
          <a:xfrm>
            <a:off x="6072225" y="5450561"/>
            <a:ext cx="427355" cy="60071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R="5080" algn="r">
              <a:lnSpc>
                <a:spcPts val="2255"/>
              </a:lnSpc>
              <a:spcBef>
                <a:spcPts val="110"/>
              </a:spcBef>
            </a:pPr>
            <a:r>
              <a:rPr sz="2050" b="1" u="sng" spc="-200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 </a:t>
            </a:r>
            <a:r>
              <a:rPr sz="2050" b="1" u="sng" spc="90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28 </a:t>
            </a:r>
            <a:endParaRPr sz="2050" dirty="0">
              <a:latin typeface="Grammarsaurus" pitchFamily="2" charset="0"/>
              <a:cs typeface="Arial"/>
            </a:endParaRPr>
          </a:p>
          <a:p>
            <a:pPr marR="28575" algn="r">
              <a:lnSpc>
                <a:spcPts val="2255"/>
              </a:lnSpc>
            </a:pPr>
            <a:r>
              <a:rPr sz="205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endParaRPr sz="2050" dirty="0">
              <a:latin typeface="Grammarsaurus" pitchFamily="2" charset="0"/>
              <a:cs typeface="Arial"/>
            </a:endParaRPr>
          </a:p>
        </p:txBody>
      </p:sp>
      <p:sp>
        <p:nvSpPr>
          <p:cNvPr id="36" name="object 36"/>
          <p:cNvSpPr/>
          <p:nvPr/>
        </p:nvSpPr>
        <p:spPr>
          <a:xfrm>
            <a:off x="5916980" y="4698784"/>
            <a:ext cx="626745" cy="254000"/>
          </a:xfrm>
          <a:custGeom>
            <a:avLst/>
            <a:gdLst/>
            <a:ahLst/>
            <a:cxnLst/>
            <a:rect l="l" t="t" r="r" b="b"/>
            <a:pathLst>
              <a:path w="626745" h="254000">
                <a:moveTo>
                  <a:pt x="626541" y="0"/>
                </a:moveTo>
                <a:lnTo>
                  <a:pt x="0" y="0"/>
                </a:lnTo>
                <a:lnTo>
                  <a:pt x="0" y="253695"/>
                </a:lnTo>
              </a:path>
            </a:pathLst>
          </a:custGeom>
          <a:ln w="2540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23"/>
          <p:cNvSpPr txBox="1"/>
          <p:nvPr/>
        </p:nvSpPr>
        <p:spPr>
          <a:xfrm>
            <a:off x="4689535" y="3477382"/>
            <a:ext cx="2879332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What is Abdul’s number?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sp>
        <p:nvSpPr>
          <p:cNvPr id="40" name="object 24"/>
          <p:cNvSpPr txBox="1"/>
          <p:nvPr/>
        </p:nvSpPr>
        <p:spPr>
          <a:xfrm>
            <a:off x="1379550" y="1528406"/>
            <a:ext cx="105885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He says,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sp>
        <p:nvSpPr>
          <p:cNvPr id="41" name="object 28"/>
          <p:cNvSpPr txBox="1">
            <a:spLocks noGrp="1"/>
          </p:cNvSpPr>
          <p:nvPr>
            <p:ph type="title"/>
          </p:nvPr>
        </p:nvSpPr>
        <p:spPr>
          <a:xfrm>
            <a:off x="738007" y="735406"/>
            <a:ext cx="4235998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54050" algn="l"/>
              </a:tabLst>
            </a:pPr>
            <a:r>
              <a:rPr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22	</a:t>
            </a: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Abdul is thinking of a number.</a:t>
            </a:r>
          </a:p>
        </p:txBody>
      </p:sp>
      <p:sp>
        <p:nvSpPr>
          <p:cNvPr id="42" name="object 29"/>
          <p:cNvSpPr txBox="1"/>
          <p:nvPr/>
        </p:nvSpPr>
        <p:spPr>
          <a:xfrm>
            <a:off x="3665728" y="2282012"/>
            <a:ext cx="4860925" cy="482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000" b="1" dirty="0">
                <a:solidFill>
                  <a:srgbClr val="404041"/>
                </a:solidFill>
                <a:latin typeface="Grammarsaurus" pitchFamily="2" charset="0"/>
                <a:cs typeface="Arial"/>
              </a:rPr>
              <a:t>“14% of my number is 168.”</a:t>
            </a:r>
            <a:endParaRPr sz="3000" dirty="0">
              <a:latin typeface="Grammarsaurus" pitchFamily="2" charset="0"/>
              <a:cs typeface="Arial"/>
            </a:endParaRPr>
          </a:p>
        </p:txBody>
      </p:sp>
      <p:sp>
        <p:nvSpPr>
          <p:cNvPr id="43" name="object 5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2700" cy="350942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77100" y="3420533"/>
              <a:ext cx="4914900" cy="343746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76600" y="0"/>
              <a:ext cx="1549387" cy="129962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48400" y="3649129"/>
              <a:ext cx="1562087" cy="156210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47633"/>
              <a:ext cx="774700" cy="1562096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7000" y="1998141"/>
              <a:ext cx="1562100" cy="156208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31500" y="5681133"/>
              <a:ext cx="1460500" cy="117686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17800" y="4881033"/>
              <a:ext cx="2235200" cy="1976967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9600" y="575729"/>
              <a:ext cx="1422400" cy="2235200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2"/>
            <a:ext cx="11699240" cy="6351905"/>
            <a:chOff x="246570" y="309792"/>
            <a:chExt cx="11699240" cy="6351905"/>
          </a:xfrm>
        </p:grpSpPr>
        <p:sp>
          <p:nvSpPr>
            <p:cNvPr id="14" name="object 14"/>
            <p:cNvSpPr/>
            <p:nvPr/>
          </p:nvSpPr>
          <p:spPr>
            <a:xfrm>
              <a:off x="252920" y="316142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8"/>
                  </a:lnTo>
                  <a:lnTo>
                    <a:pt x="29845" y="29849"/>
                  </a:lnTo>
                  <a:lnTo>
                    <a:pt x="8016" y="62155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5"/>
                  </a:lnTo>
                  <a:lnTo>
                    <a:pt x="11656309" y="29849"/>
                  </a:lnTo>
                  <a:lnTo>
                    <a:pt x="11624003" y="8018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2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5"/>
                  </a:lnTo>
                  <a:lnTo>
                    <a:pt x="29845" y="29849"/>
                  </a:lnTo>
                  <a:lnTo>
                    <a:pt x="62150" y="8018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8"/>
                  </a:lnTo>
                  <a:lnTo>
                    <a:pt x="11656309" y="29849"/>
                  </a:lnTo>
                  <a:lnTo>
                    <a:pt x="11678140" y="62155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43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4"/>
                  </a:lnTo>
                  <a:lnTo>
                    <a:pt x="9466" y="73396"/>
                  </a:lnTo>
                  <a:lnTo>
                    <a:pt x="0" y="119989"/>
                  </a:lnTo>
                  <a:lnTo>
                    <a:pt x="9466" y="166567"/>
                  </a:lnTo>
                  <a:lnTo>
                    <a:pt x="35240" y="204712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48" y="239953"/>
                  </a:lnTo>
                  <a:lnTo>
                    <a:pt x="1719734" y="230487"/>
                  </a:lnTo>
                  <a:lnTo>
                    <a:pt x="1757883" y="204712"/>
                  </a:lnTo>
                  <a:lnTo>
                    <a:pt x="1783659" y="166567"/>
                  </a:lnTo>
                  <a:lnTo>
                    <a:pt x="1793125" y="119989"/>
                  </a:lnTo>
                  <a:lnTo>
                    <a:pt x="1783659" y="73396"/>
                  </a:lnTo>
                  <a:lnTo>
                    <a:pt x="1757883" y="35244"/>
                  </a:lnTo>
                  <a:lnTo>
                    <a:pt x="1719734" y="9466"/>
                  </a:lnTo>
                  <a:lnTo>
                    <a:pt x="1673148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43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2"/>
                  </a:lnTo>
                  <a:lnTo>
                    <a:pt x="9466" y="166567"/>
                  </a:lnTo>
                  <a:lnTo>
                    <a:pt x="0" y="119989"/>
                  </a:lnTo>
                  <a:lnTo>
                    <a:pt x="9466" y="73396"/>
                  </a:lnTo>
                  <a:lnTo>
                    <a:pt x="35240" y="35244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48" y="0"/>
                  </a:lnTo>
                  <a:lnTo>
                    <a:pt x="1719734" y="9466"/>
                  </a:lnTo>
                  <a:lnTo>
                    <a:pt x="1757883" y="35244"/>
                  </a:lnTo>
                  <a:lnTo>
                    <a:pt x="1783659" y="73396"/>
                  </a:lnTo>
                  <a:lnTo>
                    <a:pt x="1793125" y="119989"/>
                  </a:lnTo>
                  <a:lnTo>
                    <a:pt x="1783659" y="166567"/>
                  </a:lnTo>
                  <a:lnTo>
                    <a:pt x="1757883" y="204712"/>
                  </a:lnTo>
                  <a:lnTo>
                    <a:pt x="1719734" y="230487"/>
                  </a:lnTo>
                  <a:lnTo>
                    <a:pt x="1673148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3647719" y="3093923"/>
              <a:ext cx="4897120" cy="581660"/>
            </a:xfrm>
            <a:custGeom>
              <a:avLst/>
              <a:gdLst/>
              <a:ahLst/>
              <a:cxnLst/>
              <a:rect l="l" t="t" r="r" b="b"/>
              <a:pathLst>
                <a:path w="4897120" h="581660">
                  <a:moveTo>
                    <a:pt x="4867224" y="0"/>
                  </a:moveTo>
                  <a:lnTo>
                    <a:pt x="29337" y="0"/>
                  </a:lnTo>
                  <a:lnTo>
                    <a:pt x="17916" y="2305"/>
                  </a:lnTo>
                  <a:lnTo>
                    <a:pt x="8591" y="8593"/>
                  </a:lnTo>
                  <a:lnTo>
                    <a:pt x="2305" y="17921"/>
                  </a:lnTo>
                  <a:lnTo>
                    <a:pt x="0" y="29349"/>
                  </a:lnTo>
                  <a:lnTo>
                    <a:pt x="0" y="552259"/>
                  </a:lnTo>
                  <a:lnTo>
                    <a:pt x="2305" y="563679"/>
                  </a:lnTo>
                  <a:lnTo>
                    <a:pt x="8591" y="573004"/>
                  </a:lnTo>
                  <a:lnTo>
                    <a:pt x="17916" y="579291"/>
                  </a:lnTo>
                  <a:lnTo>
                    <a:pt x="29337" y="581596"/>
                  </a:lnTo>
                  <a:lnTo>
                    <a:pt x="4867224" y="581596"/>
                  </a:lnTo>
                  <a:lnTo>
                    <a:pt x="4878639" y="579291"/>
                  </a:lnTo>
                  <a:lnTo>
                    <a:pt x="4887964" y="573004"/>
                  </a:lnTo>
                  <a:lnTo>
                    <a:pt x="4894254" y="563679"/>
                  </a:lnTo>
                  <a:lnTo>
                    <a:pt x="4896561" y="552259"/>
                  </a:lnTo>
                  <a:lnTo>
                    <a:pt x="4896561" y="29349"/>
                  </a:lnTo>
                  <a:lnTo>
                    <a:pt x="4894254" y="17921"/>
                  </a:lnTo>
                  <a:lnTo>
                    <a:pt x="4887964" y="8593"/>
                  </a:lnTo>
                  <a:lnTo>
                    <a:pt x="4878639" y="2305"/>
                  </a:lnTo>
                  <a:lnTo>
                    <a:pt x="4867224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647719" y="3093923"/>
              <a:ext cx="4897120" cy="581660"/>
            </a:xfrm>
            <a:custGeom>
              <a:avLst/>
              <a:gdLst/>
              <a:ahLst/>
              <a:cxnLst/>
              <a:rect l="l" t="t" r="r" b="b"/>
              <a:pathLst>
                <a:path w="4897120" h="581660">
                  <a:moveTo>
                    <a:pt x="4867224" y="581596"/>
                  </a:moveTo>
                  <a:lnTo>
                    <a:pt x="29337" y="581596"/>
                  </a:lnTo>
                  <a:lnTo>
                    <a:pt x="17916" y="579291"/>
                  </a:lnTo>
                  <a:lnTo>
                    <a:pt x="8591" y="573004"/>
                  </a:lnTo>
                  <a:lnTo>
                    <a:pt x="2305" y="563679"/>
                  </a:lnTo>
                  <a:lnTo>
                    <a:pt x="0" y="552259"/>
                  </a:lnTo>
                  <a:lnTo>
                    <a:pt x="0" y="29349"/>
                  </a:lnTo>
                  <a:lnTo>
                    <a:pt x="2305" y="17921"/>
                  </a:lnTo>
                  <a:lnTo>
                    <a:pt x="8591" y="8593"/>
                  </a:lnTo>
                  <a:lnTo>
                    <a:pt x="17916" y="2305"/>
                  </a:lnTo>
                  <a:lnTo>
                    <a:pt x="29337" y="0"/>
                  </a:lnTo>
                  <a:lnTo>
                    <a:pt x="4867224" y="0"/>
                  </a:lnTo>
                  <a:lnTo>
                    <a:pt x="4878639" y="2305"/>
                  </a:lnTo>
                  <a:lnTo>
                    <a:pt x="4887964" y="8593"/>
                  </a:lnTo>
                  <a:lnTo>
                    <a:pt x="4894254" y="17921"/>
                  </a:lnTo>
                  <a:lnTo>
                    <a:pt x="4896561" y="29349"/>
                  </a:lnTo>
                  <a:lnTo>
                    <a:pt x="4896561" y="552259"/>
                  </a:lnTo>
                  <a:lnTo>
                    <a:pt x="4894254" y="563679"/>
                  </a:lnTo>
                  <a:lnTo>
                    <a:pt x="4887964" y="573004"/>
                  </a:lnTo>
                  <a:lnTo>
                    <a:pt x="4878639" y="579291"/>
                  </a:lnTo>
                  <a:lnTo>
                    <a:pt x="4867224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/>
          <p:nvPr/>
        </p:nvSpPr>
        <p:spPr>
          <a:xfrm>
            <a:off x="4321759" y="3188576"/>
            <a:ext cx="3679241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What is the mass of one apple?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596319" y="615530"/>
            <a:ext cx="594360" cy="594360"/>
            <a:chOff x="596319" y="615530"/>
            <a:chExt cx="594360" cy="594360"/>
          </a:xfrm>
        </p:grpSpPr>
        <p:sp>
          <p:nvSpPr>
            <p:cNvPr id="23" name="object 23"/>
            <p:cNvSpPr/>
            <p:nvPr/>
          </p:nvSpPr>
          <p:spPr>
            <a:xfrm>
              <a:off x="602669" y="621880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0"/>
                  </a:moveTo>
                  <a:lnTo>
                    <a:pt x="38100" y="0"/>
                  </a:lnTo>
                  <a:lnTo>
                    <a:pt x="23274" y="2995"/>
                  </a:lnTo>
                  <a:lnTo>
                    <a:pt x="11163" y="11163"/>
                  </a:lnTo>
                  <a:lnTo>
                    <a:pt x="2995" y="23274"/>
                  </a:lnTo>
                  <a:lnTo>
                    <a:pt x="0" y="38099"/>
                  </a:lnTo>
                  <a:lnTo>
                    <a:pt x="0" y="543509"/>
                  </a:lnTo>
                  <a:lnTo>
                    <a:pt x="2995" y="558334"/>
                  </a:lnTo>
                  <a:lnTo>
                    <a:pt x="11163" y="570445"/>
                  </a:lnTo>
                  <a:lnTo>
                    <a:pt x="23274" y="578613"/>
                  </a:lnTo>
                  <a:lnTo>
                    <a:pt x="38100" y="581609"/>
                  </a:lnTo>
                  <a:lnTo>
                    <a:pt x="543509" y="581609"/>
                  </a:lnTo>
                  <a:lnTo>
                    <a:pt x="558334" y="578613"/>
                  </a:lnTo>
                  <a:lnTo>
                    <a:pt x="570445" y="570445"/>
                  </a:lnTo>
                  <a:lnTo>
                    <a:pt x="578613" y="558334"/>
                  </a:lnTo>
                  <a:lnTo>
                    <a:pt x="581609" y="543509"/>
                  </a:lnTo>
                  <a:lnTo>
                    <a:pt x="581609" y="38099"/>
                  </a:lnTo>
                  <a:lnTo>
                    <a:pt x="578613" y="23274"/>
                  </a:lnTo>
                  <a:lnTo>
                    <a:pt x="570445" y="11163"/>
                  </a:lnTo>
                  <a:lnTo>
                    <a:pt x="558334" y="2995"/>
                  </a:lnTo>
                  <a:lnTo>
                    <a:pt x="543509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602669" y="621880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581609"/>
                  </a:moveTo>
                  <a:lnTo>
                    <a:pt x="38100" y="581609"/>
                  </a:lnTo>
                  <a:lnTo>
                    <a:pt x="23274" y="578613"/>
                  </a:lnTo>
                  <a:lnTo>
                    <a:pt x="11163" y="570445"/>
                  </a:lnTo>
                  <a:lnTo>
                    <a:pt x="2995" y="558334"/>
                  </a:lnTo>
                  <a:lnTo>
                    <a:pt x="0" y="543509"/>
                  </a:lnTo>
                  <a:lnTo>
                    <a:pt x="0" y="38099"/>
                  </a:lnTo>
                  <a:lnTo>
                    <a:pt x="2995" y="23274"/>
                  </a:lnTo>
                  <a:lnTo>
                    <a:pt x="11163" y="11163"/>
                  </a:lnTo>
                  <a:lnTo>
                    <a:pt x="23274" y="2995"/>
                  </a:lnTo>
                  <a:lnTo>
                    <a:pt x="38100" y="0"/>
                  </a:lnTo>
                  <a:lnTo>
                    <a:pt x="543509" y="0"/>
                  </a:lnTo>
                  <a:lnTo>
                    <a:pt x="558334" y="2995"/>
                  </a:lnTo>
                  <a:lnTo>
                    <a:pt x="570445" y="11163"/>
                  </a:lnTo>
                  <a:lnTo>
                    <a:pt x="578613" y="23274"/>
                  </a:lnTo>
                  <a:lnTo>
                    <a:pt x="581609" y="38099"/>
                  </a:lnTo>
                  <a:lnTo>
                    <a:pt x="581609" y="543509"/>
                  </a:lnTo>
                  <a:lnTo>
                    <a:pt x="578613" y="558334"/>
                  </a:lnTo>
                  <a:lnTo>
                    <a:pt x="570445" y="570445"/>
                  </a:lnTo>
                  <a:lnTo>
                    <a:pt x="558334" y="578613"/>
                  </a:lnTo>
                  <a:lnTo>
                    <a:pt x="543509" y="581609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>
            <a:spLocks noGrp="1"/>
          </p:cNvSpPr>
          <p:nvPr>
            <p:ph type="title"/>
          </p:nvPr>
        </p:nvSpPr>
        <p:spPr>
          <a:xfrm>
            <a:off x="720540" y="668031"/>
            <a:ext cx="4237468" cy="161262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655320" marR="5080" indent="-643255">
              <a:lnSpc>
                <a:spcPct val="130100"/>
              </a:lnSpc>
              <a:spcBef>
                <a:spcPts val="95"/>
              </a:spcBef>
              <a:tabLst>
                <a:tab pos="655320" algn="l"/>
              </a:tabLst>
            </a:pPr>
            <a:r>
              <a:rPr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23	</a:t>
            </a: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Sarah has a bowl of apples. The bowl itself weights 250 g. Altogether they weigh 1.27 kg. There are 12 apples.</a:t>
            </a:r>
          </a:p>
        </p:txBody>
      </p:sp>
      <p:sp>
        <p:nvSpPr>
          <p:cNvPr id="26" name="object 26"/>
          <p:cNvSpPr/>
          <p:nvPr/>
        </p:nvSpPr>
        <p:spPr>
          <a:xfrm>
            <a:off x="4973993" y="4369066"/>
            <a:ext cx="2244090" cy="897890"/>
          </a:xfrm>
          <a:custGeom>
            <a:avLst/>
            <a:gdLst/>
            <a:ahLst/>
            <a:cxnLst/>
            <a:rect l="l" t="t" r="r" b="b"/>
            <a:pathLst>
              <a:path w="2244090" h="897889">
                <a:moveTo>
                  <a:pt x="2244013" y="0"/>
                </a:moveTo>
                <a:lnTo>
                  <a:pt x="0" y="0"/>
                </a:lnTo>
                <a:lnTo>
                  <a:pt x="0" y="897597"/>
                </a:lnTo>
                <a:lnTo>
                  <a:pt x="2244013" y="897597"/>
                </a:lnTo>
                <a:lnTo>
                  <a:pt x="224401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4973993" y="4369066"/>
            <a:ext cx="2244090" cy="897890"/>
          </a:xfrm>
          <a:prstGeom prst="rect">
            <a:avLst/>
          </a:prstGeom>
          <a:ln w="12700">
            <a:solidFill>
              <a:srgbClr val="303030"/>
            </a:solidFill>
          </a:ln>
        </p:spPr>
        <p:txBody>
          <a:bodyPr vert="horz" wrap="square" lIns="0" tIns="258445" rIns="0" bIns="0" rtlCol="0">
            <a:noAutofit/>
          </a:bodyPr>
          <a:lstStyle/>
          <a:p>
            <a:pPr marR="369570" algn="r">
              <a:lnSpc>
                <a:spcPct val="100000"/>
              </a:lnSpc>
              <a:spcBef>
                <a:spcPts val="2035"/>
              </a:spcBef>
            </a:pPr>
            <a:r>
              <a:rPr sz="2000" b="1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g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28" name="object 28"/>
          <p:cNvGrpSpPr/>
          <p:nvPr/>
        </p:nvGrpSpPr>
        <p:grpSpPr>
          <a:xfrm>
            <a:off x="7439824" y="744321"/>
            <a:ext cx="2536825" cy="2078989"/>
            <a:chOff x="7439824" y="744321"/>
            <a:chExt cx="2536825" cy="2078989"/>
          </a:xfrm>
        </p:grpSpPr>
        <p:sp>
          <p:nvSpPr>
            <p:cNvPr id="29" name="object 29"/>
            <p:cNvSpPr/>
            <p:nvPr/>
          </p:nvSpPr>
          <p:spPr>
            <a:xfrm>
              <a:off x="7439824" y="2183676"/>
              <a:ext cx="2536825" cy="639445"/>
            </a:xfrm>
            <a:custGeom>
              <a:avLst/>
              <a:gdLst/>
              <a:ahLst/>
              <a:cxnLst/>
              <a:rect l="l" t="t" r="r" b="b"/>
              <a:pathLst>
                <a:path w="2536825" h="639444">
                  <a:moveTo>
                    <a:pt x="1268145" y="0"/>
                  </a:moveTo>
                  <a:lnTo>
                    <a:pt x="1196183" y="505"/>
                  </a:lnTo>
                  <a:lnTo>
                    <a:pt x="1125274" y="2005"/>
                  </a:lnTo>
                  <a:lnTo>
                    <a:pt x="1055525" y="4471"/>
                  </a:lnTo>
                  <a:lnTo>
                    <a:pt x="987044" y="7877"/>
                  </a:lnTo>
                  <a:lnTo>
                    <a:pt x="919937" y="12195"/>
                  </a:lnTo>
                  <a:lnTo>
                    <a:pt x="854311" y="17399"/>
                  </a:lnTo>
                  <a:lnTo>
                    <a:pt x="790273" y="23462"/>
                  </a:lnTo>
                  <a:lnTo>
                    <a:pt x="727932" y="30357"/>
                  </a:lnTo>
                  <a:lnTo>
                    <a:pt x="667392" y="38056"/>
                  </a:lnTo>
                  <a:lnTo>
                    <a:pt x="608762" y="46534"/>
                  </a:lnTo>
                  <a:lnTo>
                    <a:pt x="552149" y="55762"/>
                  </a:lnTo>
                  <a:lnTo>
                    <a:pt x="497660" y="65714"/>
                  </a:lnTo>
                  <a:lnTo>
                    <a:pt x="445401" y="76363"/>
                  </a:lnTo>
                  <a:lnTo>
                    <a:pt x="395480" y="87682"/>
                  </a:lnTo>
                  <a:lnTo>
                    <a:pt x="348004" y="99644"/>
                  </a:lnTo>
                  <a:lnTo>
                    <a:pt x="303080" y="112222"/>
                  </a:lnTo>
                  <a:lnTo>
                    <a:pt x="260815" y="125389"/>
                  </a:lnTo>
                  <a:lnTo>
                    <a:pt x="221316" y="139118"/>
                  </a:lnTo>
                  <a:lnTo>
                    <a:pt x="184690" y="153382"/>
                  </a:lnTo>
                  <a:lnTo>
                    <a:pt x="120485" y="183408"/>
                  </a:lnTo>
                  <a:lnTo>
                    <a:pt x="69057" y="215250"/>
                  </a:lnTo>
                  <a:lnTo>
                    <a:pt x="31263" y="248693"/>
                  </a:lnTo>
                  <a:lnTo>
                    <a:pt x="7958" y="283521"/>
                  </a:lnTo>
                  <a:lnTo>
                    <a:pt x="0" y="319519"/>
                  </a:lnTo>
                  <a:lnTo>
                    <a:pt x="2007" y="337651"/>
                  </a:lnTo>
                  <a:lnTo>
                    <a:pt x="17746" y="373093"/>
                  </a:lnTo>
                  <a:lnTo>
                    <a:pt x="48402" y="407257"/>
                  </a:lnTo>
                  <a:lnTo>
                    <a:pt x="93121" y="439928"/>
                  </a:lnTo>
                  <a:lnTo>
                    <a:pt x="151044" y="470889"/>
                  </a:lnTo>
                  <a:lnTo>
                    <a:pt x="221316" y="499925"/>
                  </a:lnTo>
                  <a:lnTo>
                    <a:pt x="260815" y="513654"/>
                  </a:lnTo>
                  <a:lnTo>
                    <a:pt x="303080" y="526821"/>
                  </a:lnTo>
                  <a:lnTo>
                    <a:pt x="348004" y="539399"/>
                  </a:lnTo>
                  <a:lnTo>
                    <a:pt x="395480" y="551360"/>
                  </a:lnTo>
                  <a:lnTo>
                    <a:pt x="445401" y="562679"/>
                  </a:lnTo>
                  <a:lnTo>
                    <a:pt x="497660" y="573327"/>
                  </a:lnTo>
                  <a:lnTo>
                    <a:pt x="552149" y="583279"/>
                  </a:lnTo>
                  <a:lnTo>
                    <a:pt x="608762" y="592507"/>
                  </a:lnTo>
                  <a:lnTo>
                    <a:pt x="667392" y="600984"/>
                  </a:lnTo>
                  <a:lnTo>
                    <a:pt x="727932" y="608683"/>
                  </a:lnTo>
                  <a:lnTo>
                    <a:pt x="790273" y="615577"/>
                  </a:lnTo>
                  <a:lnTo>
                    <a:pt x="854311" y="621640"/>
                  </a:lnTo>
                  <a:lnTo>
                    <a:pt x="919937" y="626844"/>
                  </a:lnTo>
                  <a:lnTo>
                    <a:pt x="987044" y="631162"/>
                  </a:lnTo>
                  <a:lnTo>
                    <a:pt x="1055525" y="634567"/>
                  </a:lnTo>
                  <a:lnTo>
                    <a:pt x="1125274" y="637033"/>
                  </a:lnTo>
                  <a:lnTo>
                    <a:pt x="1196183" y="638532"/>
                  </a:lnTo>
                  <a:lnTo>
                    <a:pt x="1268145" y="639038"/>
                  </a:lnTo>
                  <a:lnTo>
                    <a:pt x="1340107" y="638532"/>
                  </a:lnTo>
                  <a:lnTo>
                    <a:pt x="1411016" y="637033"/>
                  </a:lnTo>
                  <a:lnTo>
                    <a:pt x="1480765" y="634567"/>
                  </a:lnTo>
                  <a:lnTo>
                    <a:pt x="1549247" y="631162"/>
                  </a:lnTo>
                  <a:lnTo>
                    <a:pt x="1616354" y="626844"/>
                  </a:lnTo>
                  <a:lnTo>
                    <a:pt x="1681980" y="621640"/>
                  </a:lnTo>
                  <a:lnTo>
                    <a:pt x="1746017" y="615577"/>
                  </a:lnTo>
                  <a:lnTo>
                    <a:pt x="1808359" y="608683"/>
                  </a:lnTo>
                  <a:lnTo>
                    <a:pt x="1868898" y="600984"/>
                  </a:lnTo>
                  <a:lnTo>
                    <a:pt x="1927528" y="592507"/>
                  </a:lnTo>
                  <a:lnTo>
                    <a:pt x="1984141" y="583279"/>
                  </a:lnTo>
                  <a:lnTo>
                    <a:pt x="2038631" y="573327"/>
                  </a:lnTo>
                  <a:lnTo>
                    <a:pt x="2090889" y="562679"/>
                  </a:lnTo>
                  <a:lnTo>
                    <a:pt x="2140810" y="551360"/>
                  </a:lnTo>
                  <a:lnTo>
                    <a:pt x="2188286" y="539399"/>
                  </a:lnTo>
                  <a:lnTo>
                    <a:pt x="2233210" y="526821"/>
                  </a:lnTo>
                  <a:lnTo>
                    <a:pt x="2275476" y="513654"/>
                  </a:lnTo>
                  <a:lnTo>
                    <a:pt x="2314975" y="499925"/>
                  </a:lnTo>
                  <a:lnTo>
                    <a:pt x="2351601" y="485661"/>
                  </a:lnTo>
                  <a:lnTo>
                    <a:pt x="2415805" y="455636"/>
                  </a:lnTo>
                  <a:lnTo>
                    <a:pt x="2467233" y="423793"/>
                  </a:lnTo>
                  <a:lnTo>
                    <a:pt x="2505028" y="390349"/>
                  </a:lnTo>
                  <a:lnTo>
                    <a:pt x="2528333" y="355519"/>
                  </a:lnTo>
                  <a:lnTo>
                    <a:pt x="2536291" y="319519"/>
                  </a:lnTo>
                  <a:lnTo>
                    <a:pt x="2534284" y="301387"/>
                  </a:lnTo>
                  <a:lnTo>
                    <a:pt x="2518545" y="265947"/>
                  </a:lnTo>
                  <a:lnTo>
                    <a:pt x="2487888" y="231785"/>
                  </a:lnTo>
                  <a:lnTo>
                    <a:pt x="2443170" y="199115"/>
                  </a:lnTo>
                  <a:lnTo>
                    <a:pt x="2385247" y="168154"/>
                  </a:lnTo>
                  <a:lnTo>
                    <a:pt x="2314975" y="139118"/>
                  </a:lnTo>
                  <a:lnTo>
                    <a:pt x="2275476" y="125389"/>
                  </a:lnTo>
                  <a:lnTo>
                    <a:pt x="2233210" y="112222"/>
                  </a:lnTo>
                  <a:lnTo>
                    <a:pt x="2188286" y="99644"/>
                  </a:lnTo>
                  <a:lnTo>
                    <a:pt x="2140810" y="87682"/>
                  </a:lnTo>
                  <a:lnTo>
                    <a:pt x="2090889" y="76363"/>
                  </a:lnTo>
                  <a:lnTo>
                    <a:pt x="2038631" y="65714"/>
                  </a:lnTo>
                  <a:lnTo>
                    <a:pt x="1984141" y="55762"/>
                  </a:lnTo>
                  <a:lnTo>
                    <a:pt x="1927528" y="46534"/>
                  </a:lnTo>
                  <a:lnTo>
                    <a:pt x="1868898" y="38056"/>
                  </a:lnTo>
                  <a:lnTo>
                    <a:pt x="1808359" y="30357"/>
                  </a:lnTo>
                  <a:lnTo>
                    <a:pt x="1746017" y="23462"/>
                  </a:lnTo>
                  <a:lnTo>
                    <a:pt x="1681980" y="17399"/>
                  </a:lnTo>
                  <a:lnTo>
                    <a:pt x="1616354" y="12195"/>
                  </a:lnTo>
                  <a:lnTo>
                    <a:pt x="1549247" y="7877"/>
                  </a:lnTo>
                  <a:lnTo>
                    <a:pt x="1480765" y="4471"/>
                  </a:lnTo>
                  <a:lnTo>
                    <a:pt x="1411016" y="2005"/>
                  </a:lnTo>
                  <a:lnTo>
                    <a:pt x="1340107" y="505"/>
                  </a:lnTo>
                  <a:lnTo>
                    <a:pt x="1268145" y="0"/>
                  </a:lnTo>
                  <a:close/>
                </a:path>
              </a:pathLst>
            </a:custGeom>
            <a:solidFill>
              <a:srgbClr val="E6E7E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7564670" y="1420589"/>
              <a:ext cx="2144395" cy="1203960"/>
            </a:xfrm>
            <a:custGeom>
              <a:avLst/>
              <a:gdLst/>
              <a:ahLst/>
              <a:cxnLst/>
              <a:rect l="l" t="t" r="r" b="b"/>
              <a:pathLst>
                <a:path w="2144395" h="1203960">
                  <a:moveTo>
                    <a:pt x="1873362" y="0"/>
                  </a:moveTo>
                  <a:lnTo>
                    <a:pt x="1818518" y="148"/>
                  </a:lnTo>
                  <a:lnTo>
                    <a:pt x="1761126" y="644"/>
                  </a:lnTo>
                  <a:lnTo>
                    <a:pt x="1640922" y="2447"/>
                  </a:lnTo>
                  <a:lnTo>
                    <a:pt x="1221588" y="11263"/>
                  </a:lnTo>
                  <a:lnTo>
                    <a:pt x="1120499" y="12606"/>
                  </a:lnTo>
                  <a:lnTo>
                    <a:pt x="1068484" y="12795"/>
                  </a:lnTo>
                  <a:lnTo>
                    <a:pt x="1023836" y="12606"/>
                  </a:lnTo>
                  <a:lnTo>
                    <a:pt x="922745" y="11263"/>
                  </a:lnTo>
                  <a:lnTo>
                    <a:pt x="503407" y="2447"/>
                  </a:lnTo>
                  <a:lnTo>
                    <a:pt x="383200" y="644"/>
                  </a:lnTo>
                  <a:lnTo>
                    <a:pt x="325808" y="148"/>
                  </a:lnTo>
                  <a:lnTo>
                    <a:pt x="270963" y="0"/>
                  </a:lnTo>
                  <a:lnTo>
                    <a:pt x="219221" y="255"/>
                  </a:lnTo>
                  <a:lnTo>
                    <a:pt x="171136" y="971"/>
                  </a:lnTo>
                  <a:lnTo>
                    <a:pt x="127266" y="2207"/>
                  </a:lnTo>
                  <a:lnTo>
                    <a:pt x="88164" y="4018"/>
                  </a:lnTo>
                  <a:lnTo>
                    <a:pt x="26488" y="9598"/>
                  </a:lnTo>
                  <a:lnTo>
                    <a:pt x="0" y="39807"/>
                  </a:lnTo>
                  <a:lnTo>
                    <a:pt x="3969" y="68476"/>
                  </a:lnTo>
                  <a:lnTo>
                    <a:pt x="11690" y="106008"/>
                  </a:lnTo>
                  <a:lnTo>
                    <a:pt x="22735" y="151297"/>
                  </a:lnTo>
                  <a:lnTo>
                    <a:pt x="36676" y="203236"/>
                  </a:lnTo>
                  <a:lnTo>
                    <a:pt x="53085" y="260721"/>
                  </a:lnTo>
                  <a:lnTo>
                    <a:pt x="71535" y="322645"/>
                  </a:lnTo>
                  <a:lnTo>
                    <a:pt x="91598" y="387903"/>
                  </a:lnTo>
                  <a:lnTo>
                    <a:pt x="112846" y="455388"/>
                  </a:lnTo>
                  <a:lnTo>
                    <a:pt x="134852" y="523994"/>
                  </a:lnTo>
                  <a:lnTo>
                    <a:pt x="179426" y="660148"/>
                  </a:lnTo>
                  <a:lnTo>
                    <a:pt x="296439" y="1009450"/>
                  </a:lnTo>
                  <a:lnTo>
                    <a:pt x="302501" y="1028448"/>
                  </a:lnTo>
                  <a:lnTo>
                    <a:pt x="304617" y="1036403"/>
                  </a:lnTo>
                  <a:lnTo>
                    <a:pt x="306754" y="1046049"/>
                  </a:lnTo>
                  <a:lnTo>
                    <a:pt x="313295" y="1056827"/>
                  </a:lnTo>
                  <a:lnTo>
                    <a:pt x="361286" y="1093730"/>
                  </a:lnTo>
                  <a:lnTo>
                    <a:pt x="418865" y="1119928"/>
                  </a:lnTo>
                  <a:lnTo>
                    <a:pt x="455915" y="1132841"/>
                  </a:lnTo>
                  <a:lnTo>
                    <a:pt x="498730" y="1145334"/>
                  </a:lnTo>
                  <a:lnTo>
                    <a:pt x="547505" y="1157188"/>
                  </a:lnTo>
                  <a:lnTo>
                    <a:pt x="602436" y="1168179"/>
                  </a:lnTo>
                  <a:lnTo>
                    <a:pt x="663716" y="1178086"/>
                  </a:lnTo>
                  <a:lnTo>
                    <a:pt x="731540" y="1186689"/>
                  </a:lnTo>
                  <a:lnTo>
                    <a:pt x="806102" y="1193766"/>
                  </a:lnTo>
                  <a:lnTo>
                    <a:pt x="887598" y="1199095"/>
                  </a:lnTo>
                  <a:lnTo>
                    <a:pt x="976221" y="1202455"/>
                  </a:lnTo>
                  <a:lnTo>
                    <a:pt x="1072167" y="1203624"/>
                  </a:lnTo>
                  <a:lnTo>
                    <a:pt x="1155919" y="1202455"/>
                  </a:lnTo>
                  <a:lnTo>
                    <a:pt x="1235302" y="1199095"/>
                  </a:lnTo>
                  <a:lnTo>
                    <a:pt x="1310224" y="1193766"/>
                  </a:lnTo>
                  <a:lnTo>
                    <a:pt x="1380594" y="1186689"/>
                  </a:lnTo>
                  <a:lnTo>
                    <a:pt x="1446322" y="1178086"/>
                  </a:lnTo>
                  <a:lnTo>
                    <a:pt x="1507315" y="1168179"/>
                  </a:lnTo>
                  <a:lnTo>
                    <a:pt x="1563483" y="1157188"/>
                  </a:lnTo>
                  <a:lnTo>
                    <a:pt x="1614734" y="1145334"/>
                  </a:lnTo>
                  <a:lnTo>
                    <a:pt x="1660977" y="1132841"/>
                  </a:lnTo>
                  <a:lnTo>
                    <a:pt x="1702122" y="1119928"/>
                  </a:lnTo>
                  <a:lnTo>
                    <a:pt x="1738076" y="1106817"/>
                  </a:lnTo>
                  <a:lnTo>
                    <a:pt x="1794050" y="1080889"/>
                  </a:lnTo>
                  <a:lnTo>
                    <a:pt x="1828169" y="1056827"/>
                  </a:lnTo>
                  <a:lnTo>
                    <a:pt x="1841820" y="1028448"/>
                  </a:lnTo>
                  <a:lnTo>
                    <a:pt x="1847882" y="1009450"/>
                  </a:lnTo>
                  <a:lnTo>
                    <a:pt x="1943183" y="725484"/>
                  </a:lnTo>
                  <a:lnTo>
                    <a:pt x="1987134" y="592616"/>
                  </a:lnTo>
                  <a:lnTo>
                    <a:pt x="2009470" y="523994"/>
                  </a:lnTo>
                  <a:lnTo>
                    <a:pt x="2031476" y="455388"/>
                  </a:lnTo>
                  <a:lnTo>
                    <a:pt x="2052724" y="387903"/>
                  </a:lnTo>
                  <a:lnTo>
                    <a:pt x="2072787" y="322645"/>
                  </a:lnTo>
                  <a:lnTo>
                    <a:pt x="2091237" y="260721"/>
                  </a:lnTo>
                  <a:lnTo>
                    <a:pt x="2107646" y="203236"/>
                  </a:lnTo>
                  <a:lnTo>
                    <a:pt x="2121586" y="151297"/>
                  </a:lnTo>
                  <a:lnTo>
                    <a:pt x="2132631" y="106008"/>
                  </a:lnTo>
                  <a:lnTo>
                    <a:pt x="2140352" y="68476"/>
                  </a:lnTo>
                  <a:lnTo>
                    <a:pt x="2144322" y="39807"/>
                  </a:lnTo>
                  <a:lnTo>
                    <a:pt x="2144113" y="21107"/>
                  </a:lnTo>
                  <a:lnTo>
                    <a:pt x="2089936" y="6463"/>
                  </a:lnTo>
                  <a:lnTo>
                    <a:pt x="2017057" y="2207"/>
                  </a:lnTo>
                  <a:lnTo>
                    <a:pt x="1973187" y="971"/>
                  </a:lnTo>
                  <a:lnTo>
                    <a:pt x="1925104" y="255"/>
                  </a:lnTo>
                  <a:lnTo>
                    <a:pt x="1873362" y="0"/>
                  </a:lnTo>
                  <a:close/>
                </a:path>
              </a:pathLst>
            </a:custGeom>
            <a:solidFill>
              <a:srgbClr val="D551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7564670" y="1420589"/>
              <a:ext cx="2144395" cy="1203960"/>
            </a:xfrm>
            <a:custGeom>
              <a:avLst/>
              <a:gdLst/>
              <a:ahLst/>
              <a:cxnLst/>
              <a:rect l="l" t="t" r="r" b="b"/>
              <a:pathLst>
                <a:path w="2144395" h="1203960">
                  <a:moveTo>
                    <a:pt x="2139297" y="13481"/>
                  </a:moveTo>
                  <a:lnTo>
                    <a:pt x="2089936" y="6463"/>
                  </a:lnTo>
                  <a:lnTo>
                    <a:pt x="2017057" y="2207"/>
                  </a:lnTo>
                  <a:lnTo>
                    <a:pt x="1973187" y="971"/>
                  </a:lnTo>
                  <a:lnTo>
                    <a:pt x="1925104" y="255"/>
                  </a:lnTo>
                  <a:lnTo>
                    <a:pt x="1873362" y="0"/>
                  </a:lnTo>
                  <a:lnTo>
                    <a:pt x="1818518" y="148"/>
                  </a:lnTo>
                  <a:lnTo>
                    <a:pt x="1761126" y="644"/>
                  </a:lnTo>
                  <a:lnTo>
                    <a:pt x="1701742" y="1430"/>
                  </a:lnTo>
                  <a:lnTo>
                    <a:pt x="1640922" y="2447"/>
                  </a:lnTo>
                  <a:lnTo>
                    <a:pt x="1579219" y="3640"/>
                  </a:lnTo>
                  <a:lnTo>
                    <a:pt x="1517191" y="4951"/>
                  </a:lnTo>
                  <a:lnTo>
                    <a:pt x="1455391" y="6321"/>
                  </a:lnTo>
                  <a:lnTo>
                    <a:pt x="1394376" y="7695"/>
                  </a:lnTo>
                  <a:lnTo>
                    <a:pt x="1334700" y="9015"/>
                  </a:lnTo>
                  <a:lnTo>
                    <a:pt x="1276919" y="10223"/>
                  </a:lnTo>
                  <a:lnTo>
                    <a:pt x="1221588" y="11263"/>
                  </a:lnTo>
                  <a:lnTo>
                    <a:pt x="1169263" y="12076"/>
                  </a:lnTo>
                  <a:lnTo>
                    <a:pt x="1120499" y="12606"/>
                  </a:lnTo>
                  <a:lnTo>
                    <a:pt x="1075850" y="12795"/>
                  </a:lnTo>
                  <a:lnTo>
                    <a:pt x="1074618" y="12795"/>
                  </a:lnTo>
                  <a:lnTo>
                    <a:pt x="1073386" y="12910"/>
                  </a:lnTo>
                  <a:lnTo>
                    <a:pt x="1072167" y="12922"/>
                  </a:lnTo>
                  <a:lnTo>
                    <a:pt x="1070935" y="12910"/>
                  </a:lnTo>
                  <a:lnTo>
                    <a:pt x="1069703" y="12795"/>
                  </a:lnTo>
                  <a:lnTo>
                    <a:pt x="1068484" y="12795"/>
                  </a:lnTo>
                  <a:lnTo>
                    <a:pt x="1023836" y="12606"/>
                  </a:lnTo>
                  <a:lnTo>
                    <a:pt x="975071" y="12076"/>
                  </a:lnTo>
                  <a:lnTo>
                    <a:pt x="922745" y="11263"/>
                  </a:lnTo>
                  <a:lnTo>
                    <a:pt x="867414" y="10223"/>
                  </a:lnTo>
                  <a:lnTo>
                    <a:pt x="809633" y="9015"/>
                  </a:lnTo>
                  <a:lnTo>
                    <a:pt x="749956" y="7695"/>
                  </a:lnTo>
                  <a:lnTo>
                    <a:pt x="688940" y="6321"/>
                  </a:lnTo>
                  <a:lnTo>
                    <a:pt x="627139" y="4951"/>
                  </a:lnTo>
                  <a:lnTo>
                    <a:pt x="565110" y="3640"/>
                  </a:lnTo>
                  <a:lnTo>
                    <a:pt x="503407" y="2447"/>
                  </a:lnTo>
                  <a:lnTo>
                    <a:pt x="442585" y="1430"/>
                  </a:lnTo>
                  <a:lnTo>
                    <a:pt x="383200" y="644"/>
                  </a:lnTo>
                  <a:lnTo>
                    <a:pt x="325808" y="148"/>
                  </a:lnTo>
                  <a:lnTo>
                    <a:pt x="270963" y="0"/>
                  </a:lnTo>
                  <a:lnTo>
                    <a:pt x="219221" y="255"/>
                  </a:lnTo>
                  <a:lnTo>
                    <a:pt x="171136" y="971"/>
                  </a:lnTo>
                  <a:lnTo>
                    <a:pt x="127266" y="2207"/>
                  </a:lnTo>
                  <a:lnTo>
                    <a:pt x="88164" y="4018"/>
                  </a:lnTo>
                  <a:lnTo>
                    <a:pt x="26488" y="9598"/>
                  </a:lnTo>
                  <a:lnTo>
                    <a:pt x="0" y="39807"/>
                  </a:lnTo>
                  <a:lnTo>
                    <a:pt x="3969" y="68476"/>
                  </a:lnTo>
                  <a:lnTo>
                    <a:pt x="11690" y="106008"/>
                  </a:lnTo>
                  <a:lnTo>
                    <a:pt x="22735" y="151297"/>
                  </a:lnTo>
                  <a:lnTo>
                    <a:pt x="36676" y="203236"/>
                  </a:lnTo>
                  <a:lnTo>
                    <a:pt x="53085" y="260721"/>
                  </a:lnTo>
                  <a:lnTo>
                    <a:pt x="71535" y="322645"/>
                  </a:lnTo>
                  <a:lnTo>
                    <a:pt x="91598" y="387903"/>
                  </a:lnTo>
                  <a:lnTo>
                    <a:pt x="112846" y="455388"/>
                  </a:lnTo>
                  <a:lnTo>
                    <a:pt x="134852" y="523994"/>
                  </a:lnTo>
                  <a:lnTo>
                    <a:pt x="157188" y="592616"/>
                  </a:lnTo>
                  <a:lnTo>
                    <a:pt x="179426" y="660148"/>
                  </a:lnTo>
                  <a:lnTo>
                    <a:pt x="201139" y="725484"/>
                  </a:lnTo>
                  <a:lnTo>
                    <a:pt x="221899" y="787518"/>
                  </a:lnTo>
                  <a:lnTo>
                    <a:pt x="241279" y="845144"/>
                  </a:lnTo>
                  <a:lnTo>
                    <a:pt x="258850" y="897256"/>
                  </a:lnTo>
                  <a:lnTo>
                    <a:pt x="274186" y="942748"/>
                  </a:lnTo>
                  <a:lnTo>
                    <a:pt x="286858" y="980515"/>
                  </a:lnTo>
                  <a:lnTo>
                    <a:pt x="302501" y="1028448"/>
                  </a:lnTo>
                  <a:lnTo>
                    <a:pt x="306754" y="1046049"/>
                  </a:lnTo>
                  <a:lnTo>
                    <a:pt x="313295" y="1056827"/>
                  </a:lnTo>
                  <a:lnTo>
                    <a:pt x="361286" y="1093730"/>
                  </a:lnTo>
                  <a:lnTo>
                    <a:pt x="418865" y="1119928"/>
                  </a:lnTo>
                  <a:lnTo>
                    <a:pt x="455915" y="1132841"/>
                  </a:lnTo>
                  <a:lnTo>
                    <a:pt x="498730" y="1145334"/>
                  </a:lnTo>
                  <a:lnTo>
                    <a:pt x="547505" y="1157188"/>
                  </a:lnTo>
                  <a:lnTo>
                    <a:pt x="602436" y="1168179"/>
                  </a:lnTo>
                  <a:lnTo>
                    <a:pt x="663716" y="1178086"/>
                  </a:lnTo>
                  <a:lnTo>
                    <a:pt x="731540" y="1186689"/>
                  </a:lnTo>
                  <a:lnTo>
                    <a:pt x="806102" y="1193766"/>
                  </a:lnTo>
                  <a:lnTo>
                    <a:pt x="887598" y="1199095"/>
                  </a:lnTo>
                  <a:lnTo>
                    <a:pt x="976221" y="1202455"/>
                  </a:lnTo>
                  <a:lnTo>
                    <a:pt x="1072167" y="1203624"/>
                  </a:lnTo>
                  <a:lnTo>
                    <a:pt x="1155919" y="1202455"/>
                  </a:lnTo>
                  <a:lnTo>
                    <a:pt x="1235302" y="1199095"/>
                  </a:lnTo>
                  <a:lnTo>
                    <a:pt x="1310224" y="1193766"/>
                  </a:lnTo>
                  <a:lnTo>
                    <a:pt x="1380594" y="1186689"/>
                  </a:lnTo>
                  <a:lnTo>
                    <a:pt x="1446322" y="1178086"/>
                  </a:lnTo>
                  <a:lnTo>
                    <a:pt x="1507315" y="1168179"/>
                  </a:lnTo>
                  <a:lnTo>
                    <a:pt x="1563483" y="1157188"/>
                  </a:lnTo>
                  <a:lnTo>
                    <a:pt x="1614734" y="1145334"/>
                  </a:lnTo>
                  <a:lnTo>
                    <a:pt x="1660977" y="1132841"/>
                  </a:lnTo>
                  <a:lnTo>
                    <a:pt x="1702122" y="1119928"/>
                  </a:lnTo>
                  <a:lnTo>
                    <a:pt x="1738076" y="1106817"/>
                  </a:lnTo>
                  <a:lnTo>
                    <a:pt x="1794050" y="1080889"/>
                  </a:lnTo>
                  <a:lnTo>
                    <a:pt x="1828169" y="1056827"/>
                  </a:lnTo>
                  <a:lnTo>
                    <a:pt x="1841820" y="1028448"/>
                  </a:lnTo>
                  <a:lnTo>
                    <a:pt x="1847882" y="1009450"/>
                  </a:lnTo>
                  <a:lnTo>
                    <a:pt x="1857463" y="980515"/>
                  </a:lnTo>
                  <a:lnTo>
                    <a:pt x="1870136" y="942748"/>
                  </a:lnTo>
                  <a:lnTo>
                    <a:pt x="1885471" y="897256"/>
                  </a:lnTo>
                  <a:lnTo>
                    <a:pt x="1903043" y="845144"/>
                  </a:lnTo>
                  <a:lnTo>
                    <a:pt x="1922422" y="787518"/>
                  </a:lnTo>
                  <a:lnTo>
                    <a:pt x="1943183" y="725484"/>
                  </a:lnTo>
                  <a:lnTo>
                    <a:pt x="1964896" y="660148"/>
                  </a:lnTo>
                  <a:lnTo>
                    <a:pt x="1987134" y="592616"/>
                  </a:lnTo>
                  <a:lnTo>
                    <a:pt x="2009470" y="523994"/>
                  </a:lnTo>
                  <a:lnTo>
                    <a:pt x="2031476" y="455388"/>
                  </a:lnTo>
                  <a:lnTo>
                    <a:pt x="2052724" y="387903"/>
                  </a:lnTo>
                  <a:lnTo>
                    <a:pt x="2072787" y="322645"/>
                  </a:lnTo>
                  <a:lnTo>
                    <a:pt x="2091237" y="260721"/>
                  </a:lnTo>
                  <a:lnTo>
                    <a:pt x="2107646" y="203236"/>
                  </a:lnTo>
                  <a:lnTo>
                    <a:pt x="2121586" y="151297"/>
                  </a:lnTo>
                  <a:lnTo>
                    <a:pt x="2132631" y="106008"/>
                  </a:lnTo>
                  <a:lnTo>
                    <a:pt x="2140352" y="68476"/>
                  </a:lnTo>
                  <a:lnTo>
                    <a:pt x="2144322" y="39807"/>
                  </a:lnTo>
                  <a:lnTo>
                    <a:pt x="2144113" y="21107"/>
                  </a:lnTo>
                  <a:lnTo>
                    <a:pt x="2139297" y="13481"/>
                  </a:lnTo>
                  <a:close/>
                </a:path>
              </a:pathLst>
            </a:custGeom>
            <a:ln w="12700">
              <a:solidFill>
                <a:srgbClr val="1A1B1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2" name="object 32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827996" y="1420596"/>
              <a:ext cx="797916" cy="12788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7467790" y="1259039"/>
              <a:ext cx="2332304" cy="1365173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7525588" y="1263816"/>
              <a:ext cx="2268156" cy="213360"/>
            </a:xfrm>
            <a:prstGeom prst="rect">
              <a:avLst/>
            </a:prstGeom>
          </p:spPr>
        </p:pic>
        <p:sp>
          <p:nvSpPr>
            <p:cNvPr id="35" name="object 35"/>
            <p:cNvSpPr/>
            <p:nvPr/>
          </p:nvSpPr>
          <p:spPr>
            <a:xfrm>
              <a:off x="7556868" y="1298359"/>
              <a:ext cx="2152650" cy="244475"/>
            </a:xfrm>
            <a:custGeom>
              <a:avLst/>
              <a:gdLst/>
              <a:ahLst/>
              <a:cxnLst/>
              <a:rect l="l" t="t" r="r" b="b"/>
              <a:pathLst>
                <a:path w="2152650" h="244475">
                  <a:moveTo>
                    <a:pt x="1076286" y="0"/>
                  </a:moveTo>
                  <a:lnTo>
                    <a:pt x="999422" y="306"/>
                  </a:lnTo>
                  <a:lnTo>
                    <a:pt x="924016" y="1213"/>
                  </a:lnTo>
                  <a:lnTo>
                    <a:pt x="850250" y="2700"/>
                  </a:lnTo>
                  <a:lnTo>
                    <a:pt x="778308" y="4744"/>
                  </a:lnTo>
                  <a:lnTo>
                    <a:pt x="708371" y="7327"/>
                  </a:lnTo>
                  <a:lnTo>
                    <a:pt x="640622" y="10427"/>
                  </a:lnTo>
                  <a:lnTo>
                    <a:pt x="575241" y="14024"/>
                  </a:lnTo>
                  <a:lnTo>
                    <a:pt x="512413" y="18096"/>
                  </a:lnTo>
                  <a:lnTo>
                    <a:pt x="452317" y="22624"/>
                  </a:lnTo>
                  <a:lnTo>
                    <a:pt x="395138" y="27586"/>
                  </a:lnTo>
                  <a:lnTo>
                    <a:pt x="341056" y="32962"/>
                  </a:lnTo>
                  <a:lnTo>
                    <a:pt x="290255" y="38732"/>
                  </a:lnTo>
                  <a:lnTo>
                    <a:pt x="242915" y="44873"/>
                  </a:lnTo>
                  <a:lnTo>
                    <a:pt x="199220" y="51367"/>
                  </a:lnTo>
                  <a:lnTo>
                    <a:pt x="159351" y="58191"/>
                  </a:lnTo>
                  <a:lnTo>
                    <a:pt x="91820" y="72751"/>
                  </a:lnTo>
                  <a:lnTo>
                    <a:pt x="41780" y="88387"/>
                  </a:lnTo>
                  <a:lnTo>
                    <a:pt x="2702" y="113496"/>
                  </a:lnTo>
                  <a:lnTo>
                    <a:pt x="0" y="122224"/>
                  </a:lnTo>
                  <a:lnTo>
                    <a:pt x="2702" y="130953"/>
                  </a:lnTo>
                  <a:lnTo>
                    <a:pt x="41780" y="156062"/>
                  </a:lnTo>
                  <a:lnTo>
                    <a:pt x="91820" y="171698"/>
                  </a:lnTo>
                  <a:lnTo>
                    <a:pt x="159351" y="186257"/>
                  </a:lnTo>
                  <a:lnTo>
                    <a:pt x="199220" y="193082"/>
                  </a:lnTo>
                  <a:lnTo>
                    <a:pt x="242915" y="199575"/>
                  </a:lnTo>
                  <a:lnTo>
                    <a:pt x="290255" y="205717"/>
                  </a:lnTo>
                  <a:lnTo>
                    <a:pt x="341056" y="211486"/>
                  </a:lnTo>
                  <a:lnTo>
                    <a:pt x="395138" y="216862"/>
                  </a:lnTo>
                  <a:lnTo>
                    <a:pt x="452317" y="221824"/>
                  </a:lnTo>
                  <a:lnTo>
                    <a:pt x="512413" y="226352"/>
                  </a:lnTo>
                  <a:lnTo>
                    <a:pt x="575241" y="230425"/>
                  </a:lnTo>
                  <a:lnTo>
                    <a:pt x="640622" y="234021"/>
                  </a:lnTo>
                  <a:lnTo>
                    <a:pt x="708371" y="237121"/>
                  </a:lnTo>
                  <a:lnTo>
                    <a:pt x="778308" y="239704"/>
                  </a:lnTo>
                  <a:lnTo>
                    <a:pt x="850250" y="241749"/>
                  </a:lnTo>
                  <a:lnTo>
                    <a:pt x="924016" y="243235"/>
                  </a:lnTo>
                  <a:lnTo>
                    <a:pt x="999422" y="244142"/>
                  </a:lnTo>
                  <a:lnTo>
                    <a:pt x="1076286" y="244449"/>
                  </a:lnTo>
                  <a:lnTo>
                    <a:pt x="1153151" y="244142"/>
                  </a:lnTo>
                  <a:lnTo>
                    <a:pt x="1228557" y="243235"/>
                  </a:lnTo>
                  <a:lnTo>
                    <a:pt x="1302322" y="241749"/>
                  </a:lnTo>
                  <a:lnTo>
                    <a:pt x="1374264" y="239704"/>
                  </a:lnTo>
                  <a:lnTo>
                    <a:pt x="1444201" y="237121"/>
                  </a:lnTo>
                  <a:lnTo>
                    <a:pt x="1511951" y="234021"/>
                  </a:lnTo>
                  <a:lnTo>
                    <a:pt x="1577331" y="230425"/>
                  </a:lnTo>
                  <a:lnTo>
                    <a:pt x="1640160" y="226352"/>
                  </a:lnTo>
                  <a:lnTo>
                    <a:pt x="1700255" y="221824"/>
                  </a:lnTo>
                  <a:lnTo>
                    <a:pt x="1757435" y="216862"/>
                  </a:lnTo>
                  <a:lnTo>
                    <a:pt x="1811516" y="211486"/>
                  </a:lnTo>
                  <a:lnTo>
                    <a:pt x="1862318" y="205717"/>
                  </a:lnTo>
                  <a:lnTo>
                    <a:pt x="1909658" y="199575"/>
                  </a:lnTo>
                  <a:lnTo>
                    <a:pt x="1953353" y="193082"/>
                  </a:lnTo>
                  <a:lnTo>
                    <a:pt x="1993222" y="186257"/>
                  </a:lnTo>
                  <a:lnTo>
                    <a:pt x="2060753" y="171698"/>
                  </a:lnTo>
                  <a:lnTo>
                    <a:pt x="2110793" y="156062"/>
                  </a:lnTo>
                  <a:lnTo>
                    <a:pt x="2149871" y="130953"/>
                  </a:lnTo>
                  <a:lnTo>
                    <a:pt x="2152573" y="122224"/>
                  </a:lnTo>
                  <a:lnTo>
                    <a:pt x="2149871" y="113496"/>
                  </a:lnTo>
                  <a:lnTo>
                    <a:pt x="2110793" y="88387"/>
                  </a:lnTo>
                  <a:lnTo>
                    <a:pt x="2060753" y="72751"/>
                  </a:lnTo>
                  <a:lnTo>
                    <a:pt x="1993222" y="58191"/>
                  </a:lnTo>
                  <a:lnTo>
                    <a:pt x="1953353" y="51367"/>
                  </a:lnTo>
                  <a:lnTo>
                    <a:pt x="1909658" y="44873"/>
                  </a:lnTo>
                  <a:lnTo>
                    <a:pt x="1862318" y="38732"/>
                  </a:lnTo>
                  <a:lnTo>
                    <a:pt x="1811516" y="32962"/>
                  </a:lnTo>
                  <a:lnTo>
                    <a:pt x="1757435" y="27586"/>
                  </a:lnTo>
                  <a:lnTo>
                    <a:pt x="1700255" y="22624"/>
                  </a:lnTo>
                  <a:lnTo>
                    <a:pt x="1640160" y="18096"/>
                  </a:lnTo>
                  <a:lnTo>
                    <a:pt x="1577331" y="14024"/>
                  </a:lnTo>
                  <a:lnTo>
                    <a:pt x="1511951" y="10427"/>
                  </a:lnTo>
                  <a:lnTo>
                    <a:pt x="1444201" y="7327"/>
                  </a:lnTo>
                  <a:lnTo>
                    <a:pt x="1374264" y="4744"/>
                  </a:lnTo>
                  <a:lnTo>
                    <a:pt x="1302322" y="2700"/>
                  </a:lnTo>
                  <a:lnTo>
                    <a:pt x="1228557" y="1213"/>
                  </a:lnTo>
                  <a:lnTo>
                    <a:pt x="1153151" y="306"/>
                  </a:lnTo>
                  <a:lnTo>
                    <a:pt x="1076286" y="0"/>
                  </a:lnTo>
                  <a:close/>
                </a:path>
              </a:pathLst>
            </a:custGeom>
            <a:solidFill>
              <a:srgbClr val="D55128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36"/>
            <p:cNvSpPr/>
            <p:nvPr/>
          </p:nvSpPr>
          <p:spPr>
            <a:xfrm>
              <a:off x="7556868" y="1298359"/>
              <a:ext cx="2152650" cy="244475"/>
            </a:xfrm>
            <a:custGeom>
              <a:avLst/>
              <a:gdLst/>
              <a:ahLst/>
              <a:cxnLst/>
              <a:rect l="l" t="t" r="r" b="b"/>
              <a:pathLst>
                <a:path w="2152650" h="244475">
                  <a:moveTo>
                    <a:pt x="2152573" y="122224"/>
                  </a:moveTo>
                  <a:lnTo>
                    <a:pt x="2110793" y="156062"/>
                  </a:lnTo>
                  <a:lnTo>
                    <a:pt x="2060753" y="171698"/>
                  </a:lnTo>
                  <a:lnTo>
                    <a:pt x="1993222" y="186257"/>
                  </a:lnTo>
                  <a:lnTo>
                    <a:pt x="1953353" y="193082"/>
                  </a:lnTo>
                  <a:lnTo>
                    <a:pt x="1909658" y="199575"/>
                  </a:lnTo>
                  <a:lnTo>
                    <a:pt x="1862318" y="205717"/>
                  </a:lnTo>
                  <a:lnTo>
                    <a:pt x="1811516" y="211486"/>
                  </a:lnTo>
                  <a:lnTo>
                    <a:pt x="1757435" y="216862"/>
                  </a:lnTo>
                  <a:lnTo>
                    <a:pt x="1700255" y="221824"/>
                  </a:lnTo>
                  <a:lnTo>
                    <a:pt x="1640160" y="226352"/>
                  </a:lnTo>
                  <a:lnTo>
                    <a:pt x="1577331" y="230425"/>
                  </a:lnTo>
                  <a:lnTo>
                    <a:pt x="1511951" y="234021"/>
                  </a:lnTo>
                  <a:lnTo>
                    <a:pt x="1444201" y="237121"/>
                  </a:lnTo>
                  <a:lnTo>
                    <a:pt x="1374264" y="239704"/>
                  </a:lnTo>
                  <a:lnTo>
                    <a:pt x="1302322" y="241749"/>
                  </a:lnTo>
                  <a:lnTo>
                    <a:pt x="1228557" y="243235"/>
                  </a:lnTo>
                  <a:lnTo>
                    <a:pt x="1153151" y="244142"/>
                  </a:lnTo>
                  <a:lnTo>
                    <a:pt x="1076286" y="244449"/>
                  </a:lnTo>
                  <a:lnTo>
                    <a:pt x="999422" y="244142"/>
                  </a:lnTo>
                  <a:lnTo>
                    <a:pt x="924016" y="243235"/>
                  </a:lnTo>
                  <a:lnTo>
                    <a:pt x="850250" y="241749"/>
                  </a:lnTo>
                  <a:lnTo>
                    <a:pt x="778308" y="239704"/>
                  </a:lnTo>
                  <a:lnTo>
                    <a:pt x="708371" y="237121"/>
                  </a:lnTo>
                  <a:lnTo>
                    <a:pt x="640622" y="234021"/>
                  </a:lnTo>
                  <a:lnTo>
                    <a:pt x="575241" y="230425"/>
                  </a:lnTo>
                  <a:lnTo>
                    <a:pt x="512413" y="226352"/>
                  </a:lnTo>
                  <a:lnTo>
                    <a:pt x="452317" y="221824"/>
                  </a:lnTo>
                  <a:lnTo>
                    <a:pt x="395138" y="216862"/>
                  </a:lnTo>
                  <a:lnTo>
                    <a:pt x="341056" y="211486"/>
                  </a:lnTo>
                  <a:lnTo>
                    <a:pt x="290255" y="205717"/>
                  </a:lnTo>
                  <a:lnTo>
                    <a:pt x="242915" y="199575"/>
                  </a:lnTo>
                  <a:lnTo>
                    <a:pt x="199220" y="193082"/>
                  </a:lnTo>
                  <a:lnTo>
                    <a:pt x="159351" y="186257"/>
                  </a:lnTo>
                  <a:lnTo>
                    <a:pt x="91820" y="171698"/>
                  </a:lnTo>
                  <a:lnTo>
                    <a:pt x="41780" y="156062"/>
                  </a:lnTo>
                  <a:lnTo>
                    <a:pt x="2702" y="130953"/>
                  </a:lnTo>
                  <a:lnTo>
                    <a:pt x="0" y="122224"/>
                  </a:lnTo>
                  <a:lnTo>
                    <a:pt x="2702" y="113496"/>
                  </a:lnTo>
                  <a:lnTo>
                    <a:pt x="41780" y="88387"/>
                  </a:lnTo>
                  <a:lnTo>
                    <a:pt x="91820" y="72751"/>
                  </a:lnTo>
                  <a:lnTo>
                    <a:pt x="159351" y="58191"/>
                  </a:lnTo>
                  <a:lnTo>
                    <a:pt x="199220" y="51367"/>
                  </a:lnTo>
                  <a:lnTo>
                    <a:pt x="242915" y="44873"/>
                  </a:lnTo>
                  <a:lnTo>
                    <a:pt x="290255" y="38732"/>
                  </a:lnTo>
                  <a:lnTo>
                    <a:pt x="341056" y="32962"/>
                  </a:lnTo>
                  <a:lnTo>
                    <a:pt x="395138" y="27586"/>
                  </a:lnTo>
                  <a:lnTo>
                    <a:pt x="452317" y="22624"/>
                  </a:lnTo>
                  <a:lnTo>
                    <a:pt x="512413" y="18096"/>
                  </a:lnTo>
                  <a:lnTo>
                    <a:pt x="575241" y="14024"/>
                  </a:lnTo>
                  <a:lnTo>
                    <a:pt x="640622" y="10427"/>
                  </a:lnTo>
                  <a:lnTo>
                    <a:pt x="708371" y="7327"/>
                  </a:lnTo>
                  <a:lnTo>
                    <a:pt x="778308" y="4744"/>
                  </a:lnTo>
                  <a:lnTo>
                    <a:pt x="850250" y="2700"/>
                  </a:lnTo>
                  <a:lnTo>
                    <a:pt x="924016" y="1213"/>
                  </a:lnTo>
                  <a:lnTo>
                    <a:pt x="999422" y="306"/>
                  </a:lnTo>
                  <a:lnTo>
                    <a:pt x="1076286" y="0"/>
                  </a:lnTo>
                  <a:lnTo>
                    <a:pt x="1153151" y="306"/>
                  </a:lnTo>
                  <a:lnTo>
                    <a:pt x="1228557" y="1213"/>
                  </a:lnTo>
                  <a:lnTo>
                    <a:pt x="1302322" y="2700"/>
                  </a:lnTo>
                  <a:lnTo>
                    <a:pt x="1374264" y="4744"/>
                  </a:lnTo>
                  <a:lnTo>
                    <a:pt x="1444201" y="7327"/>
                  </a:lnTo>
                  <a:lnTo>
                    <a:pt x="1511951" y="10427"/>
                  </a:lnTo>
                  <a:lnTo>
                    <a:pt x="1577331" y="14024"/>
                  </a:lnTo>
                  <a:lnTo>
                    <a:pt x="1640160" y="18096"/>
                  </a:lnTo>
                  <a:lnTo>
                    <a:pt x="1700255" y="22624"/>
                  </a:lnTo>
                  <a:lnTo>
                    <a:pt x="1757435" y="27586"/>
                  </a:lnTo>
                  <a:lnTo>
                    <a:pt x="1811516" y="32962"/>
                  </a:lnTo>
                  <a:lnTo>
                    <a:pt x="1862318" y="38732"/>
                  </a:lnTo>
                  <a:lnTo>
                    <a:pt x="1909658" y="44873"/>
                  </a:lnTo>
                  <a:lnTo>
                    <a:pt x="1953353" y="51367"/>
                  </a:lnTo>
                  <a:lnTo>
                    <a:pt x="1993222" y="58191"/>
                  </a:lnTo>
                  <a:lnTo>
                    <a:pt x="2060753" y="72751"/>
                  </a:lnTo>
                  <a:lnTo>
                    <a:pt x="2110793" y="88387"/>
                  </a:lnTo>
                  <a:lnTo>
                    <a:pt x="2149871" y="113496"/>
                  </a:lnTo>
                  <a:lnTo>
                    <a:pt x="2152573" y="122224"/>
                  </a:lnTo>
                  <a:close/>
                </a:path>
              </a:pathLst>
            </a:custGeom>
            <a:ln w="6350">
              <a:solidFill>
                <a:srgbClr val="1A1B1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" name="object 3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7556855" y="1245018"/>
              <a:ext cx="2152586" cy="297789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7590712" y="744321"/>
              <a:ext cx="2141055" cy="803706"/>
            </a:xfrm>
            <a:prstGeom prst="rect">
              <a:avLst/>
            </a:prstGeom>
          </p:spPr>
        </p:pic>
      </p:grpSp>
      <p:sp>
        <p:nvSpPr>
          <p:cNvPr id="40" name="object 5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2700" cy="350942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77100" y="3420533"/>
              <a:ext cx="4914900" cy="343746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76600" y="0"/>
              <a:ext cx="1549387" cy="129962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48400" y="3649129"/>
              <a:ext cx="1562087" cy="156210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47633"/>
              <a:ext cx="774700" cy="1562096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7000" y="1998141"/>
              <a:ext cx="1562100" cy="156208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31500" y="5681133"/>
              <a:ext cx="1460500" cy="117686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17800" y="4881033"/>
              <a:ext cx="2235200" cy="1976967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9600" y="575729"/>
              <a:ext cx="1422400" cy="2235200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2"/>
            <a:ext cx="11699240" cy="6351905"/>
            <a:chOff x="246570" y="309792"/>
            <a:chExt cx="11699240" cy="6351905"/>
          </a:xfrm>
        </p:grpSpPr>
        <p:sp>
          <p:nvSpPr>
            <p:cNvPr id="14" name="object 14"/>
            <p:cNvSpPr/>
            <p:nvPr/>
          </p:nvSpPr>
          <p:spPr>
            <a:xfrm>
              <a:off x="252920" y="316142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8"/>
                  </a:lnTo>
                  <a:lnTo>
                    <a:pt x="29845" y="29849"/>
                  </a:lnTo>
                  <a:lnTo>
                    <a:pt x="8016" y="62155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5"/>
                  </a:lnTo>
                  <a:lnTo>
                    <a:pt x="11656309" y="29849"/>
                  </a:lnTo>
                  <a:lnTo>
                    <a:pt x="11624003" y="8018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2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5"/>
                  </a:lnTo>
                  <a:lnTo>
                    <a:pt x="29845" y="29849"/>
                  </a:lnTo>
                  <a:lnTo>
                    <a:pt x="62150" y="8018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8"/>
                  </a:lnTo>
                  <a:lnTo>
                    <a:pt x="11656309" y="29849"/>
                  </a:lnTo>
                  <a:lnTo>
                    <a:pt x="11678140" y="62155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43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4"/>
                  </a:lnTo>
                  <a:lnTo>
                    <a:pt x="9466" y="73396"/>
                  </a:lnTo>
                  <a:lnTo>
                    <a:pt x="0" y="119989"/>
                  </a:lnTo>
                  <a:lnTo>
                    <a:pt x="9466" y="166567"/>
                  </a:lnTo>
                  <a:lnTo>
                    <a:pt x="35240" y="204712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48" y="239953"/>
                  </a:lnTo>
                  <a:lnTo>
                    <a:pt x="1719734" y="230487"/>
                  </a:lnTo>
                  <a:lnTo>
                    <a:pt x="1757883" y="204712"/>
                  </a:lnTo>
                  <a:lnTo>
                    <a:pt x="1783659" y="166567"/>
                  </a:lnTo>
                  <a:lnTo>
                    <a:pt x="1793125" y="119989"/>
                  </a:lnTo>
                  <a:lnTo>
                    <a:pt x="1783659" y="73396"/>
                  </a:lnTo>
                  <a:lnTo>
                    <a:pt x="1757883" y="35244"/>
                  </a:lnTo>
                  <a:lnTo>
                    <a:pt x="1719734" y="9466"/>
                  </a:lnTo>
                  <a:lnTo>
                    <a:pt x="1673148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43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2"/>
                  </a:lnTo>
                  <a:lnTo>
                    <a:pt x="9466" y="166567"/>
                  </a:lnTo>
                  <a:lnTo>
                    <a:pt x="0" y="119989"/>
                  </a:lnTo>
                  <a:lnTo>
                    <a:pt x="9466" y="73396"/>
                  </a:lnTo>
                  <a:lnTo>
                    <a:pt x="35240" y="35244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48" y="0"/>
                  </a:lnTo>
                  <a:lnTo>
                    <a:pt x="1719734" y="9466"/>
                  </a:lnTo>
                  <a:lnTo>
                    <a:pt x="1757883" y="35244"/>
                  </a:lnTo>
                  <a:lnTo>
                    <a:pt x="1783659" y="73396"/>
                  </a:lnTo>
                  <a:lnTo>
                    <a:pt x="1793125" y="119989"/>
                  </a:lnTo>
                  <a:lnTo>
                    <a:pt x="1783659" y="166567"/>
                  </a:lnTo>
                  <a:lnTo>
                    <a:pt x="1757883" y="204712"/>
                  </a:lnTo>
                  <a:lnTo>
                    <a:pt x="1719734" y="230487"/>
                  </a:lnTo>
                  <a:lnTo>
                    <a:pt x="1673148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3647719" y="3093923"/>
              <a:ext cx="4897120" cy="581660"/>
            </a:xfrm>
            <a:custGeom>
              <a:avLst/>
              <a:gdLst/>
              <a:ahLst/>
              <a:cxnLst/>
              <a:rect l="l" t="t" r="r" b="b"/>
              <a:pathLst>
                <a:path w="4897120" h="581660">
                  <a:moveTo>
                    <a:pt x="4867224" y="0"/>
                  </a:moveTo>
                  <a:lnTo>
                    <a:pt x="29337" y="0"/>
                  </a:lnTo>
                  <a:lnTo>
                    <a:pt x="17916" y="2305"/>
                  </a:lnTo>
                  <a:lnTo>
                    <a:pt x="8591" y="8593"/>
                  </a:lnTo>
                  <a:lnTo>
                    <a:pt x="2305" y="17921"/>
                  </a:lnTo>
                  <a:lnTo>
                    <a:pt x="0" y="29349"/>
                  </a:lnTo>
                  <a:lnTo>
                    <a:pt x="0" y="552259"/>
                  </a:lnTo>
                  <a:lnTo>
                    <a:pt x="2305" y="563679"/>
                  </a:lnTo>
                  <a:lnTo>
                    <a:pt x="8591" y="573004"/>
                  </a:lnTo>
                  <a:lnTo>
                    <a:pt x="17916" y="579291"/>
                  </a:lnTo>
                  <a:lnTo>
                    <a:pt x="29337" y="581596"/>
                  </a:lnTo>
                  <a:lnTo>
                    <a:pt x="4867224" y="581596"/>
                  </a:lnTo>
                  <a:lnTo>
                    <a:pt x="4878639" y="579291"/>
                  </a:lnTo>
                  <a:lnTo>
                    <a:pt x="4887964" y="573004"/>
                  </a:lnTo>
                  <a:lnTo>
                    <a:pt x="4894254" y="563679"/>
                  </a:lnTo>
                  <a:lnTo>
                    <a:pt x="4896561" y="552259"/>
                  </a:lnTo>
                  <a:lnTo>
                    <a:pt x="4896561" y="29349"/>
                  </a:lnTo>
                  <a:lnTo>
                    <a:pt x="4894254" y="17921"/>
                  </a:lnTo>
                  <a:lnTo>
                    <a:pt x="4887964" y="8593"/>
                  </a:lnTo>
                  <a:lnTo>
                    <a:pt x="4878639" y="2305"/>
                  </a:lnTo>
                  <a:lnTo>
                    <a:pt x="4867224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3647719" y="3093923"/>
              <a:ext cx="4897120" cy="581660"/>
            </a:xfrm>
            <a:custGeom>
              <a:avLst/>
              <a:gdLst/>
              <a:ahLst/>
              <a:cxnLst/>
              <a:rect l="l" t="t" r="r" b="b"/>
              <a:pathLst>
                <a:path w="4897120" h="581660">
                  <a:moveTo>
                    <a:pt x="4867224" y="581596"/>
                  </a:moveTo>
                  <a:lnTo>
                    <a:pt x="29337" y="581596"/>
                  </a:lnTo>
                  <a:lnTo>
                    <a:pt x="17916" y="579291"/>
                  </a:lnTo>
                  <a:lnTo>
                    <a:pt x="8591" y="573004"/>
                  </a:lnTo>
                  <a:lnTo>
                    <a:pt x="2305" y="563679"/>
                  </a:lnTo>
                  <a:lnTo>
                    <a:pt x="0" y="552259"/>
                  </a:lnTo>
                  <a:lnTo>
                    <a:pt x="0" y="29349"/>
                  </a:lnTo>
                  <a:lnTo>
                    <a:pt x="2305" y="17921"/>
                  </a:lnTo>
                  <a:lnTo>
                    <a:pt x="8591" y="8593"/>
                  </a:lnTo>
                  <a:lnTo>
                    <a:pt x="17916" y="2305"/>
                  </a:lnTo>
                  <a:lnTo>
                    <a:pt x="29337" y="0"/>
                  </a:lnTo>
                  <a:lnTo>
                    <a:pt x="4867224" y="0"/>
                  </a:lnTo>
                  <a:lnTo>
                    <a:pt x="4878639" y="2305"/>
                  </a:lnTo>
                  <a:lnTo>
                    <a:pt x="4887964" y="8593"/>
                  </a:lnTo>
                  <a:lnTo>
                    <a:pt x="4894254" y="17921"/>
                  </a:lnTo>
                  <a:lnTo>
                    <a:pt x="4896561" y="29349"/>
                  </a:lnTo>
                  <a:lnTo>
                    <a:pt x="4896561" y="552259"/>
                  </a:lnTo>
                  <a:lnTo>
                    <a:pt x="4894254" y="563679"/>
                  </a:lnTo>
                  <a:lnTo>
                    <a:pt x="4887964" y="573004"/>
                  </a:lnTo>
                  <a:lnTo>
                    <a:pt x="4878639" y="579291"/>
                  </a:lnTo>
                  <a:lnTo>
                    <a:pt x="4867224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2" name="object 22"/>
          <p:cNvGrpSpPr/>
          <p:nvPr/>
        </p:nvGrpSpPr>
        <p:grpSpPr>
          <a:xfrm>
            <a:off x="596319" y="615530"/>
            <a:ext cx="594360" cy="594360"/>
            <a:chOff x="596319" y="615530"/>
            <a:chExt cx="594360" cy="594360"/>
          </a:xfrm>
        </p:grpSpPr>
        <p:sp>
          <p:nvSpPr>
            <p:cNvPr id="23" name="object 23"/>
            <p:cNvSpPr/>
            <p:nvPr/>
          </p:nvSpPr>
          <p:spPr>
            <a:xfrm>
              <a:off x="602669" y="621880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0"/>
                  </a:moveTo>
                  <a:lnTo>
                    <a:pt x="38100" y="0"/>
                  </a:lnTo>
                  <a:lnTo>
                    <a:pt x="23274" y="2995"/>
                  </a:lnTo>
                  <a:lnTo>
                    <a:pt x="11163" y="11163"/>
                  </a:lnTo>
                  <a:lnTo>
                    <a:pt x="2995" y="23274"/>
                  </a:lnTo>
                  <a:lnTo>
                    <a:pt x="0" y="38099"/>
                  </a:lnTo>
                  <a:lnTo>
                    <a:pt x="0" y="543509"/>
                  </a:lnTo>
                  <a:lnTo>
                    <a:pt x="2995" y="558334"/>
                  </a:lnTo>
                  <a:lnTo>
                    <a:pt x="11163" y="570445"/>
                  </a:lnTo>
                  <a:lnTo>
                    <a:pt x="23274" y="578613"/>
                  </a:lnTo>
                  <a:lnTo>
                    <a:pt x="38100" y="581609"/>
                  </a:lnTo>
                  <a:lnTo>
                    <a:pt x="543509" y="581609"/>
                  </a:lnTo>
                  <a:lnTo>
                    <a:pt x="558334" y="578613"/>
                  </a:lnTo>
                  <a:lnTo>
                    <a:pt x="570445" y="570445"/>
                  </a:lnTo>
                  <a:lnTo>
                    <a:pt x="578613" y="558334"/>
                  </a:lnTo>
                  <a:lnTo>
                    <a:pt x="581609" y="543509"/>
                  </a:lnTo>
                  <a:lnTo>
                    <a:pt x="581609" y="38099"/>
                  </a:lnTo>
                  <a:lnTo>
                    <a:pt x="578613" y="23274"/>
                  </a:lnTo>
                  <a:lnTo>
                    <a:pt x="570445" y="11163"/>
                  </a:lnTo>
                  <a:lnTo>
                    <a:pt x="558334" y="2995"/>
                  </a:lnTo>
                  <a:lnTo>
                    <a:pt x="543509" y="0"/>
                  </a:lnTo>
                  <a:close/>
                </a:path>
              </a:pathLst>
            </a:custGeom>
            <a:solidFill>
              <a:srgbClr val="474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602669" y="621880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581609"/>
                  </a:moveTo>
                  <a:lnTo>
                    <a:pt x="38100" y="581609"/>
                  </a:lnTo>
                  <a:lnTo>
                    <a:pt x="23274" y="578613"/>
                  </a:lnTo>
                  <a:lnTo>
                    <a:pt x="11163" y="570445"/>
                  </a:lnTo>
                  <a:lnTo>
                    <a:pt x="2995" y="558334"/>
                  </a:lnTo>
                  <a:lnTo>
                    <a:pt x="0" y="543509"/>
                  </a:lnTo>
                  <a:lnTo>
                    <a:pt x="0" y="38099"/>
                  </a:lnTo>
                  <a:lnTo>
                    <a:pt x="2995" y="23274"/>
                  </a:lnTo>
                  <a:lnTo>
                    <a:pt x="11163" y="11163"/>
                  </a:lnTo>
                  <a:lnTo>
                    <a:pt x="23274" y="2995"/>
                  </a:lnTo>
                  <a:lnTo>
                    <a:pt x="38100" y="0"/>
                  </a:lnTo>
                  <a:lnTo>
                    <a:pt x="543509" y="0"/>
                  </a:lnTo>
                  <a:lnTo>
                    <a:pt x="558334" y="2995"/>
                  </a:lnTo>
                  <a:lnTo>
                    <a:pt x="570445" y="11163"/>
                  </a:lnTo>
                  <a:lnTo>
                    <a:pt x="578613" y="23274"/>
                  </a:lnTo>
                  <a:lnTo>
                    <a:pt x="581609" y="38099"/>
                  </a:lnTo>
                  <a:lnTo>
                    <a:pt x="581609" y="543509"/>
                  </a:lnTo>
                  <a:lnTo>
                    <a:pt x="578613" y="558334"/>
                  </a:lnTo>
                  <a:lnTo>
                    <a:pt x="570445" y="570445"/>
                  </a:lnTo>
                  <a:lnTo>
                    <a:pt x="558334" y="578613"/>
                  </a:lnTo>
                  <a:lnTo>
                    <a:pt x="543509" y="581609"/>
                  </a:lnTo>
                  <a:close/>
                </a:path>
              </a:pathLst>
            </a:custGeom>
            <a:ln w="12700">
              <a:solidFill>
                <a:srgbClr val="15151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6" name="object 26"/>
          <p:cNvGrpSpPr/>
          <p:nvPr/>
        </p:nvGrpSpPr>
        <p:grpSpPr>
          <a:xfrm>
            <a:off x="8743759" y="4656569"/>
            <a:ext cx="2256790" cy="910590"/>
            <a:chOff x="8743759" y="4656569"/>
            <a:chExt cx="2256790" cy="910590"/>
          </a:xfrm>
        </p:grpSpPr>
        <p:sp>
          <p:nvSpPr>
            <p:cNvPr id="27" name="object 27"/>
            <p:cNvSpPr/>
            <p:nvPr/>
          </p:nvSpPr>
          <p:spPr>
            <a:xfrm>
              <a:off x="8750109" y="4662919"/>
              <a:ext cx="2244090" cy="897890"/>
            </a:xfrm>
            <a:custGeom>
              <a:avLst/>
              <a:gdLst/>
              <a:ahLst/>
              <a:cxnLst/>
              <a:rect l="l" t="t" r="r" b="b"/>
              <a:pathLst>
                <a:path w="2244090" h="897889">
                  <a:moveTo>
                    <a:pt x="2244013" y="0"/>
                  </a:moveTo>
                  <a:lnTo>
                    <a:pt x="0" y="0"/>
                  </a:lnTo>
                  <a:lnTo>
                    <a:pt x="0" y="897610"/>
                  </a:lnTo>
                  <a:lnTo>
                    <a:pt x="2244013" y="897610"/>
                  </a:lnTo>
                  <a:lnTo>
                    <a:pt x="224401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8750109" y="4662919"/>
              <a:ext cx="2244090" cy="897890"/>
            </a:xfrm>
            <a:custGeom>
              <a:avLst/>
              <a:gdLst/>
              <a:ahLst/>
              <a:cxnLst/>
              <a:rect l="l" t="t" r="r" b="b"/>
              <a:pathLst>
                <a:path w="2244090" h="897889">
                  <a:moveTo>
                    <a:pt x="2244013" y="897610"/>
                  </a:moveTo>
                  <a:lnTo>
                    <a:pt x="0" y="897610"/>
                  </a:lnTo>
                  <a:lnTo>
                    <a:pt x="0" y="0"/>
                  </a:lnTo>
                  <a:lnTo>
                    <a:pt x="2244013" y="0"/>
                  </a:lnTo>
                  <a:lnTo>
                    <a:pt x="2244013" y="897610"/>
                  </a:lnTo>
                  <a:close/>
                </a:path>
              </a:pathLst>
            </a:custGeom>
            <a:ln w="12700">
              <a:solidFill>
                <a:srgbClr val="3030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9" name="object 29"/>
          <p:cNvSpPr txBox="1"/>
          <p:nvPr/>
        </p:nvSpPr>
        <p:spPr>
          <a:xfrm>
            <a:off x="10473245" y="4908778"/>
            <a:ext cx="15621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2000" b="1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g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30" name="object 30"/>
          <p:cNvGrpSpPr/>
          <p:nvPr/>
        </p:nvGrpSpPr>
        <p:grpSpPr>
          <a:xfrm>
            <a:off x="7439824" y="744321"/>
            <a:ext cx="2536825" cy="2078989"/>
            <a:chOff x="7439824" y="744321"/>
            <a:chExt cx="2536825" cy="2078989"/>
          </a:xfrm>
        </p:grpSpPr>
        <p:sp>
          <p:nvSpPr>
            <p:cNvPr id="31" name="object 31"/>
            <p:cNvSpPr/>
            <p:nvPr/>
          </p:nvSpPr>
          <p:spPr>
            <a:xfrm>
              <a:off x="7439824" y="2183676"/>
              <a:ext cx="2536825" cy="639445"/>
            </a:xfrm>
            <a:custGeom>
              <a:avLst/>
              <a:gdLst/>
              <a:ahLst/>
              <a:cxnLst/>
              <a:rect l="l" t="t" r="r" b="b"/>
              <a:pathLst>
                <a:path w="2536825" h="639444">
                  <a:moveTo>
                    <a:pt x="1268145" y="0"/>
                  </a:moveTo>
                  <a:lnTo>
                    <a:pt x="1196183" y="505"/>
                  </a:lnTo>
                  <a:lnTo>
                    <a:pt x="1125274" y="2005"/>
                  </a:lnTo>
                  <a:lnTo>
                    <a:pt x="1055525" y="4471"/>
                  </a:lnTo>
                  <a:lnTo>
                    <a:pt x="987044" y="7877"/>
                  </a:lnTo>
                  <a:lnTo>
                    <a:pt x="919937" y="12195"/>
                  </a:lnTo>
                  <a:lnTo>
                    <a:pt x="854311" y="17399"/>
                  </a:lnTo>
                  <a:lnTo>
                    <a:pt x="790273" y="23462"/>
                  </a:lnTo>
                  <a:lnTo>
                    <a:pt x="727932" y="30357"/>
                  </a:lnTo>
                  <a:lnTo>
                    <a:pt x="667392" y="38056"/>
                  </a:lnTo>
                  <a:lnTo>
                    <a:pt x="608762" y="46534"/>
                  </a:lnTo>
                  <a:lnTo>
                    <a:pt x="552149" y="55762"/>
                  </a:lnTo>
                  <a:lnTo>
                    <a:pt x="497660" y="65714"/>
                  </a:lnTo>
                  <a:lnTo>
                    <a:pt x="445401" y="76363"/>
                  </a:lnTo>
                  <a:lnTo>
                    <a:pt x="395480" y="87682"/>
                  </a:lnTo>
                  <a:lnTo>
                    <a:pt x="348004" y="99644"/>
                  </a:lnTo>
                  <a:lnTo>
                    <a:pt x="303080" y="112222"/>
                  </a:lnTo>
                  <a:lnTo>
                    <a:pt x="260815" y="125389"/>
                  </a:lnTo>
                  <a:lnTo>
                    <a:pt x="221316" y="139118"/>
                  </a:lnTo>
                  <a:lnTo>
                    <a:pt x="184690" y="153382"/>
                  </a:lnTo>
                  <a:lnTo>
                    <a:pt x="120485" y="183408"/>
                  </a:lnTo>
                  <a:lnTo>
                    <a:pt x="69057" y="215250"/>
                  </a:lnTo>
                  <a:lnTo>
                    <a:pt x="31263" y="248693"/>
                  </a:lnTo>
                  <a:lnTo>
                    <a:pt x="7958" y="283521"/>
                  </a:lnTo>
                  <a:lnTo>
                    <a:pt x="0" y="319519"/>
                  </a:lnTo>
                  <a:lnTo>
                    <a:pt x="2007" y="337651"/>
                  </a:lnTo>
                  <a:lnTo>
                    <a:pt x="17746" y="373093"/>
                  </a:lnTo>
                  <a:lnTo>
                    <a:pt x="48402" y="407257"/>
                  </a:lnTo>
                  <a:lnTo>
                    <a:pt x="93121" y="439928"/>
                  </a:lnTo>
                  <a:lnTo>
                    <a:pt x="151044" y="470889"/>
                  </a:lnTo>
                  <a:lnTo>
                    <a:pt x="221316" y="499925"/>
                  </a:lnTo>
                  <a:lnTo>
                    <a:pt x="260815" y="513654"/>
                  </a:lnTo>
                  <a:lnTo>
                    <a:pt x="303080" y="526821"/>
                  </a:lnTo>
                  <a:lnTo>
                    <a:pt x="348004" y="539399"/>
                  </a:lnTo>
                  <a:lnTo>
                    <a:pt x="395480" y="551360"/>
                  </a:lnTo>
                  <a:lnTo>
                    <a:pt x="445401" y="562679"/>
                  </a:lnTo>
                  <a:lnTo>
                    <a:pt x="497660" y="573327"/>
                  </a:lnTo>
                  <a:lnTo>
                    <a:pt x="552149" y="583279"/>
                  </a:lnTo>
                  <a:lnTo>
                    <a:pt x="608762" y="592507"/>
                  </a:lnTo>
                  <a:lnTo>
                    <a:pt x="667392" y="600984"/>
                  </a:lnTo>
                  <a:lnTo>
                    <a:pt x="727932" y="608683"/>
                  </a:lnTo>
                  <a:lnTo>
                    <a:pt x="790273" y="615577"/>
                  </a:lnTo>
                  <a:lnTo>
                    <a:pt x="854311" y="621640"/>
                  </a:lnTo>
                  <a:lnTo>
                    <a:pt x="919937" y="626844"/>
                  </a:lnTo>
                  <a:lnTo>
                    <a:pt x="987044" y="631162"/>
                  </a:lnTo>
                  <a:lnTo>
                    <a:pt x="1055525" y="634567"/>
                  </a:lnTo>
                  <a:lnTo>
                    <a:pt x="1125274" y="637033"/>
                  </a:lnTo>
                  <a:lnTo>
                    <a:pt x="1196183" y="638532"/>
                  </a:lnTo>
                  <a:lnTo>
                    <a:pt x="1268145" y="639038"/>
                  </a:lnTo>
                  <a:lnTo>
                    <a:pt x="1340107" y="638532"/>
                  </a:lnTo>
                  <a:lnTo>
                    <a:pt x="1411016" y="637033"/>
                  </a:lnTo>
                  <a:lnTo>
                    <a:pt x="1480765" y="634567"/>
                  </a:lnTo>
                  <a:lnTo>
                    <a:pt x="1549247" y="631162"/>
                  </a:lnTo>
                  <a:lnTo>
                    <a:pt x="1616354" y="626844"/>
                  </a:lnTo>
                  <a:lnTo>
                    <a:pt x="1681980" y="621640"/>
                  </a:lnTo>
                  <a:lnTo>
                    <a:pt x="1746017" y="615577"/>
                  </a:lnTo>
                  <a:lnTo>
                    <a:pt x="1808359" y="608683"/>
                  </a:lnTo>
                  <a:lnTo>
                    <a:pt x="1868898" y="600984"/>
                  </a:lnTo>
                  <a:lnTo>
                    <a:pt x="1927528" y="592507"/>
                  </a:lnTo>
                  <a:lnTo>
                    <a:pt x="1984141" y="583279"/>
                  </a:lnTo>
                  <a:lnTo>
                    <a:pt x="2038631" y="573327"/>
                  </a:lnTo>
                  <a:lnTo>
                    <a:pt x="2090889" y="562679"/>
                  </a:lnTo>
                  <a:lnTo>
                    <a:pt x="2140810" y="551360"/>
                  </a:lnTo>
                  <a:lnTo>
                    <a:pt x="2188286" y="539399"/>
                  </a:lnTo>
                  <a:lnTo>
                    <a:pt x="2233210" y="526821"/>
                  </a:lnTo>
                  <a:lnTo>
                    <a:pt x="2275476" y="513654"/>
                  </a:lnTo>
                  <a:lnTo>
                    <a:pt x="2314975" y="499925"/>
                  </a:lnTo>
                  <a:lnTo>
                    <a:pt x="2351601" y="485661"/>
                  </a:lnTo>
                  <a:lnTo>
                    <a:pt x="2415805" y="455636"/>
                  </a:lnTo>
                  <a:lnTo>
                    <a:pt x="2467233" y="423793"/>
                  </a:lnTo>
                  <a:lnTo>
                    <a:pt x="2505028" y="390349"/>
                  </a:lnTo>
                  <a:lnTo>
                    <a:pt x="2528333" y="355519"/>
                  </a:lnTo>
                  <a:lnTo>
                    <a:pt x="2536291" y="319519"/>
                  </a:lnTo>
                  <a:lnTo>
                    <a:pt x="2534284" y="301387"/>
                  </a:lnTo>
                  <a:lnTo>
                    <a:pt x="2518545" y="265947"/>
                  </a:lnTo>
                  <a:lnTo>
                    <a:pt x="2487888" y="231785"/>
                  </a:lnTo>
                  <a:lnTo>
                    <a:pt x="2443170" y="199115"/>
                  </a:lnTo>
                  <a:lnTo>
                    <a:pt x="2385247" y="168154"/>
                  </a:lnTo>
                  <a:lnTo>
                    <a:pt x="2314975" y="139118"/>
                  </a:lnTo>
                  <a:lnTo>
                    <a:pt x="2275476" y="125389"/>
                  </a:lnTo>
                  <a:lnTo>
                    <a:pt x="2233210" y="112222"/>
                  </a:lnTo>
                  <a:lnTo>
                    <a:pt x="2188286" y="99644"/>
                  </a:lnTo>
                  <a:lnTo>
                    <a:pt x="2140810" y="87682"/>
                  </a:lnTo>
                  <a:lnTo>
                    <a:pt x="2090889" y="76363"/>
                  </a:lnTo>
                  <a:lnTo>
                    <a:pt x="2038631" y="65714"/>
                  </a:lnTo>
                  <a:lnTo>
                    <a:pt x="1984141" y="55762"/>
                  </a:lnTo>
                  <a:lnTo>
                    <a:pt x="1927528" y="46534"/>
                  </a:lnTo>
                  <a:lnTo>
                    <a:pt x="1868898" y="38056"/>
                  </a:lnTo>
                  <a:lnTo>
                    <a:pt x="1808359" y="30357"/>
                  </a:lnTo>
                  <a:lnTo>
                    <a:pt x="1746017" y="23462"/>
                  </a:lnTo>
                  <a:lnTo>
                    <a:pt x="1681980" y="17399"/>
                  </a:lnTo>
                  <a:lnTo>
                    <a:pt x="1616354" y="12195"/>
                  </a:lnTo>
                  <a:lnTo>
                    <a:pt x="1549247" y="7877"/>
                  </a:lnTo>
                  <a:lnTo>
                    <a:pt x="1480765" y="4471"/>
                  </a:lnTo>
                  <a:lnTo>
                    <a:pt x="1411016" y="2005"/>
                  </a:lnTo>
                  <a:lnTo>
                    <a:pt x="1340107" y="505"/>
                  </a:lnTo>
                  <a:lnTo>
                    <a:pt x="1268145" y="0"/>
                  </a:lnTo>
                  <a:close/>
                </a:path>
              </a:pathLst>
            </a:custGeom>
            <a:solidFill>
              <a:srgbClr val="E6E6E6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7564670" y="1420589"/>
              <a:ext cx="2144395" cy="1203960"/>
            </a:xfrm>
            <a:custGeom>
              <a:avLst/>
              <a:gdLst/>
              <a:ahLst/>
              <a:cxnLst/>
              <a:rect l="l" t="t" r="r" b="b"/>
              <a:pathLst>
                <a:path w="2144395" h="1203960">
                  <a:moveTo>
                    <a:pt x="1873362" y="0"/>
                  </a:moveTo>
                  <a:lnTo>
                    <a:pt x="1818518" y="148"/>
                  </a:lnTo>
                  <a:lnTo>
                    <a:pt x="1761126" y="644"/>
                  </a:lnTo>
                  <a:lnTo>
                    <a:pt x="1640922" y="2447"/>
                  </a:lnTo>
                  <a:lnTo>
                    <a:pt x="1221588" y="11263"/>
                  </a:lnTo>
                  <a:lnTo>
                    <a:pt x="1120499" y="12606"/>
                  </a:lnTo>
                  <a:lnTo>
                    <a:pt x="1068484" y="12795"/>
                  </a:lnTo>
                  <a:lnTo>
                    <a:pt x="1023836" y="12606"/>
                  </a:lnTo>
                  <a:lnTo>
                    <a:pt x="922745" y="11263"/>
                  </a:lnTo>
                  <a:lnTo>
                    <a:pt x="503407" y="2447"/>
                  </a:lnTo>
                  <a:lnTo>
                    <a:pt x="383200" y="644"/>
                  </a:lnTo>
                  <a:lnTo>
                    <a:pt x="325808" y="148"/>
                  </a:lnTo>
                  <a:lnTo>
                    <a:pt x="270963" y="0"/>
                  </a:lnTo>
                  <a:lnTo>
                    <a:pt x="219221" y="255"/>
                  </a:lnTo>
                  <a:lnTo>
                    <a:pt x="171136" y="971"/>
                  </a:lnTo>
                  <a:lnTo>
                    <a:pt x="127266" y="2207"/>
                  </a:lnTo>
                  <a:lnTo>
                    <a:pt x="88164" y="4018"/>
                  </a:lnTo>
                  <a:lnTo>
                    <a:pt x="26488" y="9598"/>
                  </a:lnTo>
                  <a:lnTo>
                    <a:pt x="0" y="39807"/>
                  </a:lnTo>
                  <a:lnTo>
                    <a:pt x="3969" y="68476"/>
                  </a:lnTo>
                  <a:lnTo>
                    <a:pt x="11690" y="106008"/>
                  </a:lnTo>
                  <a:lnTo>
                    <a:pt x="22735" y="151297"/>
                  </a:lnTo>
                  <a:lnTo>
                    <a:pt x="36676" y="203236"/>
                  </a:lnTo>
                  <a:lnTo>
                    <a:pt x="53085" y="260721"/>
                  </a:lnTo>
                  <a:lnTo>
                    <a:pt x="71535" y="322645"/>
                  </a:lnTo>
                  <a:lnTo>
                    <a:pt x="91598" y="387903"/>
                  </a:lnTo>
                  <a:lnTo>
                    <a:pt x="112846" y="455388"/>
                  </a:lnTo>
                  <a:lnTo>
                    <a:pt x="134852" y="523994"/>
                  </a:lnTo>
                  <a:lnTo>
                    <a:pt x="179426" y="660148"/>
                  </a:lnTo>
                  <a:lnTo>
                    <a:pt x="296439" y="1009450"/>
                  </a:lnTo>
                  <a:lnTo>
                    <a:pt x="302501" y="1028448"/>
                  </a:lnTo>
                  <a:lnTo>
                    <a:pt x="304617" y="1036403"/>
                  </a:lnTo>
                  <a:lnTo>
                    <a:pt x="306754" y="1046049"/>
                  </a:lnTo>
                  <a:lnTo>
                    <a:pt x="313295" y="1056827"/>
                  </a:lnTo>
                  <a:lnTo>
                    <a:pt x="361286" y="1093730"/>
                  </a:lnTo>
                  <a:lnTo>
                    <a:pt x="418865" y="1119928"/>
                  </a:lnTo>
                  <a:lnTo>
                    <a:pt x="455915" y="1132841"/>
                  </a:lnTo>
                  <a:lnTo>
                    <a:pt x="498730" y="1145334"/>
                  </a:lnTo>
                  <a:lnTo>
                    <a:pt x="547505" y="1157188"/>
                  </a:lnTo>
                  <a:lnTo>
                    <a:pt x="602436" y="1168179"/>
                  </a:lnTo>
                  <a:lnTo>
                    <a:pt x="663716" y="1178086"/>
                  </a:lnTo>
                  <a:lnTo>
                    <a:pt x="731540" y="1186689"/>
                  </a:lnTo>
                  <a:lnTo>
                    <a:pt x="806102" y="1193766"/>
                  </a:lnTo>
                  <a:lnTo>
                    <a:pt x="887598" y="1199095"/>
                  </a:lnTo>
                  <a:lnTo>
                    <a:pt x="976221" y="1202455"/>
                  </a:lnTo>
                  <a:lnTo>
                    <a:pt x="1072167" y="1203624"/>
                  </a:lnTo>
                  <a:lnTo>
                    <a:pt x="1155919" y="1202455"/>
                  </a:lnTo>
                  <a:lnTo>
                    <a:pt x="1235302" y="1199095"/>
                  </a:lnTo>
                  <a:lnTo>
                    <a:pt x="1310224" y="1193766"/>
                  </a:lnTo>
                  <a:lnTo>
                    <a:pt x="1380594" y="1186689"/>
                  </a:lnTo>
                  <a:lnTo>
                    <a:pt x="1446322" y="1178086"/>
                  </a:lnTo>
                  <a:lnTo>
                    <a:pt x="1507315" y="1168179"/>
                  </a:lnTo>
                  <a:lnTo>
                    <a:pt x="1563483" y="1157188"/>
                  </a:lnTo>
                  <a:lnTo>
                    <a:pt x="1614734" y="1145334"/>
                  </a:lnTo>
                  <a:lnTo>
                    <a:pt x="1660977" y="1132841"/>
                  </a:lnTo>
                  <a:lnTo>
                    <a:pt x="1702122" y="1119928"/>
                  </a:lnTo>
                  <a:lnTo>
                    <a:pt x="1738076" y="1106817"/>
                  </a:lnTo>
                  <a:lnTo>
                    <a:pt x="1794050" y="1080889"/>
                  </a:lnTo>
                  <a:lnTo>
                    <a:pt x="1828169" y="1056827"/>
                  </a:lnTo>
                  <a:lnTo>
                    <a:pt x="1841820" y="1028448"/>
                  </a:lnTo>
                  <a:lnTo>
                    <a:pt x="1847882" y="1009450"/>
                  </a:lnTo>
                  <a:lnTo>
                    <a:pt x="1943183" y="725484"/>
                  </a:lnTo>
                  <a:lnTo>
                    <a:pt x="1987134" y="592616"/>
                  </a:lnTo>
                  <a:lnTo>
                    <a:pt x="2009470" y="523994"/>
                  </a:lnTo>
                  <a:lnTo>
                    <a:pt x="2031476" y="455388"/>
                  </a:lnTo>
                  <a:lnTo>
                    <a:pt x="2052724" y="387903"/>
                  </a:lnTo>
                  <a:lnTo>
                    <a:pt x="2072787" y="322645"/>
                  </a:lnTo>
                  <a:lnTo>
                    <a:pt x="2091237" y="260721"/>
                  </a:lnTo>
                  <a:lnTo>
                    <a:pt x="2107646" y="203236"/>
                  </a:lnTo>
                  <a:lnTo>
                    <a:pt x="2121586" y="151297"/>
                  </a:lnTo>
                  <a:lnTo>
                    <a:pt x="2132631" y="106008"/>
                  </a:lnTo>
                  <a:lnTo>
                    <a:pt x="2140352" y="68476"/>
                  </a:lnTo>
                  <a:lnTo>
                    <a:pt x="2144322" y="39807"/>
                  </a:lnTo>
                  <a:lnTo>
                    <a:pt x="2144113" y="21107"/>
                  </a:lnTo>
                  <a:lnTo>
                    <a:pt x="2089936" y="6463"/>
                  </a:lnTo>
                  <a:lnTo>
                    <a:pt x="2017057" y="2207"/>
                  </a:lnTo>
                  <a:lnTo>
                    <a:pt x="1973187" y="971"/>
                  </a:lnTo>
                  <a:lnTo>
                    <a:pt x="1925104" y="255"/>
                  </a:lnTo>
                  <a:lnTo>
                    <a:pt x="1873362" y="0"/>
                  </a:lnTo>
                  <a:close/>
                </a:path>
              </a:pathLst>
            </a:custGeom>
            <a:solidFill>
              <a:srgbClr val="74747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7564670" y="1420589"/>
              <a:ext cx="2144395" cy="1203960"/>
            </a:xfrm>
            <a:custGeom>
              <a:avLst/>
              <a:gdLst/>
              <a:ahLst/>
              <a:cxnLst/>
              <a:rect l="l" t="t" r="r" b="b"/>
              <a:pathLst>
                <a:path w="2144395" h="1203960">
                  <a:moveTo>
                    <a:pt x="2139297" y="13481"/>
                  </a:moveTo>
                  <a:lnTo>
                    <a:pt x="2089936" y="6463"/>
                  </a:lnTo>
                  <a:lnTo>
                    <a:pt x="2017057" y="2207"/>
                  </a:lnTo>
                  <a:lnTo>
                    <a:pt x="1973187" y="971"/>
                  </a:lnTo>
                  <a:lnTo>
                    <a:pt x="1925104" y="255"/>
                  </a:lnTo>
                  <a:lnTo>
                    <a:pt x="1873362" y="0"/>
                  </a:lnTo>
                  <a:lnTo>
                    <a:pt x="1818518" y="148"/>
                  </a:lnTo>
                  <a:lnTo>
                    <a:pt x="1761126" y="644"/>
                  </a:lnTo>
                  <a:lnTo>
                    <a:pt x="1701742" y="1430"/>
                  </a:lnTo>
                  <a:lnTo>
                    <a:pt x="1640922" y="2447"/>
                  </a:lnTo>
                  <a:lnTo>
                    <a:pt x="1579219" y="3640"/>
                  </a:lnTo>
                  <a:lnTo>
                    <a:pt x="1517191" y="4951"/>
                  </a:lnTo>
                  <a:lnTo>
                    <a:pt x="1455391" y="6321"/>
                  </a:lnTo>
                  <a:lnTo>
                    <a:pt x="1394376" y="7695"/>
                  </a:lnTo>
                  <a:lnTo>
                    <a:pt x="1334700" y="9015"/>
                  </a:lnTo>
                  <a:lnTo>
                    <a:pt x="1276919" y="10223"/>
                  </a:lnTo>
                  <a:lnTo>
                    <a:pt x="1221588" y="11263"/>
                  </a:lnTo>
                  <a:lnTo>
                    <a:pt x="1169263" y="12076"/>
                  </a:lnTo>
                  <a:lnTo>
                    <a:pt x="1120499" y="12606"/>
                  </a:lnTo>
                  <a:lnTo>
                    <a:pt x="1075850" y="12795"/>
                  </a:lnTo>
                  <a:lnTo>
                    <a:pt x="1074618" y="12795"/>
                  </a:lnTo>
                  <a:lnTo>
                    <a:pt x="1073386" y="12910"/>
                  </a:lnTo>
                  <a:lnTo>
                    <a:pt x="1072167" y="12922"/>
                  </a:lnTo>
                  <a:lnTo>
                    <a:pt x="1070935" y="12910"/>
                  </a:lnTo>
                  <a:lnTo>
                    <a:pt x="1069703" y="12795"/>
                  </a:lnTo>
                  <a:lnTo>
                    <a:pt x="1068484" y="12795"/>
                  </a:lnTo>
                  <a:lnTo>
                    <a:pt x="1023836" y="12606"/>
                  </a:lnTo>
                  <a:lnTo>
                    <a:pt x="975071" y="12076"/>
                  </a:lnTo>
                  <a:lnTo>
                    <a:pt x="922745" y="11263"/>
                  </a:lnTo>
                  <a:lnTo>
                    <a:pt x="867414" y="10223"/>
                  </a:lnTo>
                  <a:lnTo>
                    <a:pt x="809633" y="9015"/>
                  </a:lnTo>
                  <a:lnTo>
                    <a:pt x="749956" y="7695"/>
                  </a:lnTo>
                  <a:lnTo>
                    <a:pt x="688940" y="6321"/>
                  </a:lnTo>
                  <a:lnTo>
                    <a:pt x="627139" y="4951"/>
                  </a:lnTo>
                  <a:lnTo>
                    <a:pt x="565110" y="3640"/>
                  </a:lnTo>
                  <a:lnTo>
                    <a:pt x="503407" y="2447"/>
                  </a:lnTo>
                  <a:lnTo>
                    <a:pt x="442585" y="1430"/>
                  </a:lnTo>
                  <a:lnTo>
                    <a:pt x="383200" y="644"/>
                  </a:lnTo>
                  <a:lnTo>
                    <a:pt x="325808" y="148"/>
                  </a:lnTo>
                  <a:lnTo>
                    <a:pt x="270963" y="0"/>
                  </a:lnTo>
                  <a:lnTo>
                    <a:pt x="219221" y="255"/>
                  </a:lnTo>
                  <a:lnTo>
                    <a:pt x="171136" y="971"/>
                  </a:lnTo>
                  <a:lnTo>
                    <a:pt x="127266" y="2207"/>
                  </a:lnTo>
                  <a:lnTo>
                    <a:pt x="88164" y="4018"/>
                  </a:lnTo>
                  <a:lnTo>
                    <a:pt x="26488" y="9598"/>
                  </a:lnTo>
                  <a:lnTo>
                    <a:pt x="0" y="39807"/>
                  </a:lnTo>
                  <a:lnTo>
                    <a:pt x="3969" y="68476"/>
                  </a:lnTo>
                  <a:lnTo>
                    <a:pt x="11690" y="106008"/>
                  </a:lnTo>
                  <a:lnTo>
                    <a:pt x="22735" y="151297"/>
                  </a:lnTo>
                  <a:lnTo>
                    <a:pt x="36676" y="203236"/>
                  </a:lnTo>
                  <a:lnTo>
                    <a:pt x="53085" y="260721"/>
                  </a:lnTo>
                  <a:lnTo>
                    <a:pt x="71535" y="322645"/>
                  </a:lnTo>
                  <a:lnTo>
                    <a:pt x="91598" y="387903"/>
                  </a:lnTo>
                  <a:lnTo>
                    <a:pt x="112846" y="455388"/>
                  </a:lnTo>
                  <a:lnTo>
                    <a:pt x="134852" y="523994"/>
                  </a:lnTo>
                  <a:lnTo>
                    <a:pt x="157188" y="592616"/>
                  </a:lnTo>
                  <a:lnTo>
                    <a:pt x="179426" y="660148"/>
                  </a:lnTo>
                  <a:lnTo>
                    <a:pt x="201139" y="725484"/>
                  </a:lnTo>
                  <a:lnTo>
                    <a:pt x="221899" y="787518"/>
                  </a:lnTo>
                  <a:lnTo>
                    <a:pt x="241279" y="845144"/>
                  </a:lnTo>
                  <a:lnTo>
                    <a:pt x="258850" y="897256"/>
                  </a:lnTo>
                  <a:lnTo>
                    <a:pt x="274186" y="942748"/>
                  </a:lnTo>
                  <a:lnTo>
                    <a:pt x="286858" y="980515"/>
                  </a:lnTo>
                  <a:lnTo>
                    <a:pt x="302501" y="1028448"/>
                  </a:lnTo>
                  <a:lnTo>
                    <a:pt x="306754" y="1046049"/>
                  </a:lnTo>
                  <a:lnTo>
                    <a:pt x="313295" y="1056827"/>
                  </a:lnTo>
                  <a:lnTo>
                    <a:pt x="361286" y="1093730"/>
                  </a:lnTo>
                  <a:lnTo>
                    <a:pt x="418865" y="1119928"/>
                  </a:lnTo>
                  <a:lnTo>
                    <a:pt x="455915" y="1132841"/>
                  </a:lnTo>
                  <a:lnTo>
                    <a:pt x="498730" y="1145334"/>
                  </a:lnTo>
                  <a:lnTo>
                    <a:pt x="547505" y="1157188"/>
                  </a:lnTo>
                  <a:lnTo>
                    <a:pt x="602436" y="1168179"/>
                  </a:lnTo>
                  <a:lnTo>
                    <a:pt x="663716" y="1178086"/>
                  </a:lnTo>
                  <a:lnTo>
                    <a:pt x="731540" y="1186689"/>
                  </a:lnTo>
                  <a:lnTo>
                    <a:pt x="806102" y="1193766"/>
                  </a:lnTo>
                  <a:lnTo>
                    <a:pt x="887598" y="1199095"/>
                  </a:lnTo>
                  <a:lnTo>
                    <a:pt x="976221" y="1202455"/>
                  </a:lnTo>
                  <a:lnTo>
                    <a:pt x="1072167" y="1203624"/>
                  </a:lnTo>
                  <a:lnTo>
                    <a:pt x="1155919" y="1202455"/>
                  </a:lnTo>
                  <a:lnTo>
                    <a:pt x="1235302" y="1199095"/>
                  </a:lnTo>
                  <a:lnTo>
                    <a:pt x="1310224" y="1193766"/>
                  </a:lnTo>
                  <a:lnTo>
                    <a:pt x="1380594" y="1186689"/>
                  </a:lnTo>
                  <a:lnTo>
                    <a:pt x="1446322" y="1178086"/>
                  </a:lnTo>
                  <a:lnTo>
                    <a:pt x="1507315" y="1168179"/>
                  </a:lnTo>
                  <a:lnTo>
                    <a:pt x="1563483" y="1157188"/>
                  </a:lnTo>
                  <a:lnTo>
                    <a:pt x="1614734" y="1145334"/>
                  </a:lnTo>
                  <a:lnTo>
                    <a:pt x="1660977" y="1132841"/>
                  </a:lnTo>
                  <a:lnTo>
                    <a:pt x="1702122" y="1119928"/>
                  </a:lnTo>
                  <a:lnTo>
                    <a:pt x="1738076" y="1106817"/>
                  </a:lnTo>
                  <a:lnTo>
                    <a:pt x="1794050" y="1080889"/>
                  </a:lnTo>
                  <a:lnTo>
                    <a:pt x="1828169" y="1056827"/>
                  </a:lnTo>
                  <a:lnTo>
                    <a:pt x="1841820" y="1028448"/>
                  </a:lnTo>
                  <a:lnTo>
                    <a:pt x="1847882" y="1009450"/>
                  </a:lnTo>
                  <a:lnTo>
                    <a:pt x="1857463" y="980515"/>
                  </a:lnTo>
                  <a:lnTo>
                    <a:pt x="1870136" y="942748"/>
                  </a:lnTo>
                  <a:lnTo>
                    <a:pt x="1885471" y="897256"/>
                  </a:lnTo>
                  <a:lnTo>
                    <a:pt x="1903043" y="845144"/>
                  </a:lnTo>
                  <a:lnTo>
                    <a:pt x="1922422" y="787518"/>
                  </a:lnTo>
                  <a:lnTo>
                    <a:pt x="1943183" y="725484"/>
                  </a:lnTo>
                  <a:lnTo>
                    <a:pt x="1964896" y="660148"/>
                  </a:lnTo>
                  <a:lnTo>
                    <a:pt x="1987134" y="592616"/>
                  </a:lnTo>
                  <a:lnTo>
                    <a:pt x="2009470" y="523994"/>
                  </a:lnTo>
                  <a:lnTo>
                    <a:pt x="2031476" y="455388"/>
                  </a:lnTo>
                  <a:lnTo>
                    <a:pt x="2052724" y="387903"/>
                  </a:lnTo>
                  <a:lnTo>
                    <a:pt x="2072787" y="322645"/>
                  </a:lnTo>
                  <a:lnTo>
                    <a:pt x="2091237" y="260721"/>
                  </a:lnTo>
                  <a:lnTo>
                    <a:pt x="2107646" y="203236"/>
                  </a:lnTo>
                  <a:lnTo>
                    <a:pt x="2121586" y="151297"/>
                  </a:lnTo>
                  <a:lnTo>
                    <a:pt x="2132631" y="106008"/>
                  </a:lnTo>
                  <a:lnTo>
                    <a:pt x="2140352" y="68476"/>
                  </a:lnTo>
                  <a:lnTo>
                    <a:pt x="2144322" y="39807"/>
                  </a:lnTo>
                  <a:lnTo>
                    <a:pt x="2144113" y="21107"/>
                  </a:lnTo>
                  <a:lnTo>
                    <a:pt x="2139297" y="13481"/>
                  </a:lnTo>
                  <a:close/>
                </a:path>
              </a:pathLst>
            </a:custGeom>
            <a:ln w="12700">
              <a:solidFill>
                <a:srgbClr val="1B1B1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4" name="object 34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827996" y="1420596"/>
              <a:ext cx="797916" cy="12788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7467790" y="1259039"/>
              <a:ext cx="2332304" cy="1365173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7525588" y="1263816"/>
              <a:ext cx="2268156" cy="213360"/>
            </a:xfrm>
            <a:prstGeom prst="rect">
              <a:avLst/>
            </a:prstGeom>
          </p:spPr>
        </p:pic>
        <p:sp>
          <p:nvSpPr>
            <p:cNvPr id="37" name="object 37"/>
            <p:cNvSpPr/>
            <p:nvPr/>
          </p:nvSpPr>
          <p:spPr>
            <a:xfrm>
              <a:off x="7556868" y="1298359"/>
              <a:ext cx="2152650" cy="244475"/>
            </a:xfrm>
            <a:custGeom>
              <a:avLst/>
              <a:gdLst/>
              <a:ahLst/>
              <a:cxnLst/>
              <a:rect l="l" t="t" r="r" b="b"/>
              <a:pathLst>
                <a:path w="2152650" h="244475">
                  <a:moveTo>
                    <a:pt x="1076286" y="0"/>
                  </a:moveTo>
                  <a:lnTo>
                    <a:pt x="999422" y="306"/>
                  </a:lnTo>
                  <a:lnTo>
                    <a:pt x="924016" y="1213"/>
                  </a:lnTo>
                  <a:lnTo>
                    <a:pt x="850250" y="2700"/>
                  </a:lnTo>
                  <a:lnTo>
                    <a:pt x="778308" y="4744"/>
                  </a:lnTo>
                  <a:lnTo>
                    <a:pt x="708371" y="7327"/>
                  </a:lnTo>
                  <a:lnTo>
                    <a:pt x="640622" y="10427"/>
                  </a:lnTo>
                  <a:lnTo>
                    <a:pt x="575241" y="14024"/>
                  </a:lnTo>
                  <a:lnTo>
                    <a:pt x="512413" y="18096"/>
                  </a:lnTo>
                  <a:lnTo>
                    <a:pt x="452317" y="22624"/>
                  </a:lnTo>
                  <a:lnTo>
                    <a:pt x="395138" y="27586"/>
                  </a:lnTo>
                  <a:lnTo>
                    <a:pt x="341056" y="32962"/>
                  </a:lnTo>
                  <a:lnTo>
                    <a:pt x="290255" y="38732"/>
                  </a:lnTo>
                  <a:lnTo>
                    <a:pt x="242915" y="44873"/>
                  </a:lnTo>
                  <a:lnTo>
                    <a:pt x="199220" y="51367"/>
                  </a:lnTo>
                  <a:lnTo>
                    <a:pt x="159351" y="58191"/>
                  </a:lnTo>
                  <a:lnTo>
                    <a:pt x="91820" y="72751"/>
                  </a:lnTo>
                  <a:lnTo>
                    <a:pt x="41780" y="88387"/>
                  </a:lnTo>
                  <a:lnTo>
                    <a:pt x="2702" y="113496"/>
                  </a:lnTo>
                  <a:lnTo>
                    <a:pt x="0" y="122224"/>
                  </a:lnTo>
                  <a:lnTo>
                    <a:pt x="2702" y="130953"/>
                  </a:lnTo>
                  <a:lnTo>
                    <a:pt x="41780" y="156062"/>
                  </a:lnTo>
                  <a:lnTo>
                    <a:pt x="91820" y="171698"/>
                  </a:lnTo>
                  <a:lnTo>
                    <a:pt x="159351" y="186257"/>
                  </a:lnTo>
                  <a:lnTo>
                    <a:pt x="199220" y="193082"/>
                  </a:lnTo>
                  <a:lnTo>
                    <a:pt x="242915" y="199575"/>
                  </a:lnTo>
                  <a:lnTo>
                    <a:pt x="290255" y="205717"/>
                  </a:lnTo>
                  <a:lnTo>
                    <a:pt x="341056" y="211486"/>
                  </a:lnTo>
                  <a:lnTo>
                    <a:pt x="395138" y="216862"/>
                  </a:lnTo>
                  <a:lnTo>
                    <a:pt x="452317" y="221824"/>
                  </a:lnTo>
                  <a:lnTo>
                    <a:pt x="512413" y="226352"/>
                  </a:lnTo>
                  <a:lnTo>
                    <a:pt x="575241" y="230425"/>
                  </a:lnTo>
                  <a:lnTo>
                    <a:pt x="640622" y="234021"/>
                  </a:lnTo>
                  <a:lnTo>
                    <a:pt x="708371" y="237121"/>
                  </a:lnTo>
                  <a:lnTo>
                    <a:pt x="778308" y="239704"/>
                  </a:lnTo>
                  <a:lnTo>
                    <a:pt x="850250" y="241749"/>
                  </a:lnTo>
                  <a:lnTo>
                    <a:pt x="924016" y="243235"/>
                  </a:lnTo>
                  <a:lnTo>
                    <a:pt x="999422" y="244142"/>
                  </a:lnTo>
                  <a:lnTo>
                    <a:pt x="1076286" y="244449"/>
                  </a:lnTo>
                  <a:lnTo>
                    <a:pt x="1153151" y="244142"/>
                  </a:lnTo>
                  <a:lnTo>
                    <a:pt x="1228557" y="243235"/>
                  </a:lnTo>
                  <a:lnTo>
                    <a:pt x="1302322" y="241749"/>
                  </a:lnTo>
                  <a:lnTo>
                    <a:pt x="1374264" y="239704"/>
                  </a:lnTo>
                  <a:lnTo>
                    <a:pt x="1444201" y="237121"/>
                  </a:lnTo>
                  <a:lnTo>
                    <a:pt x="1511951" y="234021"/>
                  </a:lnTo>
                  <a:lnTo>
                    <a:pt x="1577331" y="230425"/>
                  </a:lnTo>
                  <a:lnTo>
                    <a:pt x="1640160" y="226352"/>
                  </a:lnTo>
                  <a:lnTo>
                    <a:pt x="1700255" y="221824"/>
                  </a:lnTo>
                  <a:lnTo>
                    <a:pt x="1757435" y="216862"/>
                  </a:lnTo>
                  <a:lnTo>
                    <a:pt x="1811516" y="211486"/>
                  </a:lnTo>
                  <a:lnTo>
                    <a:pt x="1862318" y="205717"/>
                  </a:lnTo>
                  <a:lnTo>
                    <a:pt x="1909658" y="199575"/>
                  </a:lnTo>
                  <a:lnTo>
                    <a:pt x="1953353" y="193082"/>
                  </a:lnTo>
                  <a:lnTo>
                    <a:pt x="1993222" y="186257"/>
                  </a:lnTo>
                  <a:lnTo>
                    <a:pt x="2060753" y="171698"/>
                  </a:lnTo>
                  <a:lnTo>
                    <a:pt x="2110793" y="156062"/>
                  </a:lnTo>
                  <a:lnTo>
                    <a:pt x="2149871" y="130953"/>
                  </a:lnTo>
                  <a:lnTo>
                    <a:pt x="2152573" y="122224"/>
                  </a:lnTo>
                  <a:lnTo>
                    <a:pt x="2149871" y="113496"/>
                  </a:lnTo>
                  <a:lnTo>
                    <a:pt x="2110793" y="88387"/>
                  </a:lnTo>
                  <a:lnTo>
                    <a:pt x="2060753" y="72751"/>
                  </a:lnTo>
                  <a:lnTo>
                    <a:pt x="1993222" y="58191"/>
                  </a:lnTo>
                  <a:lnTo>
                    <a:pt x="1953353" y="51367"/>
                  </a:lnTo>
                  <a:lnTo>
                    <a:pt x="1909658" y="44873"/>
                  </a:lnTo>
                  <a:lnTo>
                    <a:pt x="1862318" y="38732"/>
                  </a:lnTo>
                  <a:lnTo>
                    <a:pt x="1811516" y="32962"/>
                  </a:lnTo>
                  <a:lnTo>
                    <a:pt x="1757435" y="27586"/>
                  </a:lnTo>
                  <a:lnTo>
                    <a:pt x="1700255" y="22624"/>
                  </a:lnTo>
                  <a:lnTo>
                    <a:pt x="1640160" y="18096"/>
                  </a:lnTo>
                  <a:lnTo>
                    <a:pt x="1577331" y="14024"/>
                  </a:lnTo>
                  <a:lnTo>
                    <a:pt x="1511951" y="10427"/>
                  </a:lnTo>
                  <a:lnTo>
                    <a:pt x="1444201" y="7327"/>
                  </a:lnTo>
                  <a:lnTo>
                    <a:pt x="1374264" y="4744"/>
                  </a:lnTo>
                  <a:lnTo>
                    <a:pt x="1302322" y="2700"/>
                  </a:lnTo>
                  <a:lnTo>
                    <a:pt x="1228557" y="1213"/>
                  </a:lnTo>
                  <a:lnTo>
                    <a:pt x="1153151" y="306"/>
                  </a:lnTo>
                  <a:lnTo>
                    <a:pt x="1076286" y="0"/>
                  </a:lnTo>
                  <a:close/>
                </a:path>
              </a:pathLst>
            </a:custGeom>
            <a:solidFill>
              <a:srgbClr val="74747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7556868" y="1298359"/>
              <a:ext cx="2152650" cy="244475"/>
            </a:xfrm>
            <a:custGeom>
              <a:avLst/>
              <a:gdLst/>
              <a:ahLst/>
              <a:cxnLst/>
              <a:rect l="l" t="t" r="r" b="b"/>
              <a:pathLst>
                <a:path w="2152650" h="244475">
                  <a:moveTo>
                    <a:pt x="2152573" y="122224"/>
                  </a:moveTo>
                  <a:lnTo>
                    <a:pt x="2110793" y="156062"/>
                  </a:lnTo>
                  <a:lnTo>
                    <a:pt x="2060753" y="171698"/>
                  </a:lnTo>
                  <a:lnTo>
                    <a:pt x="1993222" y="186257"/>
                  </a:lnTo>
                  <a:lnTo>
                    <a:pt x="1953353" y="193082"/>
                  </a:lnTo>
                  <a:lnTo>
                    <a:pt x="1909658" y="199575"/>
                  </a:lnTo>
                  <a:lnTo>
                    <a:pt x="1862318" y="205717"/>
                  </a:lnTo>
                  <a:lnTo>
                    <a:pt x="1811516" y="211486"/>
                  </a:lnTo>
                  <a:lnTo>
                    <a:pt x="1757435" y="216862"/>
                  </a:lnTo>
                  <a:lnTo>
                    <a:pt x="1700255" y="221824"/>
                  </a:lnTo>
                  <a:lnTo>
                    <a:pt x="1640160" y="226352"/>
                  </a:lnTo>
                  <a:lnTo>
                    <a:pt x="1577331" y="230425"/>
                  </a:lnTo>
                  <a:lnTo>
                    <a:pt x="1511951" y="234021"/>
                  </a:lnTo>
                  <a:lnTo>
                    <a:pt x="1444201" y="237121"/>
                  </a:lnTo>
                  <a:lnTo>
                    <a:pt x="1374264" y="239704"/>
                  </a:lnTo>
                  <a:lnTo>
                    <a:pt x="1302322" y="241749"/>
                  </a:lnTo>
                  <a:lnTo>
                    <a:pt x="1228557" y="243235"/>
                  </a:lnTo>
                  <a:lnTo>
                    <a:pt x="1153151" y="244142"/>
                  </a:lnTo>
                  <a:lnTo>
                    <a:pt x="1076286" y="244449"/>
                  </a:lnTo>
                  <a:lnTo>
                    <a:pt x="999422" y="244142"/>
                  </a:lnTo>
                  <a:lnTo>
                    <a:pt x="924016" y="243235"/>
                  </a:lnTo>
                  <a:lnTo>
                    <a:pt x="850250" y="241749"/>
                  </a:lnTo>
                  <a:lnTo>
                    <a:pt x="778308" y="239704"/>
                  </a:lnTo>
                  <a:lnTo>
                    <a:pt x="708371" y="237121"/>
                  </a:lnTo>
                  <a:lnTo>
                    <a:pt x="640622" y="234021"/>
                  </a:lnTo>
                  <a:lnTo>
                    <a:pt x="575241" y="230425"/>
                  </a:lnTo>
                  <a:lnTo>
                    <a:pt x="512413" y="226352"/>
                  </a:lnTo>
                  <a:lnTo>
                    <a:pt x="452317" y="221824"/>
                  </a:lnTo>
                  <a:lnTo>
                    <a:pt x="395138" y="216862"/>
                  </a:lnTo>
                  <a:lnTo>
                    <a:pt x="341056" y="211486"/>
                  </a:lnTo>
                  <a:lnTo>
                    <a:pt x="290255" y="205717"/>
                  </a:lnTo>
                  <a:lnTo>
                    <a:pt x="242915" y="199575"/>
                  </a:lnTo>
                  <a:lnTo>
                    <a:pt x="199220" y="193082"/>
                  </a:lnTo>
                  <a:lnTo>
                    <a:pt x="159351" y="186257"/>
                  </a:lnTo>
                  <a:lnTo>
                    <a:pt x="91820" y="171698"/>
                  </a:lnTo>
                  <a:lnTo>
                    <a:pt x="41780" y="156062"/>
                  </a:lnTo>
                  <a:lnTo>
                    <a:pt x="2702" y="130953"/>
                  </a:lnTo>
                  <a:lnTo>
                    <a:pt x="0" y="122224"/>
                  </a:lnTo>
                  <a:lnTo>
                    <a:pt x="2702" y="113496"/>
                  </a:lnTo>
                  <a:lnTo>
                    <a:pt x="41780" y="88387"/>
                  </a:lnTo>
                  <a:lnTo>
                    <a:pt x="91820" y="72751"/>
                  </a:lnTo>
                  <a:lnTo>
                    <a:pt x="159351" y="58191"/>
                  </a:lnTo>
                  <a:lnTo>
                    <a:pt x="199220" y="51367"/>
                  </a:lnTo>
                  <a:lnTo>
                    <a:pt x="242915" y="44873"/>
                  </a:lnTo>
                  <a:lnTo>
                    <a:pt x="290255" y="38732"/>
                  </a:lnTo>
                  <a:lnTo>
                    <a:pt x="341056" y="32962"/>
                  </a:lnTo>
                  <a:lnTo>
                    <a:pt x="395138" y="27586"/>
                  </a:lnTo>
                  <a:lnTo>
                    <a:pt x="452317" y="22624"/>
                  </a:lnTo>
                  <a:lnTo>
                    <a:pt x="512413" y="18096"/>
                  </a:lnTo>
                  <a:lnTo>
                    <a:pt x="575241" y="14024"/>
                  </a:lnTo>
                  <a:lnTo>
                    <a:pt x="640622" y="10427"/>
                  </a:lnTo>
                  <a:lnTo>
                    <a:pt x="708371" y="7327"/>
                  </a:lnTo>
                  <a:lnTo>
                    <a:pt x="778308" y="4744"/>
                  </a:lnTo>
                  <a:lnTo>
                    <a:pt x="850250" y="2700"/>
                  </a:lnTo>
                  <a:lnTo>
                    <a:pt x="924016" y="1213"/>
                  </a:lnTo>
                  <a:lnTo>
                    <a:pt x="999422" y="306"/>
                  </a:lnTo>
                  <a:lnTo>
                    <a:pt x="1076286" y="0"/>
                  </a:lnTo>
                  <a:lnTo>
                    <a:pt x="1153151" y="306"/>
                  </a:lnTo>
                  <a:lnTo>
                    <a:pt x="1228557" y="1213"/>
                  </a:lnTo>
                  <a:lnTo>
                    <a:pt x="1302322" y="2700"/>
                  </a:lnTo>
                  <a:lnTo>
                    <a:pt x="1374264" y="4744"/>
                  </a:lnTo>
                  <a:lnTo>
                    <a:pt x="1444201" y="7327"/>
                  </a:lnTo>
                  <a:lnTo>
                    <a:pt x="1511951" y="10427"/>
                  </a:lnTo>
                  <a:lnTo>
                    <a:pt x="1577331" y="14024"/>
                  </a:lnTo>
                  <a:lnTo>
                    <a:pt x="1640160" y="18096"/>
                  </a:lnTo>
                  <a:lnTo>
                    <a:pt x="1700255" y="22624"/>
                  </a:lnTo>
                  <a:lnTo>
                    <a:pt x="1757435" y="27586"/>
                  </a:lnTo>
                  <a:lnTo>
                    <a:pt x="1811516" y="32962"/>
                  </a:lnTo>
                  <a:lnTo>
                    <a:pt x="1862318" y="38732"/>
                  </a:lnTo>
                  <a:lnTo>
                    <a:pt x="1909658" y="44873"/>
                  </a:lnTo>
                  <a:lnTo>
                    <a:pt x="1953353" y="51367"/>
                  </a:lnTo>
                  <a:lnTo>
                    <a:pt x="1993222" y="58191"/>
                  </a:lnTo>
                  <a:lnTo>
                    <a:pt x="2060753" y="72751"/>
                  </a:lnTo>
                  <a:lnTo>
                    <a:pt x="2110793" y="88387"/>
                  </a:lnTo>
                  <a:lnTo>
                    <a:pt x="2149871" y="113496"/>
                  </a:lnTo>
                  <a:lnTo>
                    <a:pt x="2152573" y="122224"/>
                  </a:lnTo>
                  <a:close/>
                </a:path>
              </a:pathLst>
            </a:custGeom>
            <a:ln w="6350">
              <a:solidFill>
                <a:srgbClr val="1B1B1B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9" name="object 39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7556855" y="1245018"/>
              <a:ext cx="2152586" cy="297789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7590712" y="744321"/>
              <a:ext cx="2141061" cy="803706"/>
            </a:xfrm>
            <a:prstGeom prst="rect">
              <a:avLst/>
            </a:prstGeom>
          </p:spPr>
        </p:pic>
      </p:grpSp>
      <p:sp>
        <p:nvSpPr>
          <p:cNvPr id="41" name="object 41"/>
          <p:cNvSpPr txBox="1"/>
          <p:nvPr/>
        </p:nvSpPr>
        <p:spPr>
          <a:xfrm>
            <a:off x="1264538" y="3897304"/>
            <a:ext cx="1943100" cy="842010"/>
          </a:xfrm>
          <a:prstGeom prst="rect">
            <a:avLst/>
          </a:prstGeom>
        </p:spPr>
        <p:txBody>
          <a:bodyPr vert="horz" wrap="square" lIns="0" tIns="13144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35"/>
              </a:spcBef>
            </a:pP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Total weight:</a:t>
            </a:r>
            <a:endParaRPr sz="1900" dirty="0">
              <a:latin typeface="Grammarsaurus" pitchFamily="2" charset="0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935"/>
              </a:spcBef>
            </a:pP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1.27 kg = 1,270 g</a:t>
            </a:r>
            <a:endParaRPr sz="1900" dirty="0">
              <a:latin typeface="Grammarsaurus" pitchFamily="2" charset="0"/>
              <a:cs typeface="Aria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4378494" y="3897304"/>
            <a:ext cx="3497579" cy="8420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41000"/>
              </a:lnSpc>
              <a:spcBef>
                <a:spcPts val="100"/>
              </a:spcBef>
            </a:pP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Weight of 12 apples: 1,020g Weight of 1 apple: 1,020 ÷ 12 =</a:t>
            </a:r>
            <a:endParaRPr sz="1900" dirty="0">
              <a:latin typeface="Grammarsaurus" pitchFamily="2" charset="0"/>
              <a:cs typeface="Aria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1264538" y="5078851"/>
            <a:ext cx="2432685" cy="8420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41000"/>
              </a:lnSpc>
              <a:spcBef>
                <a:spcPts val="100"/>
              </a:spcBef>
            </a:pP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Weight without bowl: 1,270 – 250 = 1,020 g</a:t>
            </a:r>
            <a:endParaRPr sz="1900">
              <a:latin typeface="Grammarsaurus" pitchFamily="2" charset="0"/>
              <a:cs typeface="Aria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9547135" y="4966093"/>
            <a:ext cx="31305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2000" b="1" spc="3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85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5310378" y="5222247"/>
            <a:ext cx="1358265" cy="314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12115" algn="l"/>
                <a:tab pos="812800" algn="l"/>
                <a:tab pos="1212215" algn="l"/>
              </a:tabLst>
            </a:pPr>
            <a:r>
              <a:rPr sz="19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19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19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19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</a:t>
            </a:r>
            <a:endParaRPr sz="1900" dirty="0">
              <a:latin typeface="Grammarsaurus" pitchFamily="2" charset="0"/>
              <a:cs typeface="Aria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6346470" y="5517202"/>
            <a:ext cx="338455" cy="314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100"/>
              </a:spcBef>
            </a:pPr>
            <a:r>
              <a:rPr sz="13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r>
              <a:rPr sz="1300" b="1" spc="-7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850" b="1" spc="-75" baseline="-3070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endParaRPr sz="2850" baseline="-30701" dirty="0">
              <a:latin typeface="Grammarsaurus" pitchFamily="2" charset="0"/>
              <a:cs typeface="Arial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4511560" y="5616459"/>
            <a:ext cx="1757045" cy="3149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412115" algn="l"/>
                <a:tab pos="812165" algn="l"/>
                <a:tab pos="1210945" algn="l"/>
                <a:tab pos="1611630" algn="l"/>
              </a:tabLst>
            </a:pPr>
            <a:r>
              <a:rPr lang="en-US" sz="140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19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lang="en-US" sz="1200" b="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90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19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r>
              <a:rPr sz="19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19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endParaRPr sz="1900" dirty="0">
              <a:latin typeface="Grammarsaurus" pitchFamily="2" charset="0"/>
              <a:cs typeface="Arial"/>
            </a:endParaRPr>
          </a:p>
        </p:txBody>
      </p:sp>
      <p:sp>
        <p:nvSpPr>
          <p:cNvPr id="48" name="object 48"/>
          <p:cNvSpPr/>
          <p:nvPr/>
        </p:nvSpPr>
        <p:spPr>
          <a:xfrm>
            <a:off x="5189448" y="5579846"/>
            <a:ext cx="1599565" cy="400050"/>
          </a:xfrm>
          <a:custGeom>
            <a:avLst/>
            <a:gdLst/>
            <a:ahLst/>
            <a:cxnLst/>
            <a:rect l="l" t="t" r="r" b="b"/>
            <a:pathLst>
              <a:path w="1599565" h="400050">
                <a:moveTo>
                  <a:pt x="1599184" y="0"/>
                </a:moveTo>
                <a:lnTo>
                  <a:pt x="0" y="0"/>
                </a:lnTo>
                <a:lnTo>
                  <a:pt x="0" y="399694"/>
                </a:lnTo>
              </a:path>
            </a:pathLst>
          </a:custGeom>
          <a:ln w="2540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21"/>
          <p:cNvSpPr txBox="1"/>
          <p:nvPr/>
        </p:nvSpPr>
        <p:spPr>
          <a:xfrm>
            <a:off x="4321759" y="3188576"/>
            <a:ext cx="3679241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What is the mass of one apple?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sp>
        <p:nvSpPr>
          <p:cNvPr id="52" name="object 25"/>
          <p:cNvSpPr txBox="1">
            <a:spLocks noGrp="1"/>
          </p:cNvSpPr>
          <p:nvPr>
            <p:ph type="title"/>
          </p:nvPr>
        </p:nvSpPr>
        <p:spPr>
          <a:xfrm>
            <a:off x="720540" y="668031"/>
            <a:ext cx="4237468" cy="1612621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655320" marR="5080" indent="-643255">
              <a:lnSpc>
                <a:spcPct val="130100"/>
              </a:lnSpc>
              <a:spcBef>
                <a:spcPts val="95"/>
              </a:spcBef>
              <a:tabLst>
                <a:tab pos="655320" algn="l"/>
              </a:tabLst>
            </a:pPr>
            <a:r>
              <a:rPr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23	</a:t>
            </a: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Sarah has a bowl of apples. The bowl itself weights 250 g. Altogether they weigh 1.27 kg. There are 12 apples.</a:t>
            </a:r>
          </a:p>
        </p:txBody>
      </p:sp>
      <p:sp>
        <p:nvSpPr>
          <p:cNvPr id="53" name="object 5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18470" cy="351365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5570" y="3424770"/>
              <a:ext cx="4906416" cy="343322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72370" y="0"/>
              <a:ext cx="1562087" cy="129117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44170" y="3640683"/>
              <a:ext cx="1562087" cy="1562087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51870"/>
              <a:ext cx="783167" cy="156208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2770" y="2002370"/>
              <a:ext cx="1562087" cy="15621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7270" y="5685366"/>
              <a:ext cx="1464716" cy="117263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6270" y="4885266"/>
              <a:ext cx="2222500" cy="197273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5370" y="579970"/>
              <a:ext cx="1426629" cy="2235187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2"/>
            <a:ext cx="11699240" cy="6351905"/>
            <a:chOff x="246570" y="309792"/>
            <a:chExt cx="11699240" cy="6351905"/>
          </a:xfrm>
        </p:grpSpPr>
        <p:sp>
          <p:nvSpPr>
            <p:cNvPr id="14" name="object 14"/>
            <p:cNvSpPr/>
            <p:nvPr/>
          </p:nvSpPr>
          <p:spPr>
            <a:xfrm>
              <a:off x="252920" y="316142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5" y="8018"/>
                  </a:lnTo>
                  <a:lnTo>
                    <a:pt x="29849" y="29849"/>
                  </a:lnTo>
                  <a:lnTo>
                    <a:pt x="8018" y="62155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8" y="6163554"/>
                  </a:lnTo>
                  <a:lnTo>
                    <a:pt x="29849" y="6195860"/>
                  </a:lnTo>
                  <a:lnTo>
                    <a:pt x="62155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8" y="6217688"/>
                  </a:lnTo>
                  <a:lnTo>
                    <a:pt x="11656314" y="6195860"/>
                  </a:lnTo>
                  <a:lnTo>
                    <a:pt x="11678142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2" y="62155"/>
                  </a:lnTo>
                  <a:lnTo>
                    <a:pt x="11656314" y="29849"/>
                  </a:lnTo>
                  <a:lnTo>
                    <a:pt x="11624008" y="8018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2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5" y="6217688"/>
                  </a:lnTo>
                  <a:lnTo>
                    <a:pt x="29849" y="6195860"/>
                  </a:lnTo>
                  <a:lnTo>
                    <a:pt x="8018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8" y="62155"/>
                  </a:lnTo>
                  <a:lnTo>
                    <a:pt x="29849" y="29849"/>
                  </a:lnTo>
                  <a:lnTo>
                    <a:pt x="62155" y="8018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8" y="8018"/>
                  </a:lnTo>
                  <a:lnTo>
                    <a:pt x="11656314" y="29849"/>
                  </a:lnTo>
                  <a:lnTo>
                    <a:pt x="11678142" y="62155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2" y="6163554"/>
                  </a:lnTo>
                  <a:lnTo>
                    <a:pt x="11656314" y="6195860"/>
                  </a:lnTo>
                  <a:lnTo>
                    <a:pt x="11624008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30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4"/>
                  </a:lnTo>
                  <a:lnTo>
                    <a:pt x="9466" y="73396"/>
                  </a:lnTo>
                  <a:lnTo>
                    <a:pt x="0" y="119989"/>
                  </a:lnTo>
                  <a:lnTo>
                    <a:pt x="9466" y="166567"/>
                  </a:lnTo>
                  <a:lnTo>
                    <a:pt x="35242" y="204712"/>
                  </a:lnTo>
                  <a:lnTo>
                    <a:pt x="73391" y="230487"/>
                  </a:lnTo>
                  <a:lnTo>
                    <a:pt x="119976" y="239953"/>
                  </a:lnTo>
                  <a:lnTo>
                    <a:pt x="1673161" y="239953"/>
                  </a:lnTo>
                  <a:lnTo>
                    <a:pt x="1719739" y="230487"/>
                  </a:lnTo>
                  <a:lnTo>
                    <a:pt x="1757884" y="204712"/>
                  </a:lnTo>
                  <a:lnTo>
                    <a:pt x="1783659" y="166567"/>
                  </a:lnTo>
                  <a:lnTo>
                    <a:pt x="1793125" y="119989"/>
                  </a:lnTo>
                  <a:lnTo>
                    <a:pt x="1783659" y="73396"/>
                  </a:lnTo>
                  <a:lnTo>
                    <a:pt x="1757884" y="35244"/>
                  </a:lnTo>
                  <a:lnTo>
                    <a:pt x="1719739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30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76" y="239953"/>
                  </a:lnTo>
                  <a:lnTo>
                    <a:pt x="73391" y="230487"/>
                  </a:lnTo>
                  <a:lnTo>
                    <a:pt x="35242" y="204712"/>
                  </a:lnTo>
                  <a:lnTo>
                    <a:pt x="9466" y="166567"/>
                  </a:lnTo>
                  <a:lnTo>
                    <a:pt x="0" y="119989"/>
                  </a:lnTo>
                  <a:lnTo>
                    <a:pt x="9466" y="73396"/>
                  </a:lnTo>
                  <a:lnTo>
                    <a:pt x="35242" y="35244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1673161" y="0"/>
                  </a:lnTo>
                  <a:lnTo>
                    <a:pt x="1719739" y="9466"/>
                  </a:lnTo>
                  <a:lnTo>
                    <a:pt x="1757884" y="35244"/>
                  </a:lnTo>
                  <a:lnTo>
                    <a:pt x="1783659" y="73396"/>
                  </a:lnTo>
                  <a:lnTo>
                    <a:pt x="1793125" y="119989"/>
                  </a:lnTo>
                  <a:lnTo>
                    <a:pt x="1783659" y="166567"/>
                  </a:lnTo>
                  <a:lnTo>
                    <a:pt x="1757884" y="204712"/>
                  </a:lnTo>
                  <a:lnTo>
                    <a:pt x="1719739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602674" y="621880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5"/>
                  </a:lnTo>
                  <a:lnTo>
                    <a:pt x="11158" y="11163"/>
                  </a:lnTo>
                  <a:lnTo>
                    <a:pt x="2993" y="23274"/>
                  </a:lnTo>
                  <a:lnTo>
                    <a:pt x="0" y="38099"/>
                  </a:lnTo>
                  <a:lnTo>
                    <a:pt x="0" y="543509"/>
                  </a:lnTo>
                  <a:lnTo>
                    <a:pt x="2993" y="558334"/>
                  </a:lnTo>
                  <a:lnTo>
                    <a:pt x="11158" y="570445"/>
                  </a:lnTo>
                  <a:lnTo>
                    <a:pt x="23268" y="578613"/>
                  </a:lnTo>
                  <a:lnTo>
                    <a:pt x="38100" y="581609"/>
                  </a:lnTo>
                  <a:lnTo>
                    <a:pt x="543496" y="581609"/>
                  </a:lnTo>
                  <a:lnTo>
                    <a:pt x="558327" y="578613"/>
                  </a:lnTo>
                  <a:lnTo>
                    <a:pt x="570437" y="570445"/>
                  </a:lnTo>
                  <a:lnTo>
                    <a:pt x="578602" y="558334"/>
                  </a:lnTo>
                  <a:lnTo>
                    <a:pt x="581596" y="543509"/>
                  </a:lnTo>
                  <a:lnTo>
                    <a:pt x="581596" y="38099"/>
                  </a:lnTo>
                  <a:lnTo>
                    <a:pt x="578602" y="23274"/>
                  </a:lnTo>
                  <a:lnTo>
                    <a:pt x="570437" y="11163"/>
                  </a:lnTo>
                  <a:lnTo>
                    <a:pt x="558327" y="2995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602674" y="621880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609"/>
                  </a:moveTo>
                  <a:lnTo>
                    <a:pt x="38100" y="581609"/>
                  </a:lnTo>
                  <a:lnTo>
                    <a:pt x="23268" y="578613"/>
                  </a:lnTo>
                  <a:lnTo>
                    <a:pt x="11158" y="570445"/>
                  </a:lnTo>
                  <a:lnTo>
                    <a:pt x="2993" y="558334"/>
                  </a:lnTo>
                  <a:lnTo>
                    <a:pt x="0" y="543509"/>
                  </a:lnTo>
                  <a:lnTo>
                    <a:pt x="0" y="38099"/>
                  </a:lnTo>
                  <a:lnTo>
                    <a:pt x="2993" y="23274"/>
                  </a:lnTo>
                  <a:lnTo>
                    <a:pt x="11158" y="11163"/>
                  </a:lnTo>
                  <a:lnTo>
                    <a:pt x="23268" y="2995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5"/>
                  </a:lnTo>
                  <a:lnTo>
                    <a:pt x="570437" y="11163"/>
                  </a:lnTo>
                  <a:lnTo>
                    <a:pt x="578602" y="23274"/>
                  </a:lnTo>
                  <a:lnTo>
                    <a:pt x="581596" y="38099"/>
                  </a:lnTo>
                  <a:lnTo>
                    <a:pt x="581596" y="543509"/>
                  </a:lnTo>
                  <a:lnTo>
                    <a:pt x="578602" y="558334"/>
                  </a:lnTo>
                  <a:lnTo>
                    <a:pt x="570437" y="570445"/>
                  </a:lnTo>
                  <a:lnTo>
                    <a:pt x="558327" y="578613"/>
                  </a:lnTo>
                  <a:lnTo>
                    <a:pt x="543496" y="581609"/>
                  </a:lnTo>
                  <a:close/>
                </a:path>
              </a:pathLst>
            </a:custGeom>
            <a:ln w="12699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>
            <a:spLocks noGrp="1"/>
          </p:cNvSpPr>
          <p:nvPr>
            <p:ph type="title"/>
          </p:nvPr>
        </p:nvSpPr>
        <p:spPr>
          <a:xfrm>
            <a:off x="740835" y="735406"/>
            <a:ext cx="6251834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50875" algn="l"/>
              </a:tabLst>
            </a:pPr>
            <a:r>
              <a:rPr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24	</a:t>
            </a: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Ben and Nadia are building towers out of blocks.</a:t>
            </a:r>
          </a:p>
        </p:txBody>
      </p:sp>
      <p:grpSp>
        <p:nvGrpSpPr>
          <p:cNvPr id="22" name="object 22"/>
          <p:cNvGrpSpPr/>
          <p:nvPr/>
        </p:nvGrpSpPr>
        <p:grpSpPr>
          <a:xfrm>
            <a:off x="7499210" y="838835"/>
            <a:ext cx="3757929" cy="934085"/>
            <a:chOff x="7499210" y="838835"/>
            <a:chExt cx="3757929" cy="934085"/>
          </a:xfrm>
        </p:grpSpPr>
        <p:sp>
          <p:nvSpPr>
            <p:cNvPr id="23" name="object 23"/>
            <p:cNvSpPr/>
            <p:nvPr/>
          </p:nvSpPr>
          <p:spPr>
            <a:xfrm>
              <a:off x="7505560" y="845185"/>
              <a:ext cx="3745229" cy="921385"/>
            </a:xfrm>
            <a:custGeom>
              <a:avLst/>
              <a:gdLst/>
              <a:ahLst/>
              <a:cxnLst/>
              <a:rect l="l" t="t" r="r" b="b"/>
              <a:pathLst>
                <a:path w="3745229" h="921385">
                  <a:moveTo>
                    <a:pt x="3712768" y="0"/>
                  </a:moveTo>
                  <a:lnTo>
                    <a:pt x="32283" y="0"/>
                  </a:lnTo>
                  <a:lnTo>
                    <a:pt x="19716" y="2537"/>
                  </a:lnTo>
                  <a:lnTo>
                    <a:pt x="9455" y="9456"/>
                  </a:lnTo>
                  <a:lnTo>
                    <a:pt x="2536" y="19722"/>
                  </a:lnTo>
                  <a:lnTo>
                    <a:pt x="0" y="32296"/>
                  </a:lnTo>
                  <a:lnTo>
                    <a:pt x="0" y="888784"/>
                  </a:lnTo>
                  <a:lnTo>
                    <a:pt x="2536" y="901352"/>
                  </a:lnTo>
                  <a:lnTo>
                    <a:pt x="9455" y="911618"/>
                  </a:lnTo>
                  <a:lnTo>
                    <a:pt x="19716" y="918541"/>
                  </a:lnTo>
                  <a:lnTo>
                    <a:pt x="32283" y="921080"/>
                  </a:lnTo>
                  <a:lnTo>
                    <a:pt x="3712768" y="921080"/>
                  </a:lnTo>
                  <a:lnTo>
                    <a:pt x="3725337" y="918541"/>
                  </a:lnTo>
                  <a:lnTo>
                    <a:pt x="3735603" y="911618"/>
                  </a:lnTo>
                  <a:lnTo>
                    <a:pt x="3742526" y="901352"/>
                  </a:lnTo>
                  <a:lnTo>
                    <a:pt x="3745064" y="888784"/>
                  </a:lnTo>
                  <a:lnTo>
                    <a:pt x="3745064" y="32296"/>
                  </a:lnTo>
                  <a:lnTo>
                    <a:pt x="3742526" y="19722"/>
                  </a:lnTo>
                  <a:lnTo>
                    <a:pt x="3735603" y="9456"/>
                  </a:lnTo>
                  <a:lnTo>
                    <a:pt x="3725337" y="2537"/>
                  </a:lnTo>
                  <a:lnTo>
                    <a:pt x="3712768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7505560" y="845185"/>
              <a:ext cx="3745229" cy="921385"/>
            </a:xfrm>
            <a:custGeom>
              <a:avLst/>
              <a:gdLst/>
              <a:ahLst/>
              <a:cxnLst/>
              <a:rect l="l" t="t" r="r" b="b"/>
              <a:pathLst>
                <a:path w="3745229" h="921385">
                  <a:moveTo>
                    <a:pt x="3712768" y="921080"/>
                  </a:moveTo>
                  <a:lnTo>
                    <a:pt x="32283" y="921080"/>
                  </a:lnTo>
                  <a:lnTo>
                    <a:pt x="19716" y="918541"/>
                  </a:lnTo>
                  <a:lnTo>
                    <a:pt x="9455" y="911618"/>
                  </a:lnTo>
                  <a:lnTo>
                    <a:pt x="2536" y="901352"/>
                  </a:lnTo>
                  <a:lnTo>
                    <a:pt x="0" y="888784"/>
                  </a:lnTo>
                  <a:lnTo>
                    <a:pt x="0" y="32296"/>
                  </a:lnTo>
                  <a:lnTo>
                    <a:pt x="2536" y="19722"/>
                  </a:lnTo>
                  <a:lnTo>
                    <a:pt x="9455" y="9456"/>
                  </a:lnTo>
                  <a:lnTo>
                    <a:pt x="19716" y="2537"/>
                  </a:lnTo>
                  <a:lnTo>
                    <a:pt x="32283" y="0"/>
                  </a:lnTo>
                  <a:lnTo>
                    <a:pt x="3712768" y="0"/>
                  </a:lnTo>
                  <a:lnTo>
                    <a:pt x="3725337" y="2537"/>
                  </a:lnTo>
                  <a:lnTo>
                    <a:pt x="3735603" y="9456"/>
                  </a:lnTo>
                  <a:lnTo>
                    <a:pt x="3742526" y="19722"/>
                  </a:lnTo>
                  <a:lnTo>
                    <a:pt x="3745064" y="32296"/>
                  </a:lnTo>
                  <a:lnTo>
                    <a:pt x="3745064" y="888784"/>
                  </a:lnTo>
                  <a:lnTo>
                    <a:pt x="3742526" y="901352"/>
                  </a:lnTo>
                  <a:lnTo>
                    <a:pt x="3735603" y="911618"/>
                  </a:lnTo>
                  <a:lnTo>
                    <a:pt x="3725337" y="918541"/>
                  </a:lnTo>
                  <a:lnTo>
                    <a:pt x="3712768" y="92108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7695660" y="924795"/>
            <a:ext cx="3364954" cy="6960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6690" marR="5080" indent="-174625">
              <a:lnSpc>
                <a:spcPct val="111100"/>
              </a:lnSpc>
              <a:spcBef>
                <a:spcPts val="100"/>
              </a:spcBef>
            </a:pPr>
            <a:r>
              <a:rPr sz="2000" spc="-6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What is the </a:t>
            </a:r>
            <a:r>
              <a:rPr sz="2000" spc="-60" dirty="0" smtClean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di</a:t>
            </a:r>
            <a:r>
              <a:rPr lang="en-US" sz="2000" spc="-60" dirty="0" smtClean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ff</a:t>
            </a:r>
            <a:r>
              <a:rPr sz="2000" spc="-60" dirty="0" smtClean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erence </a:t>
            </a:r>
            <a:r>
              <a:rPr sz="2000" spc="-6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in height between their towers in cm?</a:t>
            </a:r>
            <a:endParaRPr sz="2000" spc="-60" dirty="0">
              <a:latin typeface="Grammarsaurus" pitchFamily="2" charset="0"/>
              <a:cs typeface="Gill Sans MT"/>
            </a:endParaRPr>
          </a:p>
        </p:txBody>
      </p:sp>
      <p:sp>
        <p:nvSpPr>
          <p:cNvPr id="26" name="object 26"/>
          <p:cNvSpPr/>
          <p:nvPr/>
        </p:nvSpPr>
        <p:spPr>
          <a:xfrm>
            <a:off x="8256092" y="5201691"/>
            <a:ext cx="2244090" cy="897890"/>
          </a:xfrm>
          <a:custGeom>
            <a:avLst/>
            <a:gdLst/>
            <a:ahLst/>
            <a:cxnLst/>
            <a:rect l="l" t="t" r="r" b="b"/>
            <a:pathLst>
              <a:path w="2244090" h="897889">
                <a:moveTo>
                  <a:pt x="2244001" y="0"/>
                </a:moveTo>
                <a:lnTo>
                  <a:pt x="0" y="0"/>
                </a:lnTo>
                <a:lnTo>
                  <a:pt x="0" y="897610"/>
                </a:lnTo>
                <a:lnTo>
                  <a:pt x="2244001" y="897610"/>
                </a:lnTo>
                <a:lnTo>
                  <a:pt x="224400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 txBox="1"/>
          <p:nvPr/>
        </p:nvSpPr>
        <p:spPr>
          <a:xfrm>
            <a:off x="8256092" y="5201691"/>
            <a:ext cx="2244090" cy="897890"/>
          </a:xfrm>
          <a:prstGeom prst="rect">
            <a:avLst/>
          </a:prstGeom>
          <a:ln w="12700">
            <a:solidFill>
              <a:srgbClr val="303030"/>
            </a:solidFill>
          </a:ln>
        </p:spPr>
        <p:txBody>
          <a:bodyPr vert="horz" wrap="square" lIns="0" tIns="258445" rIns="0" bIns="0" rtlCol="0">
            <a:noAutofit/>
          </a:bodyPr>
          <a:lstStyle/>
          <a:p>
            <a:pPr marR="217804" algn="r">
              <a:lnSpc>
                <a:spcPct val="100000"/>
              </a:lnSpc>
              <a:spcBef>
                <a:spcPts val="2035"/>
              </a:spcBef>
            </a:pPr>
            <a:r>
              <a:rPr sz="2000" spc="-25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cm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990600" y="3695978"/>
            <a:ext cx="2235212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This is Ben’s tower.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3623107" y="3695978"/>
            <a:ext cx="2486954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This is Nadia’s tower.</a:t>
            </a:r>
            <a:endParaRPr sz="2000">
              <a:latin typeface="Grammarsaurus" pitchFamily="2" charset="0"/>
              <a:cs typeface="Gill Sans MT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809320" y="1661946"/>
            <a:ext cx="261968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Ben uses these blocks: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3764508" y="1661946"/>
            <a:ext cx="2869312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Nadia uses these blocks:</a:t>
            </a:r>
            <a:endParaRPr sz="2000">
              <a:latin typeface="Grammarsaurus" pitchFamily="2" charset="0"/>
              <a:cs typeface="Gill Sans MT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8359723" y="1979700"/>
            <a:ext cx="2269936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Use 2.5cm </a:t>
            </a: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Trebuchet MS"/>
              </a:rPr>
              <a:t>≈ </a:t>
            </a: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1 inch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sp>
        <p:nvSpPr>
          <p:cNvPr id="33" name="object 33"/>
          <p:cNvSpPr txBox="1"/>
          <p:nvPr/>
        </p:nvSpPr>
        <p:spPr>
          <a:xfrm>
            <a:off x="853224" y="2617494"/>
            <a:ext cx="978954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2 inches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3826109" y="2620034"/>
            <a:ext cx="767049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3.5 cm</a:t>
            </a:r>
            <a:endParaRPr sz="2000">
              <a:latin typeface="Grammarsaurus" pitchFamily="2" charset="0"/>
              <a:cs typeface="Gill Sans MT"/>
            </a:endParaRPr>
          </a:p>
        </p:txBody>
      </p:sp>
      <p:grpSp>
        <p:nvGrpSpPr>
          <p:cNvPr id="35" name="object 35"/>
          <p:cNvGrpSpPr/>
          <p:nvPr/>
        </p:nvGrpSpPr>
        <p:grpSpPr>
          <a:xfrm>
            <a:off x="1729028" y="2368524"/>
            <a:ext cx="3861435" cy="3831590"/>
            <a:chOff x="1729028" y="2368524"/>
            <a:chExt cx="3861435" cy="3831590"/>
          </a:xfrm>
        </p:grpSpPr>
        <p:sp>
          <p:nvSpPr>
            <p:cNvPr id="36" name="object 36"/>
            <p:cNvSpPr/>
            <p:nvPr/>
          </p:nvSpPr>
          <p:spPr>
            <a:xfrm>
              <a:off x="2047849" y="2374874"/>
              <a:ext cx="774700" cy="774700"/>
            </a:xfrm>
            <a:custGeom>
              <a:avLst/>
              <a:gdLst/>
              <a:ahLst/>
              <a:cxnLst/>
              <a:rect l="l" t="t" r="r" b="b"/>
              <a:pathLst>
                <a:path w="774700" h="774700">
                  <a:moveTo>
                    <a:pt x="774103" y="0"/>
                  </a:moveTo>
                  <a:lnTo>
                    <a:pt x="0" y="0"/>
                  </a:lnTo>
                  <a:lnTo>
                    <a:pt x="0" y="774103"/>
                  </a:lnTo>
                  <a:lnTo>
                    <a:pt x="774103" y="774103"/>
                  </a:lnTo>
                  <a:lnTo>
                    <a:pt x="774103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7" name="object 37"/>
            <p:cNvSpPr/>
            <p:nvPr/>
          </p:nvSpPr>
          <p:spPr>
            <a:xfrm>
              <a:off x="2047849" y="2374874"/>
              <a:ext cx="774700" cy="774700"/>
            </a:xfrm>
            <a:custGeom>
              <a:avLst/>
              <a:gdLst/>
              <a:ahLst/>
              <a:cxnLst/>
              <a:rect l="l" t="t" r="r" b="b"/>
              <a:pathLst>
                <a:path w="774700" h="774700">
                  <a:moveTo>
                    <a:pt x="774103" y="774103"/>
                  </a:moveTo>
                  <a:lnTo>
                    <a:pt x="0" y="774103"/>
                  </a:lnTo>
                  <a:lnTo>
                    <a:pt x="0" y="0"/>
                  </a:lnTo>
                  <a:lnTo>
                    <a:pt x="774103" y="0"/>
                  </a:lnTo>
                  <a:lnTo>
                    <a:pt x="774103" y="774103"/>
                  </a:lnTo>
                  <a:close/>
                </a:path>
              </a:pathLst>
            </a:custGeom>
            <a:ln w="12700">
              <a:solidFill>
                <a:srgbClr val="1D252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8" name="object 38"/>
            <p:cNvSpPr/>
            <p:nvPr/>
          </p:nvSpPr>
          <p:spPr>
            <a:xfrm>
              <a:off x="1735378" y="4128020"/>
              <a:ext cx="413384" cy="413384"/>
            </a:xfrm>
            <a:custGeom>
              <a:avLst/>
              <a:gdLst/>
              <a:ahLst/>
              <a:cxnLst/>
              <a:rect l="l" t="t" r="r" b="b"/>
              <a:pathLst>
                <a:path w="413385" h="413385">
                  <a:moveTo>
                    <a:pt x="413105" y="0"/>
                  </a:moveTo>
                  <a:lnTo>
                    <a:pt x="0" y="0"/>
                  </a:lnTo>
                  <a:lnTo>
                    <a:pt x="0" y="413118"/>
                  </a:lnTo>
                  <a:lnTo>
                    <a:pt x="413105" y="413118"/>
                  </a:lnTo>
                  <a:lnTo>
                    <a:pt x="413105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1735378" y="4128020"/>
              <a:ext cx="413384" cy="413384"/>
            </a:xfrm>
            <a:custGeom>
              <a:avLst/>
              <a:gdLst/>
              <a:ahLst/>
              <a:cxnLst/>
              <a:rect l="l" t="t" r="r" b="b"/>
              <a:pathLst>
                <a:path w="413385" h="413385">
                  <a:moveTo>
                    <a:pt x="413105" y="413118"/>
                  </a:moveTo>
                  <a:lnTo>
                    <a:pt x="0" y="413118"/>
                  </a:lnTo>
                  <a:lnTo>
                    <a:pt x="0" y="0"/>
                  </a:lnTo>
                  <a:lnTo>
                    <a:pt x="413105" y="0"/>
                  </a:lnTo>
                  <a:lnTo>
                    <a:pt x="413105" y="413118"/>
                  </a:lnTo>
                  <a:close/>
                </a:path>
              </a:pathLst>
            </a:custGeom>
            <a:ln w="12700">
              <a:solidFill>
                <a:srgbClr val="1D252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1735378" y="4541139"/>
              <a:ext cx="413384" cy="413384"/>
            </a:xfrm>
            <a:custGeom>
              <a:avLst/>
              <a:gdLst/>
              <a:ahLst/>
              <a:cxnLst/>
              <a:rect l="l" t="t" r="r" b="b"/>
              <a:pathLst>
                <a:path w="413385" h="413385">
                  <a:moveTo>
                    <a:pt x="413105" y="0"/>
                  </a:moveTo>
                  <a:lnTo>
                    <a:pt x="0" y="0"/>
                  </a:lnTo>
                  <a:lnTo>
                    <a:pt x="0" y="413105"/>
                  </a:lnTo>
                  <a:lnTo>
                    <a:pt x="413105" y="413105"/>
                  </a:lnTo>
                  <a:lnTo>
                    <a:pt x="413105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1735378" y="4541139"/>
              <a:ext cx="413384" cy="413384"/>
            </a:xfrm>
            <a:custGeom>
              <a:avLst/>
              <a:gdLst/>
              <a:ahLst/>
              <a:cxnLst/>
              <a:rect l="l" t="t" r="r" b="b"/>
              <a:pathLst>
                <a:path w="413385" h="413385">
                  <a:moveTo>
                    <a:pt x="413105" y="413105"/>
                  </a:moveTo>
                  <a:lnTo>
                    <a:pt x="0" y="413105"/>
                  </a:lnTo>
                  <a:lnTo>
                    <a:pt x="0" y="0"/>
                  </a:lnTo>
                  <a:lnTo>
                    <a:pt x="413105" y="0"/>
                  </a:lnTo>
                  <a:lnTo>
                    <a:pt x="413105" y="413105"/>
                  </a:lnTo>
                  <a:close/>
                </a:path>
              </a:pathLst>
            </a:custGeom>
            <a:ln w="12700">
              <a:solidFill>
                <a:srgbClr val="1D252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1735378" y="4954257"/>
              <a:ext cx="413384" cy="413384"/>
            </a:xfrm>
            <a:custGeom>
              <a:avLst/>
              <a:gdLst/>
              <a:ahLst/>
              <a:cxnLst/>
              <a:rect l="l" t="t" r="r" b="b"/>
              <a:pathLst>
                <a:path w="413385" h="413385">
                  <a:moveTo>
                    <a:pt x="413105" y="0"/>
                  </a:moveTo>
                  <a:lnTo>
                    <a:pt x="0" y="0"/>
                  </a:lnTo>
                  <a:lnTo>
                    <a:pt x="0" y="413105"/>
                  </a:lnTo>
                  <a:lnTo>
                    <a:pt x="413105" y="413105"/>
                  </a:lnTo>
                  <a:lnTo>
                    <a:pt x="413105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1735378" y="4954257"/>
              <a:ext cx="413384" cy="413384"/>
            </a:xfrm>
            <a:custGeom>
              <a:avLst/>
              <a:gdLst/>
              <a:ahLst/>
              <a:cxnLst/>
              <a:rect l="l" t="t" r="r" b="b"/>
              <a:pathLst>
                <a:path w="413385" h="413385">
                  <a:moveTo>
                    <a:pt x="413105" y="413105"/>
                  </a:moveTo>
                  <a:lnTo>
                    <a:pt x="0" y="413105"/>
                  </a:lnTo>
                  <a:lnTo>
                    <a:pt x="0" y="0"/>
                  </a:lnTo>
                  <a:lnTo>
                    <a:pt x="413105" y="0"/>
                  </a:lnTo>
                  <a:lnTo>
                    <a:pt x="413105" y="413105"/>
                  </a:lnTo>
                  <a:close/>
                </a:path>
              </a:pathLst>
            </a:custGeom>
            <a:ln w="12700">
              <a:solidFill>
                <a:srgbClr val="1D252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1735378" y="5367362"/>
              <a:ext cx="413384" cy="413384"/>
            </a:xfrm>
            <a:custGeom>
              <a:avLst/>
              <a:gdLst/>
              <a:ahLst/>
              <a:cxnLst/>
              <a:rect l="l" t="t" r="r" b="b"/>
              <a:pathLst>
                <a:path w="413385" h="413385">
                  <a:moveTo>
                    <a:pt x="413105" y="0"/>
                  </a:moveTo>
                  <a:lnTo>
                    <a:pt x="0" y="0"/>
                  </a:lnTo>
                  <a:lnTo>
                    <a:pt x="0" y="413118"/>
                  </a:lnTo>
                  <a:lnTo>
                    <a:pt x="413105" y="413118"/>
                  </a:lnTo>
                  <a:lnTo>
                    <a:pt x="413105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1735378" y="5367362"/>
              <a:ext cx="413384" cy="413384"/>
            </a:xfrm>
            <a:custGeom>
              <a:avLst/>
              <a:gdLst/>
              <a:ahLst/>
              <a:cxnLst/>
              <a:rect l="l" t="t" r="r" b="b"/>
              <a:pathLst>
                <a:path w="413385" h="413385">
                  <a:moveTo>
                    <a:pt x="413105" y="413118"/>
                  </a:moveTo>
                  <a:lnTo>
                    <a:pt x="0" y="413118"/>
                  </a:lnTo>
                  <a:lnTo>
                    <a:pt x="0" y="0"/>
                  </a:lnTo>
                  <a:lnTo>
                    <a:pt x="413105" y="0"/>
                  </a:lnTo>
                  <a:lnTo>
                    <a:pt x="413105" y="413118"/>
                  </a:lnTo>
                  <a:close/>
                </a:path>
              </a:pathLst>
            </a:custGeom>
            <a:ln w="12700">
              <a:solidFill>
                <a:srgbClr val="1D252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555464" y="4128020"/>
              <a:ext cx="344805" cy="344805"/>
            </a:xfrm>
            <a:custGeom>
              <a:avLst/>
              <a:gdLst/>
              <a:ahLst/>
              <a:cxnLst/>
              <a:rect l="l" t="t" r="r" b="b"/>
              <a:pathLst>
                <a:path w="344804" h="344804">
                  <a:moveTo>
                    <a:pt x="344258" y="0"/>
                  </a:moveTo>
                  <a:lnTo>
                    <a:pt x="0" y="0"/>
                  </a:lnTo>
                  <a:lnTo>
                    <a:pt x="0" y="344258"/>
                  </a:lnTo>
                  <a:lnTo>
                    <a:pt x="344258" y="344258"/>
                  </a:lnTo>
                  <a:lnTo>
                    <a:pt x="344258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555464" y="4128020"/>
              <a:ext cx="344805" cy="344805"/>
            </a:xfrm>
            <a:custGeom>
              <a:avLst/>
              <a:gdLst/>
              <a:ahLst/>
              <a:cxnLst/>
              <a:rect l="l" t="t" r="r" b="b"/>
              <a:pathLst>
                <a:path w="344804" h="344804">
                  <a:moveTo>
                    <a:pt x="344258" y="344258"/>
                  </a:moveTo>
                  <a:lnTo>
                    <a:pt x="0" y="344258"/>
                  </a:lnTo>
                  <a:lnTo>
                    <a:pt x="0" y="0"/>
                  </a:lnTo>
                  <a:lnTo>
                    <a:pt x="344258" y="0"/>
                  </a:lnTo>
                  <a:lnTo>
                    <a:pt x="344258" y="344258"/>
                  </a:lnTo>
                  <a:close/>
                </a:path>
              </a:pathLst>
            </a:custGeom>
            <a:ln w="12699">
              <a:solidFill>
                <a:srgbClr val="1D252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48"/>
            <p:cNvSpPr/>
            <p:nvPr/>
          </p:nvSpPr>
          <p:spPr>
            <a:xfrm>
              <a:off x="4555464" y="4472292"/>
              <a:ext cx="344805" cy="344805"/>
            </a:xfrm>
            <a:custGeom>
              <a:avLst/>
              <a:gdLst/>
              <a:ahLst/>
              <a:cxnLst/>
              <a:rect l="l" t="t" r="r" b="b"/>
              <a:pathLst>
                <a:path w="344804" h="344804">
                  <a:moveTo>
                    <a:pt x="344258" y="0"/>
                  </a:moveTo>
                  <a:lnTo>
                    <a:pt x="0" y="0"/>
                  </a:lnTo>
                  <a:lnTo>
                    <a:pt x="0" y="344258"/>
                  </a:lnTo>
                  <a:lnTo>
                    <a:pt x="344258" y="344258"/>
                  </a:lnTo>
                  <a:lnTo>
                    <a:pt x="344258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49"/>
            <p:cNvSpPr/>
            <p:nvPr/>
          </p:nvSpPr>
          <p:spPr>
            <a:xfrm>
              <a:off x="4555464" y="4472292"/>
              <a:ext cx="344805" cy="344805"/>
            </a:xfrm>
            <a:custGeom>
              <a:avLst/>
              <a:gdLst/>
              <a:ahLst/>
              <a:cxnLst/>
              <a:rect l="l" t="t" r="r" b="b"/>
              <a:pathLst>
                <a:path w="344804" h="344804">
                  <a:moveTo>
                    <a:pt x="344258" y="344258"/>
                  </a:moveTo>
                  <a:lnTo>
                    <a:pt x="0" y="344258"/>
                  </a:lnTo>
                  <a:lnTo>
                    <a:pt x="0" y="0"/>
                  </a:lnTo>
                  <a:lnTo>
                    <a:pt x="344258" y="0"/>
                  </a:lnTo>
                  <a:lnTo>
                    <a:pt x="344258" y="344258"/>
                  </a:lnTo>
                  <a:close/>
                </a:path>
              </a:pathLst>
            </a:custGeom>
            <a:ln w="12699">
              <a:solidFill>
                <a:srgbClr val="1D252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50"/>
            <p:cNvSpPr/>
            <p:nvPr/>
          </p:nvSpPr>
          <p:spPr>
            <a:xfrm>
              <a:off x="4555464" y="4816551"/>
              <a:ext cx="344805" cy="344805"/>
            </a:xfrm>
            <a:custGeom>
              <a:avLst/>
              <a:gdLst/>
              <a:ahLst/>
              <a:cxnLst/>
              <a:rect l="l" t="t" r="r" b="b"/>
              <a:pathLst>
                <a:path w="344804" h="344804">
                  <a:moveTo>
                    <a:pt x="344258" y="0"/>
                  </a:moveTo>
                  <a:lnTo>
                    <a:pt x="0" y="0"/>
                  </a:lnTo>
                  <a:lnTo>
                    <a:pt x="0" y="344258"/>
                  </a:lnTo>
                  <a:lnTo>
                    <a:pt x="344258" y="344258"/>
                  </a:lnTo>
                  <a:lnTo>
                    <a:pt x="344258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51"/>
            <p:cNvSpPr/>
            <p:nvPr/>
          </p:nvSpPr>
          <p:spPr>
            <a:xfrm>
              <a:off x="4555464" y="4816551"/>
              <a:ext cx="344805" cy="344805"/>
            </a:xfrm>
            <a:custGeom>
              <a:avLst/>
              <a:gdLst/>
              <a:ahLst/>
              <a:cxnLst/>
              <a:rect l="l" t="t" r="r" b="b"/>
              <a:pathLst>
                <a:path w="344804" h="344804">
                  <a:moveTo>
                    <a:pt x="344258" y="344258"/>
                  </a:moveTo>
                  <a:lnTo>
                    <a:pt x="0" y="344258"/>
                  </a:lnTo>
                  <a:lnTo>
                    <a:pt x="0" y="0"/>
                  </a:lnTo>
                  <a:lnTo>
                    <a:pt x="344258" y="0"/>
                  </a:lnTo>
                  <a:lnTo>
                    <a:pt x="344258" y="344258"/>
                  </a:lnTo>
                  <a:close/>
                </a:path>
              </a:pathLst>
            </a:custGeom>
            <a:ln w="12699">
              <a:solidFill>
                <a:srgbClr val="1D252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52"/>
            <p:cNvSpPr/>
            <p:nvPr/>
          </p:nvSpPr>
          <p:spPr>
            <a:xfrm>
              <a:off x="4555464" y="5160810"/>
              <a:ext cx="344805" cy="344805"/>
            </a:xfrm>
            <a:custGeom>
              <a:avLst/>
              <a:gdLst/>
              <a:ahLst/>
              <a:cxnLst/>
              <a:rect l="l" t="t" r="r" b="b"/>
              <a:pathLst>
                <a:path w="344804" h="344804">
                  <a:moveTo>
                    <a:pt x="344258" y="0"/>
                  </a:moveTo>
                  <a:lnTo>
                    <a:pt x="0" y="0"/>
                  </a:lnTo>
                  <a:lnTo>
                    <a:pt x="0" y="344258"/>
                  </a:lnTo>
                  <a:lnTo>
                    <a:pt x="344258" y="344258"/>
                  </a:lnTo>
                  <a:lnTo>
                    <a:pt x="344258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53"/>
            <p:cNvSpPr/>
            <p:nvPr/>
          </p:nvSpPr>
          <p:spPr>
            <a:xfrm>
              <a:off x="4555464" y="5160810"/>
              <a:ext cx="344805" cy="344805"/>
            </a:xfrm>
            <a:custGeom>
              <a:avLst/>
              <a:gdLst/>
              <a:ahLst/>
              <a:cxnLst/>
              <a:rect l="l" t="t" r="r" b="b"/>
              <a:pathLst>
                <a:path w="344804" h="344804">
                  <a:moveTo>
                    <a:pt x="344258" y="344258"/>
                  </a:moveTo>
                  <a:lnTo>
                    <a:pt x="0" y="344258"/>
                  </a:lnTo>
                  <a:lnTo>
                    <a:pt x="0" y="0"/>
                  </a:lnTo>
                  <a:lnTo>
                    <a:pt x="344258" y="0"/>
                  </a:lnTo>
                  <a:lnTo>
                    <a:pt x="344258" y="344258"/>
                  </a:lnTo>
                  <a:close/>
                </a:path>
              </a:pathLst>
            </a:custGeom>
            <a:ln w="12699">
              <a:solidFill>
                <a:srgbClr val="1D252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54"/>
            <p:cNvSpPr/>
            <p:nvPr/>
          </p:nvSpPr>
          <p:spPr>
            <a:xfrm>
              <a:off x="4555464" y="5505081"/>
              <a:ext cx="344805" cy="344805"/>
            </a:xfrm>
            <a:custGeom>
              <a:avLst/>
              <a:gdLst/>
              <a:ahLst/>
              <a:cxnLst/>
              <a:rect l="l" t="t" r="r" b="b"/>
              <a:pathLst>
                <a:path w="344804" h="344804">
                  <a:moveTo>
                    <a:pt x="344258" y="0"/>
                  </a:moveTo>
                  <a:lnTo>
                    <a:pt x="0" y="0"/>
                  </a:lnTo>
                  <a:lnTo>
                    <a:pt x="0" y="344246"/>
                  </a:lnTo>
                  <a:lnTo>
                    <a:pt x="344258" y="344246"/>
                  </a:lnTo>
                  <a:lnTo>
                    <a:pt x="344258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55"/>
            <p:cNvSpPr/>
            <p:nvPr/>
          </p:nvSpPr>
          <p:spPr>
            <a:xfrm>
              <a:off x="4555464" y="5505081"/>
              <a:ext cx="344805" cy="344805"/>
            </a:xfrm>
            <a:custGeom>
              <a:avLst/>
              <a:gdLst/>
              <a:ahLst/>
              <a:cxnLst/>
              <a:rect l="l" t="t" r="r" b="b"/>
              <a:pathLst>
                <a:path w="344804" h="344804">
                  <a:moveTo>
                    <a:pt x="344258" y="344246"/>
                  </a:moveTo>
                  <a:lnTo>
                    <a:pt x="0" y="344246"/>
                  </a:lnTo>
                  <a:lnTo>
                    <a:pt x="0" y="0"/>
                  </a:lnTo>
                  <a:lnTo>
                    <a:pt x="344258" y="0"/>
                  </a:lnTo>
                  <a:lnTo>
                    <a:pt x="344258" y="344246"/>
                  </a:lnTo>
                  <a:close/>
                </a:path>
              </a:pathLst>
            </a:custGeom>
            <a:ln w="12700">
              <a:solidFill>
                <a:srgbClr val="1D252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56"/>
            <p:cNvSpPr/>
            <p:nvPr/>
          </p:nvSpPr>
          <p:spPr>
            <a:xfrm>
              <a:off x="1735378" y="5780481"/>
              <a:ext cx="413384" cy="413384"/>
            </a:xfrm>
            <a:custGeom>
              <a:avLst/>
              <a:gdLst/>
              <a:ahLst/>
              <a:cxnLst/>
              <a:rect l="l" t="t" r="r" b="b"/>
              <a:pathLst>
                <a:path w="413385" h="413385">
                  <a:moveTo>
                    <a:pt x="413105" y="0"/>
                  </a:moveTo>
                  <a:lnTo>
                    <a:pt x="0" y="0"/>
                  </a:lnTo>
                  <a:lnTo>
                    <a:pt x="0" y="413105"/>
                  </a:lnTo>
                  <a:lnTo>
                    <a:pt x="413105" y="413105"/>
                  </a:lnTo>
                  <a:lnTo>
                    <a:pt x="413105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1735378" y="5780481"/>
              <a:ext cx="413384" cy="413384"/>
            </a:xfrm>
            <a:custGeom>
              <a:avLst/>
              <a:gdLst/>
              <a:ahLst/>
              <a:cxnLst/>
              <a:rect l="l" t="t" r="r" b="b"/>
              <a:pathLst>
                <a:path w="413385" h="413385">
                  <a:moveTo>
                    <a:pt x="413105" y="413105"/>
                  </a:moveTo>
                  <a:lnTo>
                    <a:pt x="0" y="413105"/>
                  </a:lnTo>
                  <a:lnTo>
                    <a:pt x="0" y="0"/>
                  </a:lnTo>
                  <a:lnTo>
                    <a:pt x="413105" y="0"/>
                  </a:lnTo>
                  <a:lnTo>
                    <a:pt x="413105" y="413105"/>
                  </a:lnTo>
                  <a:close/>
                </a:path>
              </a:pathLst>
            </a:custGeom>
            <a:ln w="12700">
              <a:solidFill>
                <a:srgbClr val="1D252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4555464" y="5849328"/>
              <a:ext cx="344805" cy="344805"/>
            </a:xfrm>
            <a:custGeom>
              <a:avLst/>
              <a:gdLst/>
              <a:ahLst/>
              <a:cxnLst/>
              <a:rect l="l" t="t" r="r" b="b"/>
              <a:pathLst>
                <a:path w="344804" h="344804">
                  <a:moveTo>
                    <a:pt x="344258" y="0"/>
                  </a:moveTo>
                  <a:lnTo>
                    <a:pt x="0" y="0"/>
                  </a:lnTo>
                  <a:lnTo>
                    <a:pt x="0" y="344258"/>
                  </a:lnTo>
                  <a:lnTo>
                    <a:pt x="344258" y="344258"/>
                  </a:lnTo>
                  <a:lnTo>
                    <a:pt x="344258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4555464" y="5849328"/>
              <a:ext cx="344805" cy="344805"/>
            </a:xfrm>
            <a:custGeom>
              <a:avLst/>
              <a:gdLst/>
              <a:ahLst/>
              <a:cxnLst/>
              <a:rect l="l" t="t" r="r" b="b"/>
              <a:pathLst>
                <a:path w="344804" h="344804">
                  <a:moveTo>
                    <a:pt x="344258" y="344258"/>
                  </a:moveTo>
                  <a:lnTo>
                    <a:pt x="0" y="344258"/>
                  </a:lnTo>
                  <a:lnTo>
                    <a:pt x="0" y="0"/>
                  </a:lnTo>
                  <a:lnTo>
                    <a:pt x="344258" y="0"/>
                  </a:lnTo>
                  <a:lnTo>
                    <a:pt x="344258" y="344258"/>
                  </a:lnTo>
                  <a:close/>
                </a:path>
              </a:pathLst>
            </a:custGeom>
            <a:ln w="12699">
              <a:solidFill>
                <a:srgbClr val="1D252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60"/>
            <p:cNvSpPr/>
            <p:nvPr/>
          </p:nvSpPr>
          <p:spPr>
            <a:xfrm>
              <a:off x="4809807" y="2374874"/>
              <a:ext cx="774700" cy="774700"/>
            </a:xfrm>
            <a:custGeom>
              <a:avLst/>
              <a:gdLst/>
              <a:ahLst/>
              <a:cxnLst/>
              <a:rect l="l" t="t" r="r" b="b"/>
              <a:pathLst>
                <a:path w="774700" h="774700">
                  <a:moveTo>
                    <a:pt x="774103" y="0"/>
                  </a:moveTo>
                  <a:lnTo>
                    <a:pt x="0" y="0"/>
                  </a:lnTo>
                  <a:lnTo>
                    <a:pt x="0" y="774103"/>
                  </a:lnTo>
                  <a:lnTo>
                    <a:pt x="774103" y="774103"/>
                  </a:lnTo>
                  <a:lnTo>
                    <a:pt x="774103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1" name="object 61"/>
            <p:cNvSpPr/>
            <p:nvPr/>
          </p:nvSpPr>
          <p:spPr>
            <a:xfrm>
              <a:off x="4809807" y="2374874"/>
              <a:ext cx="774700" cy="774700"/>
            </a:xfrm>
            <a:custGeom>
              <a:avLst/>
              <a:gdLst/>
              <a:ahLst/>
              <a:cxnLst/>
              <a:rect l="l" t="t" r="r" b="b"/>
              <a:pathLst>
                <a:path w="774700" h="774700">
                  <a:moveTo>
                    <a:pt x="774103" y="774103"/>
                  </a:moveTo>
                  <a:lnTo>
                    <a:pt x="0" y="774103"/>
                  </a:lnTo>
                  <a:lnTo>
                    <a:pt x="0" y="0"/>
                  </a:lnTo>
                  <a:lnTo>
                    <a:pt x="774103" y="0"/>
                  </a:lnTo>
                  <a:lnTo>
                    <a:pt x="774103" y="774103"/>
                  </a:lnTo>
                  <a:close/>
                </a:path>
              </a:pathLst>
            </a:custGeom>
            <a:ln w="12700">
              <a:solidFill>
                <a:srgbClr val="1D252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2" name="object 62"/>
            <p:cNvSpPr/>
            <p:nvPr/>
          </p:nvSpPr>
          <p:spPr>
            <a:xfrm>
              <a:off x="1932546" y="2374874"/>
              <a:ext cx="0" cy="774700"/>
            </a:xfrm>
            <a:custGeom>
              <a:avLst/>
              <a:gdLst/>
              <a:ahLst/>
              <a:cxnLst/>
              <a:rect l="l" t="t" r="r" b="b"/>
              <a:pathLst>
                <a:path h="774700">
                  <a:moveTo>
                    <a:pt x="0" y="0"/>
                  </a:moveTo>
                  <a:lnTo>
                    <a:pt x="0" y="774103"/>
                  </a:lnTo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3" name="object 63"/>
            <p:cNvSpPr/>
            <p:nvPr/>
          </p:nvSpPr>
          <p:spPr>
            <a:xfrm>
              <a:off x="1932546" y="2466009"/>
              <a:ext cx="0" cy="592455"/>
            </a:xfrm>
            <a:custGeom>
              <a:avLst/>
              <a:gdLst/>
              <a:ahLst/>
              <a:cxnLst/>
              <a:rect l="l" t="t" r="r" b="b"/>
              <a:pathLst>
                <a:path h="592455">
                  <a:moveTo>
                    <a:pt x="0" y="0"/>
                  </a:moveTo>
                  <a:lnTo>
                    <a:pt x="0" y="591832"/>
                  </a:lnTo>
                </a:path>
              </a:pathLst>
            </a:custGeom>
            <a:ln w="12700">
              <a:solidFill>
                <a:srgbClr val="1D252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1869211" y="2374861"/>
              <a:ext cx="127000" cy="774700"/>
            </a:xfrm>
            <a:custGeom>
              <a:avLst/>
              <a:gdLst/>
              <a:ahLst/>
              <a:cxnLst/>
              <a:rect l="l" t="t" r="r" b="b"/>
              <a:pathLst>
                <a:path w="127000" h="774700">
                  <a:moveTo>
                    <a:pt x="126657" y="664438"/>
                  </a:moveTo>
                  <a:lnTo>
                    <a:pt x="0" y="664438"/>
                  </a:lnTo>
                  <a:lnTo>
                    <a:pt x="63322" y="774115"/>
                  </a:lnTo>
                  <a:lnTo>
                    <a:pt x="126657" y="664438"/>
                  </a:lnTo>
                  <a:close/>
                </a:path>
                <a:path w="127000" h="774700">
                  <a:moveTo>
                    <a:pt x="126657" y="109664"/>
                  </a:moveTo>
                  <a:lnTo>
                    <a:pt x="63322" y="0"/>
                  </a:lnTo>
                  <a:lnTo>
                    <a:pt x="0" y="109664"/>
                  </a:lnTo>
                  <a:lnTo>
                    <a:pt x="126657" y="109664"/>
                  </a:lnTo>
                  <a:close/>
                </a:path>
              </a:pathLst>
            </a:custGeom>
            <a:solidFill>
              <a:srgbClr val="1D252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4698745" y="2374874"/>
              <a:ext cx="0" cy="774700"/>
            </a:xfrm>
            <a:custGeom>
              <a:avLst/>
              <a:gdLst/>
              <a:ahLst/>
              <a:cxnLst/>
              <a:rect l="l" t="t" r="r" b="b"/>
              <a:pathLst>
                <a:path h="774700">
                  <a:moveTo>
                    <a:pt x="0" y="0"/>
                  </a:moveTo>
                  <a:lnTo>
                    <a:pt x="0" y="774103"/>
                  </a:lnTo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4698745" y="2466009"/>
              <a:ext cx="0" cy="592455"/>
            </a:xfrm>
            <a:custGeom>
              <a:avLst/>
              <a:gdLst/>
              <a:ahLst/>
              <a:cxnLst/>
              <a:rect l="l" t="t" r="r" b="b"/>
              <a:pathLst>
                <a:path h="592455">
                  <a:moveTo>
                    <a:pt x="0" y="0"/>
                  </a:moveTo>
                  <a:lnTo>
                    <a:pt x="0" y="591832"/>
                  </a:lnTo>
                </a:path>
              </a:pathLst>
            </a:custGeom>
            <a:ln w="12700">
              <a:solidFill>
                <a:srgbClr val="1D252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4635424" y="2374861"/>
              <a:ext cx="127000" cy="774700"/>
            </a:xfrm>
            <a:custGeom>
              <a:avLst/>
              <a:gdLst/>
              <a:ahLst/>
              <a:cxnLst/>
              <a:rect l="l" t="t" r="r" b="b"/>
              <a:pathLst>
                <a:path w="127000" h="774700">
                  <a:moveTo>
                    <a:pt x="126657" y="664438"/>
                  </a:moveTo>
                  <a:lnTo>
                    <a:pt x="0" y="664438"/>
                  </a:lnTo>
                  <a:lnTo>
                    <a:pt x="63322" y="774115"/>
                  </a:lnTo>
                  <a:lnTo>
                    <a:pt x="126657" y="664438"/>
                  </a:lnTo>
                  <a:close/>
                </a:path>
                <a:path w="127000" h="774700">
                  <a:moveTo>
                    <a:pt x="126657" y="109664"/>
                  </a:moveTo>
                  <a:lnTo>
                    <a:pt x="63322" y="0"/>
                  </a:lnTo>
                  <a:lnTo>
                    <a:pt x="0" y="109664"/>
                  </a:lnTo>
                  <a:lnTo>
                    <a:pt x="126657" y="109664"/>
                  </a:lnTo>
                  <a:close/>
                </a:path>
              </a:pathLst>
            </a:custGeom>
            <a:solidFill>
              <a:srgbClr val="1D252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9" name="object 5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18470" cy="351365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5570" y="3424770"/>
              <a:ext cx="4906429" cy="343322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72370" y="0"/>
              <a:ext cx="1562087" cy="129117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44170" y="3640683"/>
              <a:ext cx="1562087" cy="1562087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51870"/>
              <a:ext cx="783167" cy="156208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2770" y="2002370"/>
              <a:ext cx="1562087" cy="15621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7270" y="5685366"/>
              <a:ext cx="1464729" cy="117263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6270" y="4885266"/>
              <a:ext cx="2222500" cy="197273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5370" y="579970"/>
              <a:ext cx="1426629" cy="2235187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2"/>
            <a:ext cx="11699240" cy="6351905"/>
            <a:chOff x="246570" y="309792"/>
            <a:chExt cx="11699240" cy="6351905"/>
          </a:xfrm>
        </p:grpSpPr>
        <p:sp>
          <p:nvSpPr>
            <p:cNvPr id="14" name="object 14"/>
            <p:cNvSpPr/>
            <p:nvPr/>
          </p:nvSpPr>
          <p:spPr>
            <a:xfrm>
              <a:off x="252920" y="316142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8"/>
                  </a:lnTo>
                  <a:lnTo>
                    <a:pt x="29845" y="29849"/>
                  </a:lnTo>
                  <a:lnTo>
                    <a:pt x="8016" y="62155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8" y="6217688"/>
                  </a:lnTo>
                  <a:lnTo>
                    <a:pt x="11656314" y="6195860"/>
                  </a:lnTo>
                  <a:lnTo>
                    <a:pt x="11678142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2" y="62155"/>
                  </a:lnTo>
                  <a:lnTo>
                    <a:pt x="11656314" y="29849"/>
                  </a:lnTo>
                  <a:lnTo>
                    <a:pt x="11624008" y="8018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2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5"/>
                  </a:lnTo>
                  <a:lnTo>
                    <a:pt x="29845" y="29849"/>
                  </a:lnTo>
                  <a:lnTo>
                    <a:pt x="62150" y="8018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8" y="8018"/>
                  </a:lnTo>
                  <a:lnTo>
                    <a:pt x="11656314" y="29849"/>
                  </a:lnTo>
                  <a:lnTo>
                    <a:pt x="11678142" y="62155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2" y="6163554"/>
                  </a:lnTo>
                  <a:lnTo>
                    <a:pt x="11656314" y="6195860"/>
                  </a:lnTo>
                  <a:lnTo>
                    <a:pt x="11624008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30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4"/>
                  </a:lnTo>
                  <a:lnTo>
                    <a:pt x="9466" y="73396"/>
                  </a:lnTo>
                  <a:lnTo>
                    <a:pt x="0" y="119989"/>
                  </a:lnTo>
                  <a:lnTo>
                    <a:pt x="9466" y="166567"/>
                  </a:lnTo>
                  <a:lnTo>
                    <a:pt x="35240" y="204712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61" y="239953"/>
                  </a:lnTo>
                  <a:lnTo>
                    <a:pt x="1719739" y="230487"/>
                  </a:lnTo>
                  <a:lnTo>
                    <a:pt x="1757884" y="204712"/>
                  </a:lnTo>
                  <a:lnTo>
                    <a:pt x="1783659" y="166567"/>
                  </a:lnTo>
                  <a:lnTo>
                    <a:pt x="1793125" y="119989"/>
                  </a:lnTo>
                  <a:lnTo>
                    <a:pt x="1783659" y="73396"/>
                  </a:lnTo>
                  <a:lnTo>
                    <a:pt x="1757884" y="35244"/>
                  </a:lnTo>
                  <a:lnTo>
                    <a:pt x="1719739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30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2"/>
                  </a:lnTo>
                  <a:lnTo>
                    <a:pt x="9466" y="166567"/>
                  </a:lnTo>
                  <a:lnTo>
                    <a:pt x="0" y="119989"/>
                  </a:lnTo>
                  <a:lnTo>
                    <a:pt x="9466" y="73396"/>
                  </a:lnTo>
                  <a:lnTo>
                    <a:pt x="35240" y="35244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61" y="0"/>
                  </a:lnTo>
                  <a:lnTo>
                    <a:pt x="1719739" y="9466"/>
                  </a:lnTo>
                  <a:lnTo>
                    <a:pt x="1757884" y="35244"/>
                  </a:lnTo>
                  <a:lnTo>
                    <a:pt x="1783659" y="73396"/>
                  </a:lnTo>
                  <a:lnTo>
                    <a:pt x="1793125" y="119989"/>
                  </a:lnTo>
                  <a:lnTo>
                    <a:pt x="1783659" y="166567"/>
                  </a:lnTo>
                  <a:lnTo>
                    <a:pt x="1757884" y="204712"/>
                  </a:lnTo>
                  <a:lnTo>
                    <a:pt x="1719739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602678" y="621880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5"/>
                  </a:lnTo>
                  <a:lnTo>
                    <a:pt x="11158" y="11163"/>
                  </a:lnTo>
                  <a:lnTo>
                    <a:pt x="2993" y="23274"/>
                  </a:lnTo>
                  <a:lnTo>
                    <a:pt x="0" y="38099"/>
                  </a:lnTo>
                  <a:lnTo>
                    <a:pt x="0" y="543509"/>
                  </a:lnTo>
                  <a:lnTo>
                    <a:pt x="2993" y="558334"/>
                  </a:lnTo>
                  <a:lnTo>
                    <a:pt x="11158" y="570445"/>
                  </a:lnTo>
                  <a:lnTo>
                    <a:pt x="23268" y="578613"/>
                  </a:lnTo>
                  <a:lnTo>
                    <a:pt x="38100" y="581609"/>
                  </a:lnTo>
                  <a:lnTo>
                    <a:pt x="543496" y="581609"/>
                  </a:lnTo>
                  <a:lnTo>
                    <a:pt x="558327" y="578613"/>
                  </a:lnTo>
                  <a:lnTo>
                    <a:pt x="570437" y="570445"/>
                  </a:lnTo>
                  <a:lnTo>
                    <a:pt x="578602" y="558334"/>
                  </a:lnTo>
                  <a:lnTo>
                    <a:pt x="581596" y="543509"/>
                  </a:lnTo>
                  <a:lnTo>
                    <a:pt x="581596" y="38099"/>
                  </a:lnTo>
                  <a:lnTo>
                    <a:pt x="578602" y="23274"/>
                  </a:lnTo>
                  <a:lnTo>
                    <a:pt x="570437" y="11163"/>
                  </a:lnTo>
                  <a:lnTo>
                    <a:pt x="558327" y="2995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474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602678" y="621880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609"/>
                  </a:moveTo>
                  <a:lnTo>
                    <a:pt x="38100" y="581609"/>
                  </a:lnTo>
                  <a:lnTo>
                    <a:pt x="23268" y="578613"/>
                  </a:lnTo>
                  <a:lnTo>
                    <a:pt x="11158" y="570445"/>
                  </a:lnTo>
                  <a:lnTo>
                    <a:pt x="2993" y="558334"/>
                  </a:lnTo>
                  <a:lnTo>
                    <a:pt x="0" y="543509"/>
                  </a:lnTo>
                  <a:lnTo>
                    <a:pt x="0" y="38099"/>
                  </a:lnTo>
                  <a:lnTo>
                    <a:pt x="2993" y="23274"/>
                  </a:lnTo>
                  <a:lnTo>
                    <a:pt x="11158" y="11163"/>
                  </a:lnTo>
                  <a:lnTo>
                    <a:pt x="23268" y="2995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5"/>
                  </a:lnTo>
                  <a:lnTo>
                    <a:pt x="570437" y="11163"/>
                  </a:lnTo>
                  <a:lnTo>
                    <a:pt x="578602" y="23274"/>
                  </a:lnTo>
                  <a:lnTo>
                    <a:pt x="581596" y="38099"/>
                  </a:lnTo>
                  <a:lnTo>
                    <a:pt x="581596" y="543509"/>
                  </a:lnTo>
                  <a:lnTo>
                    <a:pt x="578602" y="558334"/>
                  </a:lnTo>
                  <a:lnTo>
                    <a:pt x="570437" y="570445"/>
                  </a:lnTo>
                  <a:lnTo>
                    <a:pt x="558327" y="578613"/>
                  </a:lnTo>
                  <a:lnTo>
                    <a:pt x="543496" y="581609"/>
                  </a:lnTo>
                  <a:close/>
                </a:path>
              </a:pathLst>
            </a:custGeom>
            <a:ln w="12699">
              <a:solidFill>
                <a:srgbClr val="15151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2" name="object 22"/>
          <p:cNvGrpSpPr/>
          <p:nvPr/>
        </p:nvGrpSpPr>
        <p:grpSpPr>
          <a:xfrm>
            <a:off x="7499197" y="758278"/>
            <a:ext cx="3757929" cy="934085"/>
            <a:chOff x="7499197" y="758278"/>
            <a:chExt cx="3757929" cy="934085"/>
          </a:xfrm>
        </p:grpSpPr>
        <p:sp>
          <p:nvSpPr>
            <p:cNvPr id="23" name="object 23"/>
            <p:cNvSpPr/>
            <p:nvPr/>
          </p:nvSpPr>
          <p:spPr>
            <a:xfrm>
              <a:off x="7505547" y="764628"/>
              <a:ext cx="3745229" cy="921385"/>
            </a:xfrm>
            <a:custGeom>
              <a:avLst/>
              <a:gdLst/>
              <a:ahLst/>
              <a:cxnLst/>
              <a:rect l="l" t="t" r="r" b="b"/>
              <a:pathLst>
                <a:path w="3745229" h="921385">
                  <a:moveTo>
                    <a:pt x="3712781" y="0"/>
                  </a:moveTo>
                  <a:lnTo>
                    <a:pt x="32296" y="0"/>
                  </a:lnTo>
                  <a:lnTo>
                    <a:pt x="19727" y="2535"/>
                  </a:lnTo>
                  <a:lnTo>
                    <a:pt x="9461" y="9450"/>
                  </a:lnTo>
                  <a:lnTo>
                    <a:pt x="2538" y="19711"/>
                  </a:lnTo>
                  <a:lnTo>
                    <a:pt x="0" y="32283"/>
                  </a:lnTo>
                  <a:lnTo>
                    <a:pt x="0" y="888784"/>
                  </a:lnTo>
                  <a:lnTo>
                    <a:pt x="2538" y="901350"/>
                  </a:lnTo>
                  <a:lnTo>
                    <a:pt x="9461" y="911612"/>
                  </a:lnTo>
                  <a:lnTo>
                    <a:pt x="19727" y="918530"/>
                  </a:lnTo>
                  <a:lnTo>
                    <a:pt x="32296" y="921067"/>
                  </a:lnTo>
                  <a:lnTo>
                    <a:pt x="3712781" y="921067"/>
                  </a:lnTo>
                  <a:lnTo>
                    <a:pt x="3725350" y="918530"/>
                  </a:lnTo>
                  <a:lnTo>
                    <a:pt x="3735616" y="911612"/>
                  </a:lnTo>
                  <a:lnTo>
                    <a:pt x="3742538" y="901350"/>
                  </a:lnTo>
                  <a:lnTo>
                    <a:pt x="3745077" y="888784"/>
                  </a:lnTo>
                  <a:lnTo>
                    <a:pt x="3745077" y="32283"/>
                  </a:lnTo>
                  <a:lnTo>
                    <a:pt x="3742538" y="19711"/>
                  </a:lnTo>
                  <a:lnTo>
                    <a:pt x="3735616" y="9450"/>
                  </a:lnTo>
                  <a:lnTo>
                    <a:pt x="3725350" y="2535"/>
                  </a:lnTo>
                  <a:lnTo>
                    <a:pt x="3712781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7505547" y="764628"/>
              <a:ext cx="3745229" cy="921385"/>
            </a:xfrm>
            <a:custGeom>
              <a:avLst/>
              <a:gdLst/>
              <a:ahLst/>
              <a:cxnLst/>
              <a:rect l="l" t="t" r="r" b="b"/>
              <a:pathLst>
                <a:path w="3745229" h="921385">
                  <a:moveTo>
                    <a:pt x="3712781" y="921067"/>
                  </a:moveTo>
                  <a:lnTo>
                    <a:pt x="32296" y="921067"/>
                  </a:lnTo>
                  <a:lnTo>
                    <a:pt x="19727" y="918530"/>
                  </a:lnTo>
                  <a:lnTo>
                    <a:pt x="9461" y="911612"/>
                  </a:lnTo>
                  <a:lnTo>
                    <a:pt x="2538" y="901350"/>
                  </a:lnTo>
                  <a:lnTo>
                    <a:pt x="0" y="888784"/>
                  </a:lnTo>
                  <a:lnTo>
                    <a:pt x="0" y="32283"/>
                  </a:lnTo>
                  <a:lnTo>
                    <a:pt x="2538" y="19711"/>
                  </a:lnTo>
                  <a:lnTo>
                    <a:pt x="9461" y="9450"/>
                  </a:lnTo>
                  <a:lnTo>
                    <a:pt x="19727" y="2535"/>
                  </a:lnTo>
                  <a:lnTo>
                    <a:pt x="32296" y="0"/>
                  </a:lnTo>
                  <a:lnTo>
                    <a:pt x="3712781" y="0"/>
                  </a:lnTo>
                  <a:lnTo>
                    <a:pt x="3725350" y="2535"/>
                  </a:lnTo>
                  <a:lnTo>
                    <a:pt x="3735616" y="9450"/>
                  </a:lnTo>
                  <a:lnTo>
                    <a:pt x="3742538" y="19711"/>
                  </a:lnTo>
                  <a:lnTo>
                    <a:pt x="3745077" y="32283"/>
                  </a:lnTo>
                  <a:lnTo>
                    <a:pt x="3745077" y="888784"/>
                  </a:lnTo>
                  <a:lnTo>
                    <a:pt x="3742538" y="901350"/>
                  </a:lnTo>
                  <a:lnTo>
                    <a:pt x="3735616" y="911612"/>
                  </a:lnTo>
                  <a:lnTo>
                    <a:pt x="3725350" y="918530"/>
                  </a:lnTo>
                  <a:lnTo>
                    <a:pt x="3712781" y="921067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7693389" y="855185"/>
            <a:ext cx="3490530" cy="6960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86690" marR="5080" indent="-174625">
              <a:lnSpc>
                <a:spcPct val="111100"/>
              </a:lnSpc>
              <a:spcBef>
                <a:spcPts val="100"/>
              </a:spcBef>
            </a:pPr>
            <a:r>
              <a:rPr sz="2000" spc="-5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What is the </a:t>
            </a:r>
            <a:r>
              <a:rPr sz="2000" spc="-50" dirty="0" smtClean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di</a:t>
            </a:r>
            <a:r>
              <a:rPr lang="en-US" sz="2000" spc="-50" dirty="0" smtClean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ff</a:t>
            </a:r>
            <a:r>
              <a:rPr sz="2000" spc="-50" dirty="0" smtClean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erence </a:t>
            </a:r>
            <a:r>
              <a:rPr sz="2000" spc="-5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in height between their towers in cm?</a:t>
            </a:r>
            <a:endParaRPr sz="2000" spc="-50" dirty="0">
              <a:latin typeface="Grammarsaurus" pitchFamily="2" charset="0"/>
              <a:cs typeface="Gill Sans MT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8359685" y="1762645"/>
            <a:ext cx="2140484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Use 2.5cm </a:t>
            </a: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Trebuchet MS"/>
              </a:rPr>
              <a:t>≈ </a:t>
            </a: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1 inch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grpSp>
        <p:nvGrpSpPr>
          <p:cNvPr id="27" name="object 27"/>
          <p:cNvGrpSpPr/>
          <p:nvPr/>
        </p:nvGrpSpPr>
        <p:grpSpPr>
          <a:xfrm>
            <a:off x="8249729" y="5195341"/>
            <a:ext cx="2256790" cy="910590"/>
            <a:chOff x="8249729" y="5195341"/>
            <a:chExt cx="2256790" cy="910590"/>
          </a:xfrm>
        </p:grpSpPr>
        <p:sp>
          <p:nvSpPr>
            <p:cNvPr id="28" name="object 28"/>
            <p:cNvSpPr/>
            <p:nvPr/>
          </p:nvSpPr>
          <p:spPr>
            <a:xfrm>
              <a:off x="8256079" y="5201691"/>
              <a:ext cx="2244090" cy="897890"/>
            </a:xfrm>
            <a:custGeom>
              <a:avLst/>
              <a:gdLst/>
              <a:ahLst/>
              <a:cxnLst/>
              <a:rect l="l" t="t" r="r" b="b"/>
              <a:pathLst>
                <a:path w="2244090" h="897889">
                  <a:moveTo>
                    <a:pt x="2244013" y="0"/>
                  </a:moveTo>
                  <a:lnTo>
                    <a:pt x="0" y="0"/>
                  </a:lnTo>
                  <a:lnTo>
                    <a:pt x="0" y="897610"/>
                  </a:lnTo>
                  <a:lnTo>
                    <a:pt x="2244013" y="897610"/>
                  </a:lnTo>
                  <a:lnTo>
                    <a:pt x="224401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8256079" y="5201691"/>
              <a:ext cx="2244090" cy="897890"/>
            </a:xfrm>
            <a:custGeom>
              <a:avLst/>
              <a:gdLst/>
              <a:ahLst/>
              <a:cxnLst/>
              <a:rect l="l" t="t" r="r" b="b"/>
              <a:pathLst>
                <a:path w="2244090" h="897889">
                  <a:moveTo>
                    <a:pt x="2244013" y="897610"/>
                  </a:moveTo>
                  <a:lnTo>
                    <a:pt x="0" y="897610"/>
                  </a:lnTo>
                  <a:lnTo>
                    <a:pt x="0" y="0"/>
                  </a:lnTo>
                  <a:lnTo>
                    <a:pt x="2244013" y="0"/>
                  </a:lnTo>
                  <a:lnTo>
                    <a:pt x="2244013" y="897610"/>
                  </a:lnTo>
                  <a:close/>
                </a:path>
              </a:pathLst>
            </a:custGeom>
            <a:ln w="12700">
              <a:solidFill>
                <a:srgbClr val="3030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0" name="object 30"/>
          <p:cNvSpPr txBox="1"/>
          <p:nvPr/>
        </p:nvSpPr>
        <p:spPr>
          <a:xfrm>
            <a:off x="9979228" y="5447562"/>
            <a:ext cx="379056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cm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grpSp>
        <p:nvGrpSpPr>
          <p:cNvPr id="37" name="object 37"/>
          <p:cNvGrpSpPr/>
          <p:nvPr/>
        </p:nvGrpSpPr>
        <p:grpSpPr>
          <a:xfrm>
            <a:off x="1869211" y="2368524"/>
            <a:ext cx="3721100" cy="787400"/>
            <a:chOff x="1869211" y="2368524"/>
            <a:chExt cx="3721100" cy="787400"/>
          </a:xfrm>
        </p:grpSpPr>
        <p:sp>
          <p:nvSpPr>
            <p:cNvPr id="38" name="object 38"/>
            <p:cNvSpPr/>
            <p:nvPr/>
          </p:nvSpPr>
          <p:spPr>
            <a:xfrm>
              <a:off x="2047836" y="2374874"/>
              <a:ext cx="774700" cy="774700"/>
            </a:xfrm>
            <a:custGeom>
              <a:avLst/>
              <a:gdLst/>
              <a:ahLst/>
              <a:cxnLst/>
              <a:rect l="l" t="t" r="r" b="b"/>
              <a:pathLst>
                <a:path w="774700" h="774700">
                  <a:moveTo>
                    <a:pt x="774103" y="0"/>
                  </a:moveTo>
                  <a:lnTo>
                    <a:pt x="0" y="0"/>
                  </a:lnTo>
                  <a:lnTo>
                    <a:pt x="0" y="774103"/>
                  </a:lnTo>
                  <a:lnTo>
                    <a:pt x="774103" y="774103"/>
                  </a:lnTo>
                  <a:lnTo>
                    <a:pt x="774103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9" name="object 39"/>
            <p:cNvSpPr/>
            <p:nvPr/>
          </p:nvSpPr>
          <p:spPr>
            <a:xfrm>
              <a:off x="2047836" y="2374874"/>
              <a:ext cx="774700" cy="774700"/>
            </a:xfrm>
            <a:custGeom>
              <a:avLst/>
              <a:gdLst/>
              <a:ahLst/>
              <a:cxnLst/>
              <a:rect l="l" t="t" r="r" b="b"/>
              <a:pathLst>
                <a:path w="774700" h="774700">
                  <a:moveTo>
                    <a:pt x="774103" y="774103"/>
                  </a:moveTo>
                  <a:lnTo>
                    <a:pt x="0" y="774103"/>
                  </a:lnTo>
                  <a:lnTo>
                    <a:pt x="0" y="0"/>
                  </a:lnTo>
                  <a:lnTo>
                    <a:pt x="774103" y="0"/>
                  </a:lnTo>
                  <a:lnTo>
                    <a:pt x="774103" y="774103"/>
                  </a:lnTo>
                  <a:close/>
                </a:path>
              </a:pathLst>
            </a:custGeom>
            <a:ln w="12700">
              <a:solidFill>
                <a:srgbClr val="22222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0" name="object 40"/>
            <p:cNvSpPr/>
            <p:nvPr/>
          </p:nvSpPr>
          <p:spPr>
            <a:xfrm>
              <a:off x="4809820" y="2374874"/>
              <a:ext cx="774700" cy="774700"/>
            </a:xfrm>
            <a:custGeom>
              <a:avLst/>
              <a:gdLst/>
              <a:ahLst/>
              <a:cxnLst/>
              <a:rect l="l" t="t" r="r" b="b"/>
              <a:pathLst>
                <a:path w="774700" h="774700">
                  <a:moveTo>
                    <a:pt x="774103" y="0"/>
                  </a:moveTo>
                  <a:lnTo>
                    <a:pt x="0" y="0"/>
                  </a:lnTo>
                  <a:lnTo>
                    <a:pt x="0" y="774103"/>
                  </a:lnTo>
                  <a:lnTo>
                    <a:pt x="774103" y="774103"/>
                  </a:lnTo>
                  <a:lnTo>
                    <a:pt x="774103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1" name="object 41"/>
            <p:cNvSpPr/>
            <p:nvPr/>
          </p:nvSpPr>
          <p:spPr>
            <a:xfrm>
              <a:off x="4809820" y="2374874"/>
              <a:ext cx="774700" cy="774700"/>
            </a:xfrm>
            <a:custGeom>
              <a:avLst/>
              <a:gdLst/>
              <a:ahLst/>
              <a:cxnLst/>
              <a:rect l="l" t="t" r="r" b="b"/>
              <a:pathLst>
                <a:path w="774700" h="774700">
                  <a:moveTo>
                    <a:pt x="774103" y="774103"/>
                  </a:moveTo>
                  <a:lnTo>
                    <a:pt x="0" y="774103"/>
                  </a:lnTo>
                  <a:lnTo>
                    <a:pt x="0" y="0"/>
                  </a:lnTo>
                  <a:lnTo>
                    <a:pt x="774103" y="0"/>
                  </a:lnTo>
                  <a:lnTo>
                    <a:pt x="774103" y="774103"/>
                  </a:lnTo>
                  <a:close/>
                </a:path>
              </a:pathLst>
            </a:custGeom>
            <a:ln w="12700">
              <a:solidFill>
                <a:srgbClr val="22222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42"/>
            <p:cNvSpPr/>
            <p:nvPr/>
          </p:nvSpPr>
          <p:spPr>
            <a:xfrm>
              <a:off x="1932533" y="2374874"/>
              <a:ext cx="0" cy="774700"/>
            </a:xfrm>
            <a:custGeom>
              <a:avLst/>
              <a:gdLst/>
              <a:ahLst/>
              <a:cxnLst/>
              <a:rect l="l" t="t" r="r" b="b"/>
              <a:pathLst>
                <a:path h="774700">
                  <a:moveTo>
                    <a:pt x="0" y="0"/>
                  </a:moveTo>
                  <a:lnTo>
                    <a:pt x="0" y="774103"/>
                  </a:lnTo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3" name="object 43"/>
            <p:cNvSpPr/>
            <p:nvPr/>
          </p:nvSpPr>
          <p:spPr>
            <a:xfrm>
              <a:off x="1932533" y="2466009"/>
              <a:ext cx="0" cy="592455"/>
            </a:xfrm>
            <a:custGeom>
              <a:avLst/>
              <a:gdLst/>
              <a:ahLst/>
              <a:cxnLst/>
              <a:rect l="l" t="t" r="r" b="b"/>
              <a:pathLst>
                <a:path h="592455">
                  <a:moveTo>
                    <a:pt x="0" y="0"/>
                  </a:moveTo>
                  <a:lnTo>
                    <a:pt x="0" y="591832"/>
                  </a:lnTo>
                </a:path>
              </a:pathLst>
            </a:custGeom>
            <a:ln w="12700">
              <a:solidFill>
                <a:srgbClr val="22222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4" name="object 44"/>
            <p:cNvSpPr/>
            <p:nvPr/>
          </p:nvSpPr>
          <p:spPr>
            <a:xfrm>
              <a:off x="1869211" y="2374861"/>
              <a:ext cx="127000" cy="774700"/>
            </a:xfrm>
            <a:custGeom>
              <a:avLst/>
              <a:gdLst/>
              <a:ahLst/>
              <a:cxnLst/>
              <a:rect l="l" t="t" r="r" b="b"/>
              <a:pathLst>
                <a:path w="127000" h="774700">
                  <a:moveTo>
                    <a:pt x="126657" y="664438"/>
                  </a:moveTo>
                  <a:lnTo>
                    <a:pt x="0" y="664438"/>
                  </a:lnTo>
                  <a:lnTo>
                    <a:pt x="63322" y="774115"/>
                  </a:lnTo>
                  <a:lnTo>
                    <a:pt x="126657" y="664438"/>
                  </a:lnTo>
                  <a:close/>
                </a:path>
                <a:path w="127000" h="774700">
                  <a:moveTo>
                    <a:pt x="126657" y="109664"/>
                  </a:moveTo>
                  <a:lnTo>
                    <a:pt x="63322" y="0"/>
                  </a:lnTo>
                  <a:lnTo>
                    <a:pt x="0" y="109664"/>
                  </a:lnTo>
                  <a:lnTo>
                    <a:pt x="126657" y="109664"/>
                  </a:lnTo>
                  <a:close/>
                </a:path>
              </a:pathLst>
            </a:custGeom>
            <a:solidFill>
              <a:srgbClr val="22222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45"/>
            <p:cNvSpPr/>
            <p:nvPr/>
          </p:nvSpPr>
          <p:spPr>
            <a:xfrm>
              <a:off x="4698733" y="2374874"/>
              <a:ext cx="0" cy="774700"/>
            </a:xfrm>
            <a:custGeom>
              <a:avLst/>
              <a:gdLst/>
              <a:ahLst/>
              <a:cxnLst/>
              <a:rect l="l" t="t" r="r" b="b"/>
              <a:pathLst>
                <a:path h="774700">
                  <a:moveTo>
                    <a:pt x="0" y="0"/>
                  </a:moveTo>
                  <a:lnTo>
                    <a:pt x="0" y="774103"/>
                  </a:lnTo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4698746" y="2466009"/>
              <a:ext cx="0" cy="592455"/>
            </a:xfrm>
            <a:custGeom>
              <a:avLst/>
              <a:gdLst/>
              <a:ahLst/>
              <a:cxnLst/>
              <a:rect l="l" t="t" r="r" b="b"/>
              <a:pathLst>
                <a:path h="592455">
                  <a:moveTo>
                    <a:pt x="0" y="0"/>
                  </a:moveTo>
                  <a:lnTo>
                    <a:pt x="0" y="591832"/>
                  </a:lnTo>
                </a:path>
              </a:pathLst>
            </a:custGeom>
            <a:ln w="12700">
              <a:solidFill>
                <a:srgbClr val="22222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47"/>
            <p:cNvSpPr/>
            <p:nvPr/>
          </p:nvSpPr>
          <p:spPr>
            <a:xfrm>
              <a:off x="4635424" y="2374861"/>
              <a:ext cx="127000" cy="774700"/>
            </a:xfrm>
            <a:custGeom>
              <a:avLst/>
              <a:gdLst/>
              <a:ahLst/>
              <a:cxnLst/>
              <a:rect l="l" t="t" r="r" b="b"/>
              <a:pathLst>
                <a:path w="127000" h="774700">
                  <a:moveTo>
                    <a:pt x="126657" y="664438"/>
                  </a:moveTo>
                  <a:lnTo>
                    <a:pt x="0" y="664438"/>
                  </a:lnTo>
                  <a:lnTo>
                    <a:pt x="63322" y="774115"/>
                  </a:lnTo>
                  <a:lnTo>
                    <a:pt x="126657" y="664438"/>
                  </a:lnTo>
                  <a:close/>
                </a:path>
                <a:path w="127000" h="774700">
                  <a:moveTo>
                    <a:pt x="126657" y="109664"/>
                  </a:moveTo>
                  <a:lnTo>
                    <a:pt x="63322" y="0"/>
                  </a:lnTo>
                  <a:lnTo>
                    <a:pt x="0" y="109664"/>
                  </a:lnTo>
                  <a:lnTo>
                    <a:pt x="126657" y="109664"/>
                  </a:lnTo>
                  <a:close/>
                </a:path>
              </a:pathLst>
            </a:custGeom>
            <a:solidFill>
              <a:srgbClr val="22222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8" name="object 48"/>
          <p:cNvSpPr txBox="1"/>
          <p:nvPr/>
        </p:nvSpPr>
        <p:spPr>
          <a:xfrm>
            <a:off x="7265042" y="3024199"/>
            <a:ext cx="247650" cy="253916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55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x2</a:t>
            </a:r>
            <a:endParaRPr sz="1550" dirty="0">
              <a:latin typeface="Grammarsaurus" pitchFamily="2" charset="0"/>
              <a:cs typeface="Arial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8830154" y="3024199"/>
            <a:ext cx="247650" cy="253916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55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x2</a:t>
            </a:r>
            <a:endParaRPr sz="1550">
              <a:latin typeface="Grammarsaurus" pitchFamily="2" charset="0"/>
              <a:cs typeface="Arial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7629889" y="2377887"/>
            <a:ext cx="1019810" cy="1074420"/>
          </a:xfrm>
          <a:prstGeom prst="rect">
            <a:avLst/>
          </a:prstGeom>
        </p:spPr>
        <p:txBody>
          <a:bodyPr vert="horz" wrap="square" lIns="0" tIns="13398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5"/>
              </a:spcBef>
              <a:tabLst>
                <a:tab pos="729615" algn="l"/>
              </a:tabLst>
            </a:pPr>
            <a:r>
              <a:rPr sz="155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inch</a:t>
            </a:r>
            <a:r>
              <a:rPr sz="155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155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cm</a:t>
            </a:r>
            <a:endParaRPr sz="1550" dirty="0">
              <a:latin typeface="Grammarsaurus" pitchFamily="2" charset="0"/>
              <a:cs typeface="Arial"/>
            </a:endParaRPr>
          </a:p>
          <a:p>
            <a:pPr marL="144780">
              <a:lnSpc>
                <a:spcPct val="100000"/>
              </a:lnSpc>
              <a:spcBef>
                <a:spcPts val="960"/>
              </a:spcBef>
              <a:tabLst>
                <a:tab pos="715010" algn="l"/>
              </a:tabLst>
            </a:pPr>
            <a:r>
              <a:rPr lang="en-US" sz="100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55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sz="155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155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2.5</a:t>
            </a:r>
            <a:endParaRPr sz="1550" dirty="0">
              <a:latin typeface="Grammarsaurus" pitchFamily="2" charset="0"/>
              <a:cs typeface="Arial"/>
            </a:endParaRPr>
          </a:p>
          <a:p>
            <a:pPr marL="144780">
              <a:lnSpc>
                <a:spcPct val="100000"/>
              </a:lnSpc>
              <a:spcBef>
                <a:spcPts val="760"/>
              </a:spcBef>
              <a:tabLst>
                <a:tab pos="805815" algn="l"/>
              </a:tabLst>
            </a:pPr>
            <a:r>
              <a:rPr sz="155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r>
              <a:rPr sz="155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155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</a:t>
            </a:r>
            <a:endParaRPr sz="1550" dirty="0">
              <a:latin typeface="Grammarsaurus" pitchFamily="2" charset="0"/>
              <a:cs typeface="Arial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7156127" y="3519705"/>
            <a:ext cx="1921677" cy="253916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55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Ben’s block is 5 cm</a:t>
            </a:r>
            <a:endParaRPr sz="1550" dirty="0">
              <a:latin typeface="Grammarsaurus" pitchFamily="2" charset="0"/>
              <a:cs typeface="Arial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9114040" y="5479888"/>
            <a:ext cx="1524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7156525" y="3906458"/>
            <a:ext cx="3754754" cy="1092835"/>
          </a:xfrm>
          <a:prstGeom prst="rect">
            <a:avLst/>
          </a:prstGeom>
        </p:spPr>
        <p:txBody>
          <a:bodyPr vert="horz" wrap="square" lIns="0" tIns="11303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90"/>
              </a:spcBef>
            </a:pPr>
            <a:r>
              <a:rPr sz="155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Ben’s tower</a:t>
            </a:r>
            <a:endParaRPr sz="1550">
              <a:latin typeface="Grammarsaurus" pitchFamily="2" charset="0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800"/>
              </a:spcBef>
            </a:pPr>
            <a:r>
              <a:rPr sz="155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 x 5 = 25 cm</a:t>
            </a:r>
            <a:endParaRPr sz="1550">
              <a:latin typeface="Grammarsaurus" pitchFamily="2" charset="0"/>
              <a:cs typeface="Arial"/>
            </a:endParaRPr>
          </a:p>
          <a:p>
            <a:pPr marL="441325">
              <a:lnSpc>
                <a:spcPct val="100000"/>
              </a:lnSpc>
              <a:spcBef>
                <a:spcPts val="1170"/>
              </a:spcBef>
            </a:pPr>
            <a:r>
              <a:rPr sz="16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Difference in height: 25 – 21 = 4 cm</a:t>
            </a:r>
            <a:endParaRPr sz="1600">
              <a:latin typeface="Grammarsaurus" pitchFamily="2" charset="0"/>
              <a:cs typeface="Arial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7156525" y="2190178"/>
            <a:ext cx="4358908" cy="253916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  <a:tabLst>
                <a:tab pos="2981325" algn="l"/>
              </a:tabLst>
            </a:pPr>
            <a:r>
              <a:rPr sz="1550" b="1" spc="-9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Ben’s</a:t>
            </a:r>
            <a:r>
              <a:rPr sz="1550" b="1" spc="-1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55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block</a:t>
            </a:r>
            <a:r>
              <a:rPr sz="1550" b="1" spc="-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55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in</a:t>
            </a:r>
            <a:r>
              <a:rPr sz="1550" b="1" spc="-1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155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cm</a:t>
            </a:r>
            <a:r>
              <a:rPr sz="155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lang="en-US" sz="2325" b="1" spc="-44" baseline="1792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Nadia</a:t>
            </a:r>
            <a:r>
              <a:rPr sz="2325" b="1" spc="-44" baseline="1792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’s</a:t>
            </a:r>
            <a:r>
              <a:rPr sz="2325" b="1" spc="-112" baseline="1792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325" b="1" spc="-15" baseline="1792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tower</a:t>
            </a:r>
            <a:endParaRPr sz="2325" baseline="1792" dirty="0">
              <a:latin typeface="Grammarsaurus" pitchFamily="2" charset="0"/>
              <a:cs typeface="Arial"/>
            </a:endParaRPr>
          </a:p>
        </p:txBody>
      </p:sp>
      <p:grpSp>
        <p:nvGrpSpPr>
          <p:cNvPr id="55" name="object 55"/>
          <p:cNvGrpSpPr/>
          <p:nvPr/>
        </p:nvGrpSpPr>
        <p:grpSpPr>
          <a:xfrm>
            <a:off x="7551368" y="2996844"/>
            <a:ext cx="1270000" cy="381000"/>
            <a:chOff x="7551368" y="2996844"/>
            <a:chExt cx="1270000" cy="381000"/>
          </a:xfrm>
        </p:grpSpPr>
        <p:sp>
          <p:nvSpPr>
            <p:cNvPr id="56" name="object 56"/>
            <p:cNvSpPr/>
            <p:nvPr/>
          </p:nvSpPr>
          <p:spPr>
            <a:xfrm>
              <a:off x="7557718" y="3003194"/>
              <a:ext cx="114300" cy="348615"/>
            </a:xfrm>
            <a:custGeom>
              <a:avLst/>
              <a:gdLst/>
              <a:ahLst/>
              <a:cxnLst/>
              <a:rect l="l" t="t" r="r" b="b"/>
              <a:pathLst>
                <a:path w="114300" h="348614">
                  <a:moveTo>
                    <a:pt x="114148" y="0"/>
                  </a:moveTo>
                  <a:lnTo>
                    <a:pt x="52073" y="25346"/>
                  </a:lnTo>
                  <a:lnTo>
                    <a:pt x="14023" y="89096"/>
                  </a:lnTo>
                  <a:lnTo>
                    <a:pt x="4008" y="129612"/>
                  </a:lnTo>
                  <a:lnTo>
                    <a:pt x="0" y="172818"/>
                  </a:lnTo>
                  <a:lnTo>
                    <a:pt x="1998" y="216408"/>
                  </a:lnTo>
                  <a:lnTo>
                    <a:pt x="10004" y="258080"/>
                  </a:lnTo>
                  <a:lnTo>
                    <a:pt x="24017" y="295528"/>
                  </a:lnTo>
                  <a:lnTo>
                    <a:pt x="44038" y="326449"/>
                  </a:lnTo>
                  <a:lnTo>
                    <a:pt x="70066" y="348538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57"/>
            <p:cNvSpPr/>
            <p:nvPr/>
          </p:nvSpPr>
          <p:spPr>
            <a:xfrm>
              <a:off x="7610106" y="3316960"/>
              <a:ext cx="62230" cy="60960"/>
            </a:xfrm>
            <a:custGeom>
              <a:avLst/>
              <a:gdLst/>
              <a:ahLst/>
              <a:cxnLst/>
              <a:rect l="l" t="t" r="r" b="b"/>
              <a:pathLst>
                <a:path w="62229" h="60960">
                  <a:moveTo>
                    <a:pt x="18783" y="0"/>
                  </a:moveTo>
                  <a:lnTo>
                    <a:pt x="0" y="60477"/>
                  </a:lnTo>
                  <a:lnTo>
                    <a:pt x="61760" y="46507"/>
                  </a:lnTo>
                  <a:lnTo>
                    <a:pt x="18783" y="0"/>
                  </a:lnTo>
                  <a:close/>
                </a:path>
              </a:pathLst>
            </a:custGeom>
            <a:solidFill>
              <a:srgbClr val="68C5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58"/>
            <p:cNvSpPr/>
            <p:nvPr/>
          </p:nvSpPr>
          <p:spPr>
            <a:xfrm>
              <a:off x="8700541" y="3003194"/>
              <a:ext cx="114300" cy="348615"/>
            </a:xfrm>
            <a:custGeom>
              <a:avLst/>
              <a:gdLst/>
              <a:ahLst/>
              <a:cxnLst/>
              <a:rect l="l" t="t" r="r" b="b"/>
              <a:pathLst>
                <a:path w="114300" h="348614">
                  <a:moveTo>
                    <a:pt x="0" y="0"/>
                  </a:moveTo>
                  <a:lnTo>
                    <a:pt x="62079" y="25346"/>
                  </a:lnTo>
                  <a:lnTo>
                    <a:pt x="100130" y="89096"/>
                  </a:lnTo>
                  <a:lnTo>
                    <a:pt x="110145" y="129612"/>
                  </a:lnTo>
                  <a:lnTo>
                    <a:pt x="114152" y="172818"/>
                  </a:lnTo>
                  <a:lnTo>
                    <a:pt x="112152" y="216408"/>
                  </a:lnTo>
                  <a:lnTo>
                    <a:pt x="104145" y="258080"/>
                  </a:lnTo>
                  <a:lnTo>
                    <a:pt x="90131" y="295528"/>
                  </a:lnTo>
                  <a:lnTo>
                    <a:pt x="70110" y="326449"/>
                  </a:lnTo>
                  <a:lnTo>
                    <a:pt x="44081" y="348538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59"/>
            <p:cNvSpPr/>
            <p:nvPr/>
          </p:nvSpPr>
          <p:spPr>
            <a:xfrm>
              <a:off x="8700541" y="3316960"/>
              <a:ext cx="62230" cy="60960"/>
            </a:xfrm>
            <a:custGeom>
              <a:avLst/>
              <a:gdLst/>
              <a:ahLst/>
              <a:cxnLst/>
              <a:rect l="l" t="t" r="r" b="b"/>
              <a:pathLst>
                <a:path w="62229" h="60960">
                  <a:moveTo>
                    <a:pt x="42976" y="0"/>
                  </a:moveTo>
                  <a:lnTo>
                    <a:pt x="0" y="46507"/>
                  </a:lnTo>
                  <a:lnTo>
                    <a:pt x="61760" y="60477"/>
                  </a:lnTo>
                  <a:lnTo>
                    <a:pt x="42976" y="0"/>
                  </a:lnTo>
                  <a:close/>
                </a:path>
              </a:pathLst>
            </a:custGeom>
            <a:solidFill>
              <a:srgbClr val="68C5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0" name="object 60"/>
          <p:cNvSpPr txBox="1"/>
          <p:nvPr/>
        </p:nvSpPr>
        <p:spPr>
          <a:xfrm>
            <a:off x="10786503" y="2457413"/>
            <a:ext cx="465455" cy="677545"/>
          </a:xfrm>
          <a:prstGeom prst="rect">
            <a:avLst/>
          </a:prstGeom>
        </p:spPr>
        <p:txBody>
          <a:bodyPr vert="horz" wrap="square" lIns="0" tIns="101600" rIns="0" bIns="0" rtlCol="0">
            <a:spAutoFit/>
          </a:bodyPr>
          <a:lstStyle/>
          <a:p>
            <a:pPr marR="5080" algn="r">
              <a:lnSpc>
                <a:spcPct val="100000"/>
              </a:lnSpc>
              <a:spcBef>
                <a:spcPts val="800"/>
              </a:spcBef>
              <a:tabLst>
                <a:tab pos="330200" algn="l"/>
              </a:tabLst>
            </a:pPr>
            <a:r>
              <a:rPr sz="155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</a:t>
            </a:r>
            <a:r>
              <a:rPr sz="155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155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</a:t>
            </a:r>
            <a:endParaRPr sz="1550" dirty="0">
              <a:latin typeface="Grammarsaurus" pitchFamily="2" charset="0"/>
              <a:cs typeface="Arial"/>
            </a:endParaRPr>
          </a:p>
          <a:p>
            <a:pPr marR="5080" algn="r">
              <a:lnSpc>
                <a:spcPct val="100000"/>
              </a:lnSpc>
              <a:spcBef>
                <a:spcPts val="705"/>
              </a:spcBef>
            </a:pPr>
            <a:r>
              <a:rPr sz="155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endParaRPr sz="1550" dirty="0">
              <a:latin typeface="Grammarsaurus" pitchFamily="2" charset="0"/>
              <a:cs typeface="Arial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10417949" y="3195802"/>
            <a:ext cx="859790" cy="253916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50800">
              <a:lnSpc>
                <a:spcPct val="100000"/>
              </a:lnSpc>
              <a:spcBef>
                <a:spcPts val="120"/>
              </a:spcBef>
              <a:tabLst>
                <a:tab pos="304165" algn="l"/>
                <a:tab pos="711200" algn="l"/>
              </a:tabLst>
            </a:pPr>
            <a:r>
              <a:rPr sz="155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</a:t>
            </a:r>
            <a:r>
              <a:rPr sz="155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1425" b="1" spc="-37" baseline="-2339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3</a:t>
            </a:r>
            <a:r>
              <a:rPr lang="en-US" sz="1200" b="1" spc="-37" baseline="-2339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 </a:t>
            </a:r>
            <a:r>
              <a:rPr sz="1550" b="1" spc="-25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1</a:t>
            </a:r>
            <a:r>
              <a:rPr sz="155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155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endParaRPr sz="1550" dirty="0">
              <a:latin typeface="Grammarsaurus" pitchFamily="2" charset="0"/>
              <a:cs typeface="Arial"/>
            </a:endParaRPr>
          </a:p>
        </p:txBody>
      </p:sp>
      <p:sp>
        <p:nvSpPr>
          <p:cNvPr id="62" name="object 62"/>
          <p:cNvSpPr txBox="1"/>
          <p:nvPr/>
        </p:nvSpPr>
        <p:spPr>
          <a:xfrm>
            <a:off x="10130301" y="2869853"/>
            <a:ext cx="125730" cy="253916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55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x</a:t>
            </a:r>
            <a:endParaRPr sz="1550" dirty="0">
              <a:latin typeface="Grammarsaurus" pitchFamily="2" charset="0"/>
              <a:cs typeface="Arial"/>
            </a:endParaRPr>
          </a:p>
        </p:txBody>
      </p:sp>
      <p:grpSp>
        <p:nvGrpSpPr>
          <p:cNvPr id="63" name="object 63"/>
          <p:cNvGrpSpPr/>
          <p:nvPr/>
        </p:nvGrpSpPr>
        <p:grpSpPr>
          <a:xfrm>
            <a:off x="1729016" y="2721254"/>
            <a:ext cx="9620250" cy="3479165"/>
            <a:chOff x="1729016" y="2721254"/>
            <a:chExt cx="9620250" cy="3479165"/>
          </a:xfrm>
        </p:grpSpPr>
        <p:sp>
          <p:nvSpPr>
            <p:cNvPr id="64" name="object 64"/>
            <p:cNvSpPr/>
            <p:nvPr/>
          </p:nvSpPr>
          <p:spPr>
            <a:xfrm>
              <a:off x="10358284" y="3166287"/>
              <a:ext cx="991235" cy="0"/>
            </a:xfrm>
            <a:custGeom>
              <a:avLst/>
              <a:gdLst/>
              <a:ahLst/>
              <a:cxnLst/>
              <a:rect l="l" t="t" r="r" b="b"/>
              <a:pathLst>
                <a:path w="991234">
                  <a:moveTo>
                    <a:pt x="0" y="0"/>
                  </a:moveTo>
                  <a:lnTo>
                    <a:pt x="990866" y="0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10989907" y="2721254"/>
              <a:ext cx="56515" cy="713105"/>
            </a:xfrm>
            <a:custGeom>
              <a:avLst/>
              <a:gdLst/>
              <a:ahLst/>
              <a:cxnLst/>
              <a:rect l="l" t="t" r="r" b="b"/>
              <a:pathLst>
                <a:path w="56515" h="713104">
                  <a:moveTo>
                    <a:pt x="56261" y="684542"/>
                  </a:moveTo>
                  <a:lnTo>
                    <a:pt x="54051" y="673595"/>
                  </a:lnTo>
                  <a:lnTo>
                    <a:pt x="48018" y="664654"/>
                  </a:lnTo>
                  <a:lnTo>
                    <a:pt x="39077" y="658634"/>
                  </a:lnTo>
                  <a:lnTo>
                    <a:pt x="28130" y="656412"/>
                  </a:lnTo>
                  <a:lnTo>
                    <a:pt x="17170" y="658634"/>
                  </a:lnTo>
                  <a:lnTo>
                    <a:pt x="8229" y="664654"/>
                  </a:lnTo>
                  <a:lnTo>
                    <a:pt x="2209" y="673595"/>
                  </a:lnTo>
                  <a:lnTo>
                    <a:pt x="0" y="684542"/>
                  </a:lnTo>
                  <a:lnTo>
                    <a:pt x="2209" y="695502"/>
                  </a:lnTo>
                  <a:lnTo>
                    <a:pt x="8229" y="704443"/>
                  </a:lnTo>
                  <a:lnTo>
                    <a:pt x="17170" y="710476"/>
                  </a:lnTo>
                  <a:lnTo>
                    <a:pt x="28130" y="712685"/>
                  </a:lnTo>
                  <a:lnTo>
                    <a:pt x="39077" y="710476"/>
                  </a:lnTo>
                  <a:lnTo>
                    <a:pt x="48018" y="704443"/>
                  </a:lnTo>
                  <a:lnTo>
                    <a:pt x="54051" y="695502"/>
                  </a:lnTo>
                  <a:lnTo>
                    <a:pt x="56261" y="684542"/>
                  </a:lnTo>
                  <a:close/>
                </a:path>
                <a:path w="56515" h="713104">
                  <a:moveTo>
                    <a:pt x="56261" y="28130"/>
                  </a:moveTo>
                  <a:lnTo>
                    <a:pt x="54051" y="17183"/>
                  </a:lnTo>
                  <a:lnTo>
                    <a:pt x="48018" y="8242"/>
                  </a:lnTo>
                  <a:lnTo>
                    <a:pt x="39077" y="2222"/>
                  </a:lnTo>
                  <a:lnTo>
                    <a:pt x="28130" y="0"/>
                  </a:lnTo>
                  <a:lnTo>
                    <a:pt x="17170" y="2222"/>
                  </a:lnTo>
                  <a:lnTo>
                    <a:pt x="8229" y="8242"/>
                  </a:lnTo>
                  <a:lnTo>
                    <a:pt x="2209" y="17183"/>
                  </a:lnTo>
                  <a:lnTo>
                    <a:pt x="0" y="28130"/>
                  </a:lnTo>
                  <a:lnTo>
                    <a:pt x="2209" y="39090"/>
                  </a:lnTo>
                  <a:lnTo>
                    <a:pt x="8229" y="48031"/>
                  </a:lnTo>
                  <a:lnTo>
                    <a:pt x="17170" y="54063"/>
                  </a:lnTo>
                  <a:lnTo>
                    <a:pt x="28130" y="56273"/>
                  </a:lnTo>
                  <a:lnTo>
                    <a:pt x="39077" y="54063"/>
                  </a:lnTo>
                  <a:lnTo>
                    <a:pt x="48018" y="48031"/>
                  </a:lnTo>
                  <a:lnTo>
                    <a:pt x="54051" y="39090"/>
                  </a:lnTo>
                  <a:lnTo>
                    <a:pt x="56261" y="28130"/>
                  </a:lnTo>
                  <a:close/>
                </a:path>
              </a:pathLst>
            </a:custGeom>
            <a:solidFill>
              <a:srgbClr val="68C5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1735366" y="4128020"/>
              <a:ext cx="413384" cy="413384"/>
            </a:xfrm>
            <a:custGeom>
              <a:avLst/>
              <a:gdLst/>
              <a:ahLst/>
              <a:cxnLst/>
              <a:rect l="l" t="t" r="r" b="b"/>
              <a:pathLst>
                <a:path w="413385" h="413385">
                  <a:moveTo>
                    <a:pt x="413118" y="0"/>
                  </a:moveTo>
                  <a:lnTo>
                    <a:pt x="0" y="0"/>
                  </a:lnTo>
                  <a:lnTo>
                    <a:pt x="0" y="413118"/>
                  </a:lnTo>
                  <a:lnTo>
                    <a:pt x="413118" y="413118"/>
                  </a:lnTo>
                  <a:lnTo>
                    <a:pt x="413118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7" name="object 67"/>
            <p:cNvSpPr/>
            <p:nvPr/>
          </p:nvSpPr>
          <p:spPr>
            <a:xfrm>
              <a:off x="1735366" y="4128020"/>
              <a:ext cx="413384" cy="413384"/>
            </a:xfrm>
            <a:custGeom>
              <a:avLst/>
              <a:gdLst/>
              <a:ahLst/>
              <a:cxnLst/>
              <a:rect l="l" t="t" r="r" b="b"/>
              <a:pathLst>
                <a:path w="413385" h="413385">
                  <a:moveTo>
                    <a:pt x="413118" y="413118"/>
                  </a:moveTo>
                  <a:lnTo>
                    <a:pt x="0" y="413118"/>
                  </a:lnTo>
                  <a:lnTo>
                    <a:pt x="0" y="0"/>
                  </a:lnTo>
                  <a:lnTo>
                    <a:pt x="413118" y="0"/>
                  </a:lnTo>
                  <a:lnTo>
                    <a:pt x="413118" y="413118"/>
                  </a:lnTo>
                  <a:close/>
                </a:path>
              </a:pathLst>
            </a:custGeom>
            <a:ln w="12700">
              <a:solidFill>
                <a:srgbClr val="22222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68"/>
            <p:cNvSpPr/>
            <p:nvPr/>
          </p:nvSpPr>
          <p:spPr>
            <a:xfrm>
              <a:off x="1735366" y="4541139"/>
              <a:ext cx="413384" cy="413384"/>
            </a:xfrm>
            <a:custGeom>
              <a:avLst/>
              <a:gdLst/>
              <a:ahLst/>
              <a:cxnLst/>
              <a:rect l="l" t="t" r="r" b="b"/>
              <a:pathLst>
                <a:path w="413385" h="413385">
                  <a:moveTo>
                    <a:pt x="413118" y="0"/>
                  </a:moveTo>
                  <a:lnTo>
                    <a:pt x="0" y="0"/>
                  </a:lnTo>
                  <a:lnTo>
                    <a:pt x="0" y="413105"/>
                  </a:lnTo>
                  <a:lnTo>
                    <a:pt x="413118" y="413105"/>
                  </a:lnTo>
                  <a:lnTo>
                    <a:pt x="413118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69"/>
            <p:cNvSpPr/>
            <p:nvPr/>
          </p:nvSpPr>
          <p:spPr>
            <a:xfrm>
              <a:off x="1735366" y="4541139"/>
              <a:ext cx="413384" cy="413384"/>
            </a:xfrm>
            <a:custGeom>
              <a:avLst/>
              <a:gdLst/>
              <a:ahLst/>
              <a:cxnLst/>
              <a:rect l="l" t="t" r="r" b="b"/>
              <a:pathLst>
                <a:path w="413385" h="413385">
                  <a:moveTo>
                    <a:pt x="413118" y="413105"/>
                  </a:moveTo>
                  <a:lnTo>
                    <a:pt x="0" y="413105"/>
                  </a:lnTo>
                  <a:lnTo>
                    <a:pt x="0" y="0"/>
                  </a:lnTo>
                  <a:lnTo>
                    <a:pt x="413118" y="0"/>
                  </a:lnTo>
                  <a:lnTo>
                    <a:pt x="413118" y="413105"/>
                  </a:lnTo>
                  <a:close/>
                </a:path>
              </a:pathLst>
            </a:custGeom>
            <a:ln w="12700">
              <a:solidFill>
                <a:srgbClr val="22222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1735366" y="4954257"/>
              <a:ext cx="413384" cy="413384"/>
            </a:xfrm>
            <a:custGeom>
              <a:avLst/>
              <a:gdLst/>
              <a:ahLst/>
              <a:cxnLst/>
              <a:rect l="l" t="t" r="r" b="b"/>
              <a:pathLst>
                <a:path w="413385" h="413385">
                  <a:moveTo>
                    <a:pt x="413118" y="0"/>
                  </a:moveTo>
                  <a:lnTo>
                    <a:pt x="0" y="0"/>
                  </a:lnTo>
                  <a:lnTo>
                    <a:pt x="0" y="413105"/>
                  </a:lnTo>
                  <a:lnTo>
                    <a:pt x="413118" y="413105"/>
                  </a:lnTo>
                  <a:lnTo>
                    <a:pt x="413118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1735366" y="4954257"/>
              <a:ext cx="413384" cy="413384"/>
            </a:xfrm>
            <a:custGeom>
              <a:avLst/>
              <a:gdLst/>
              <a:ahLst/>
              <a:cxnLst/>
              <a:rect l="l" t="t" r="r" b="b"/>
              <a:pathLst>
                <a:path w="413385" h="413385">
                  <a:moveTo>
                    <a:pt x="413118" y="413105"/>
                  </a:moveTo>
                  <a:lnTo>
                    <a:pt x="0" y="413105"/>
                  </a:lnTo>
                  <a:lnTo>
                    <a:pt x="0" y="0"/>
                  </a:lnTo>
                  <a:lnTo>
                    <a:pt x="413118" y="0"/>
                  </a:lnTo>
                  <a:lnTo>
                    <a:pt x="413118" y="413105"/>
                  </a:lnTo>
                  <a:close/>
                </a:path>
              </a:pathLst>
            </a:custGeom>
            <a:ln w="12700">
              <a:solidFill>
                <a:srgbClr val="22222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1735366" y="5367362"/>
              <a:ext cx="413384" cy="413384"/>
            </a:xfrm>
            <a:custGeom>
              <a:avLst/>
              <a:gdLst/>
              <a:ahLst/>
              <a:cxnLst/>
              <a:rect l="l" t="t" r="r" b="b"/>
              <a:pathLst>
                <a:path w="413385" h="413385">
                  <a:moveTo>
                    <a:pt x="413118" y="0"/>
                  </a:moveTo>
                  <a:lnTo>
                    <a:pt x="0" y="0"/>
                  </a:lnTo>
                  <a:lnTo>
                    <a:pt x="0" y="413118"/>
                  </a:lnTo>
                  <a:lnTo>
                    <a:pt x="413118" y="413118"/>
                  </a:lnTo>
                  <a:lnTo>
                    <a:pt x="413118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3" name="object 73"/>
            <p:cNvSpPr/>
            <p:nvPr/>
          </p:nvSpPr>
          <p:spPr>
            <a:xfrm>
              <a:off x="1735366" y="5367362"/>
              <a:ext cx="413384" cy="413384"/>
            </a:xfrm>
            <a:custGeom>
              <a:avLst/>
              <a:gdLst/>
              <a:ahLst/>
              <a:cxnLst/>
              <a:rect l="l" t="t" r="r" b="b"/>
              <a:pathLst>
                <a:path w="413385" h="413385">
                  <a:moveTo>
                    <a:pt x="413118" y="413118"/>
                  </a:moveTo>
                  <a:lnTo>
                    <a:pt x="0" y="413118"/>
                  </a:lnTo>
                  <a:lnTo>
                    <a:pt x="0" y="0"/>
                  </a:lnTo>
                  <a:lnTo>
                    <a:pt x="413118" y="0"/>
                  </a:lnTo>
                  <a:lnTo>
                    <a:pt x="413118" y="413118"/>
                  </a:lnTo>
                  <a:close/>
                </a:path>
              </a:pathLst>
            </a:custGeom>
            <a:ln w="12700">
              <a:solidFill>
                <a:srgbClr val="22222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4" name="object 74"/>
            <p:cNvSpPr/>
            <p:nvPr/>
          </p:nvSpPr>
          <p:spPr>
            <a:xfrm>
              <a:off x="4555477" y="4128020"/>
              <a:ext cx="344805" cy="344805"/>
            </a:xfrm>
            <a:custGeom>
              <a:avLst/>
              <a:gdLst/>
              <a:ahLst/>
              <a:cxnLst/>
              <a:rect l="l" t="t" r="r" b="b"/>
              <a:pathLst>
                <a:path w="344804" h="344804">
                  <a:moveTo>
                    <a:pt x="344258" y="0"/>
                  </a:moveTo>
                  <a:lnTo>
                    <a:pt x="0" y="0"/>
                  </a:lnTo>
                  <a:lnTo>
                    <a:pt x="0" y="344258"/>
                  </a:lnTo>
                  <a:lnTo>
                    <a:pt x="344258" y="344258"/>
                  </a:lnTo>
                  <a:lnTo>
                    <a:pt x="344258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5" name="object 75"/>
            <p:cNvSpPr/>
            <p:nvPr/>
          </p:nvSpPr>
          <p:spPr>
            <a:xfrm>
              <a:off x="4555477" y="4128020"/>
              <a:ext cx="344805" cy="344805"/>
            </a:xfrm>
            <a:custGeom>
              <a:avLst/>
              <a:gdLst/>
              <a:ahLst/>
              <a:cxnLst/>
              <a:rect l="l" t="t" r="r" b="b"/>
              <a:pathLst>
                <a:path w="344804" h="344804">
                  <a:moveTo>
                    <a:pt x="344258" y="344258"/>
                  </a:moveTo>
                  <a:lnTo>
                    <a:pt x="0" y="344258"/>
                  </a:lnTo>
                  <a:lnTo>
                    <a:pt x="0" y="0"/>
                  </a:lnTo>
                  <a:lnTo>
                    <a:pt x="344258" y="0"/>
                  </a:lnTo>
                  <a:lnTo>
                    <a:pt x="344258" y="344258"/>
                  </a:lnTo>
                  <a:close/>
                </a:path>
              </a:pathLst>
            </a:custGeom>
            <a:ln w="12699">
              <a:solidFill>
                <a:srgbClr val="22222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6" name="object 76"/>
            <p:cNvSpPr/>
            <p:nvPr/>
          </p:nvSpPr>
          <p:spPr>
            <a:xfrm>
              <a:off x="4555477" y="4472292"/>
              <a:ext cx="344805" cy="344805"/>
            </a:xfrm>
            <a:custGeom>
              <a:avLst/>
              <a:gdLst/>
              <a:ahLst/>
              <a:cxnLst/>
              <a:rect l="l" t="t" r="r" b="b"/>
              <a:pathLst>
                <a:path w="344804" h="344804">
                  <a:moveTo>
                    <a:pt x="344258" y="0"/>
                  </a:moveTo>
                  <a:lnTo>
                    <a:pt x="0" y="0"/>
                  </a:lnTo>
                  <a:lnTo>
                    <a:pt x="0" y="344258"/>
                  </a:lnTo>
                  <a:lnTo>
                    <a:pt x="344258" y="344258"/>
                  </a:lnTo>
                  <a:lnTo>
                    <a:pt x="344258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7" name="object 77"/>
            <p:cNvSpPr/>
            <p:nvPr/>
          </p:nvSpPr>
          <p:spPr>
            <a:xfrm>
              <a:off x="4555477" y="4472292"/>
              <a:ext cx="344805" cy="344805"/>
            </a:xfrm>
            <a:custGeom>
              <a:avLst/>
              <a:gdLst/>
              <a:ahLst/>
              <a:cxnLst/>
              <a:rect l="l" t="t" r="r" b="b"/>
              <a:pathLst>
                <a:path w="344804" h="344804">
                  <a:moveTo>
                    <a:pt x="344258" y="344258"/>
                  </a:moveTo>
                  <a:lnTo>
                    <a:pt x="0" y="344258"/>
                  </a:lnTo>
                  <a:lnTo>
                    <a:pt x="0" y="0"/>
                  </a:lnTo>
                  <a:lnTo>
                    <a:pt x="344258" y="0"/>
                  </a:lnTo>
                  <a:lnTo>
                    <a:pt x="344258" y="344258"/>
                  </a:lnTo>
                  <a:close/>
                </a:path>
              </a:pathLst>
            </a:custGeom>
            <a:ln w="12699">
              <a:solidFill>
                <a:srgbClr val="22222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8" name="object 78"/>
            <p:cNvSpPr/>
            <p:nvPr/>
          </p:nvSpPr>
          <p:spPr>
            <a:xfrm>
              <a:off x="4555477" y="4816551"/>
              <a:ext cx="344805" cy="344805"/>
            </a:xfrm>
            <a:custGeom>
              <a:avLst/>
              <a:gdLst/>
              <a:ahLst/>
              <a:cxnLst/>
              <a:rect l="l" t="t" r="r" b="b"/>
              <a:pathLst>
                <a:path w="344804" h="344804">
                  <a:moveTo>
                    <a:pt x="344258" y="0"/>
                  </a:moveTo>
                  <a:lnTo>
                    <a:pt x="0" y="0"/>
                  </a:lnTo>
                  <a:lnTo>
                    <a:pt x="0" y="344258"/>
                  </a:lnTo>
                  <a:lnTo>
                    <a:pt x="344258" y="344258"/>
                  </a:lnTo>
                  <a:lnTo>
                    <a:pt x="344258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9" name="object 79"/>
            <p:cNvSpPr/>
            <p:nvPr/>
          </p:nvSpPr>
          <p:spPr>
            <a:xfrm>
              <a:off x="4555477" y="4816551"/>
              <a:ext cx="344805" cy="344805"/>
            </a:xfrm>
            <a:custGeom>
              <a:avLst/>
              <a:gdLst/>
              <a:ahLst/>
              <a:cxnLst/>
              <a:rect l="l" t="t" r="r" b="b"/>
              <a:pathLst>
                <a:path w="344804" h="344804">
                  <a:moveTo>
                    <a:pt x="344258" y="344258"/>
                  </a:moveTo>
                  <a:lnTo>
                    <a:pt x="0" y="344258"/>
                  </a:lnTo>
                  <a:lnTo>
                    <a:pt x="0" y="0"/>
                  </a:lnTo>
                  <a:lnTo>
                    <a:pt x="344258" y="0"/>
                  </a:lnTo>
                  <a:lnTo>
                    <a:pt x="344258" y="344258"/>
                  </a:lnTo>
                  <a:close/>
                </a:path>
              </a:pathLst>
            </a:custGeom>
            <a:ln w="12699">
              <a:solidFill>
                <a:srgbClr val="22222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0" name="object 80"/>
            <p:cNvSpPr/>
            <p:nvPr/>
          </p:nvSpPr>
          <p:spPr>
            <a:xfrm>
              <a:off x="4555477" y="5160810"/>
              <a:ext cx="344805" cy="344805"/>
            </a:xfrm>
            <a:custGeom>
              <a:avLst/>
              <a:gdLst/>
              <a:ahLst/>
              <a:cxnLst/>
              <a:rect l="l" t="t" r="r" b="b"/>
              <a:pathLst>
                <a:path w="344804" h="344804">
                  <a:moveTo>
                    <a:pt x="344258" y="0"/>
                  </a:moveTo>
                  <a:lnTo>
                    <a:pt x="0" y="0"/>
                  </a:lnTo>
                  <a:lnTo>
                    <a:pt x="0" y="344258"/>
                  </a:lnTo>
                  <a:lnTo>
                    <a:pt x="344258" y="344258"/>
                  </a:lnTo>
                  <a:lnTo>
                    <a:pt x="344258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1" name="object 81"/>
            <p:cNvSpPr/>
            <p:nvPr/>
          </p:nvSpPr>
          <p:spPr>
            <a:xfrm>
              <a:off x="4555477" y="5160810"/>
              <a:ext cx="344805" cy="344805"/>
            </a:xfrm>
            <a:custGeom>
              <a:avLst/>
              <a:gdLst/>
              <a:ahLst/>
              <a:cxnLst/>
              <a:rect l="l" t="t" r="r" b="b"/>
              <a:pathLst>
                <a:path w="344804" h="344804">
                  <a:moveTo>
                    <a:pt x="344258" y="344258"/>
                  </a:moveTo>
                  <a:lnTo>
                    <a:pt x="0" y="344258"/>
                  </a:lnTo>
                  <a:lnTo>
                    <a:pt x="0" y="0"/>
                  </a:lnTo>
                  <a:lnTo>
                    <a:pt x="344258" y="0"/>
                  </a:lnTo>
                  <a:lnTo>
                    <a:pt x="344258" y="344258"/>
                  </a:lnTo>
                  <a:close/>
                </a:path>
              </a:pathLst>
            </a:custGeom>
            <a:ln w="12699">
              <a:solidFill>
                <a:srgbClr val="22222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2" name="object 82"/>
            <p:cNvSpPr/>
            <p:nvPr/>
          </p:nvSpPr>
          <p:spPr>
            <a:xfrm>
              <a:off x="4555477" y="5505081"/>
              <a:ext cx="344805" cy="344805"/>
            </a:xfrm>
            <a:custGeom>
              <a:avLst/>
              <a:gdLst/>
              <a:ahLst/>
              <a:cxnLst/>
              <a:rect l="l" t="t" r="r" b="b"/>
              <a:pathLst>
                <a:path w="344804" h="344804">
                  <a:moveTo>
                    <a:pt x="344258" y="0"/>
                  </a:moveTo>
                  <a:lnTo>
                    <a:pt x="0" y="0"/>
                  </a:lnTo>
                  <a:lnTo>
                    <a:pt x="0" y="344246"/>
                  </a:lnTo>
                  <a:lnTo>
                    <a:pt x="344258" y="344246"/>
                  </a:lnTo>
                  <a:lnTo>
                    <a:pt x="344258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3" name="object 83"/>
            <p:cNvSpPr/>
            <p:nvPr/>
          </p:nvSpPr>
          <p:spPr>
            <a:xfrm>
              <a:off x="4555477" y="5505081"/>
              <a:ext cx="344805" cy="344805"/>
            </a:xfrm>
            <a:custGeom>
              <a:avLst/>
              <a:gdLst/>
              <a:ahLst/>
              <a:cxnLst/>
              <a:rect l="l" t="t" r="r" b="b"/>
              <a:pathLst>
                <a:path w="344804" h="344804">
                  <a:moveTo>
                    <a:pt x="344258" y="344246"/>
                  </a:moveTo>
                  <a:lnTo>
                    <a:pt x="0" y="344246"/>
                  </a:lnTo>
                  <a:lnTo>
                    <a:pt x="0" y="0"/>
                  </a:lnTo>
                  <a:lnTo>
                    <a:pt x="344258" y="0"/>
                  </a:lnTo>
                  <a:lnTo>
                    <a:pt x="344258" y="344246"/>
                  </a:lnTo>
                  <a:close/>
                </a:path>
              </a:pathLst>
            </a:custGeom>
            <a:ln w="12700">
              <a:solidFill>
                <a:srgbClr val="22222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4" name="object 84"/>
            <p:cNvSpPr/>
            <p:nvPr/>
          </p:nvSpPr>
          <p:spPr>
            <a:xfrm>
              <a:off x="1735366" y="5780481"/>
              <a:ext cx="413384" cy="413384"/>
            </a:xfrm>
            <a:custGeom>
              <a:avLst/>
              <a:gdLst/>
              <a:ahLst/>
              <a:cxnLst/>
              <a:rect l="l" t="t" r="r" b="b"/>
              <a:pathLst>
                <a:path w="413385" h="413385">
                  <a:moveTo>
                    <a:pt x="413118" y="0"/>
                  </a:moveTo>
                  <a:lnTo>
                    <a:pt x="0" y="0"/>
                  </a:lnTo>
                  <a:lnTo>
                    <a:pt x="0" y="413105"/>
                  </a:lnTo>
                  <a:lnTo>
                    <a:pt x="413118" y="413105"/>
                  </a:lnTo>
                  <a:lnTo>
                    <a:pt x="413118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5" name="object 85"/>
            <p:cNvSpPr/>
            <p:nvPr/>
          </p:nvSpPr>
          <p:spPr>
            <a:xfrm>
              <a:off x="1735366" y="5780481"/>
              <a:ext cx="413384" cy="413384"/>
            </a:xfrm>
            <a:custGeom>
              <a:avLst/>
              <a:gdLst/>
              <a:ahLst/>
              <a:cxnLst/>
              <a:rect l="l" t="t" r="r" b="b"/>
              <a:pathLst>
                <a:path w="413385" h="413385">
                  <a:moveTo>
                    <a:pt x="413118" y="413105"/>
                  </a:moveTo>
                  <a:lnTo>
                    <a:pt x="0" y="413105"/>
                  </a:lnTo>
                  <a:lnTo>
                    <a:pt x="0" y="0"/>
                  </a:lnTo>
                  <a:lnTo>
                    <a:pt x="413118" y="0"/>
                  </a:lnTo>
                  <a:lnTo>
                    <a:pt x="413118" y="413105"/>
                  </a:lnTo>
                  <a:close/>
                </a:path>
              </a:pathLst>
            </a:custGeom>
            <a:ln w="12700">
              <a:solidFill>
                <a:srgbClr val="22222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6" name="object 86"/>
            <p:cNvSpPr/>
            <p:nvPr/>
          </p:nvSpPr>
          <p:spPr>
            <a:xfrm>
              <a:off x="4555477" y="5849327"/>
              <a:ext cx="344805" cy="344805"/>
            </a:xfrm>
            <a:custGeom>
              <a:avLst/>
              <a:gdLst/>
              <a:ahLst/>
              <a:cxnLst/>
              <a:rect l="l" t="t" r="r" b="b"/>
              <a:pathLst>
                <a:path w="344804" h="344804">
                  <a:moveTo>
                    <a:pt x="344258" y="0"/>
                  </a:moveTo>
                  <a:lnTo>
                    <a:pt x="0" y="0"/>
                  </a:lnTo>
                  <a:lnTo>
                    <a:pt x="0" y="344258"/>
                  </a:lnTo>
                  <a:lnTo>
                    <a:pt x="344258" y="344258"/>
                  </a:lnTo>
                  <a:lnTo>
                    <a:pt x="344258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7" name="object 87"/>
            <p:cNvSpPr/>
            <p:nvPr/>
          </p:nvSpPr>
          <p:spPr>
            <a:xfrm>
              <a:off x="4555477" y="5849327"/>
              <a:ext cx="344805" cy="344805"/>
            </a:xfrm>
            <a:custGeom>
              <a:avLst/>
              <a:gdLst/>
              <a:ahLst/>
              <a:cxnLst/>
              <a:rect l="l" t="t" r="r" b="b"/>
              <a:pathLst>
                <a:path w="344804" h="344804">
                  <a:moveTo>
                    <a:pt x="344258" y="344258"/>
                  </a:moveTo>
                  <a:lnTo>
                    <a:pt x="0" y="344258"/>
                  </a:lnTo>
                  <a:lnTo>
                    <a:pt x="0" y="0"/>
                  </a:lnTo>
                  <a:lnTo>
                    <a:pt x="344258" y="0"/>
                  </a:lnTo>
                  <a:lnTo>
                    <a:pt x="344258" y="344258"/>
                  </a:lnTo>
                  <a:close/>
                </a:path>
              </a:pathLst>
            </a:custGeom>
            <a:ln w="12699">
              <a:solidFill>
                <a:srgbClr val="22222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90" name="object 21"/>
          <p:cNvSpPr txBox="1">
            <a:spLocks noGrp="1"/>
          </p:cNvSpPr>
          <p:nvPr>
            <p:ph type="title"/>
          </p:nvPr>
        </p:nvSpPr>
        <p:spPr>
          <a:xfrm>
            <a:off x="740835" y="735406"/>
            <a:ext cx="6251834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50875" algn="l"/>
              </a:tabLst>
            </a:pPr>
            <a:r>
              <a:rPr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24	</a:t>
            </a: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Ben and Nadia are building towers out of blocks.</a:t>
            </a:r>
          </a:p>
        </p:txBody>
      </p:sp>
      <p:sp>
        <p:nvSpPr>
          <p:cNvPr id="91" name="object 28"/>
          <p:cNvSpPr txBox="1"/>
          <p:nvPr/>
        </p:nvSpPr>
        <p:spPr>
          <a:xfrm>
            <a:off x="990600" y="3695978"/>
            <a:ext cx="2235212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This is Ben’s tower.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sp>
        <p:nvSpPr>
          <p:cNvPr id="92" name="object 29"/>
          <p:cNvSpPr txBox="1"/>
          <p:nvPr/>
        </p:nvSpPr>
        <p:spPr>
          <a:xfrm>
            <a:off x="3623107" y="3695978"/>
            <a:ext cx="2486954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This is Nadia’s tower.</a:t>
            </a:r>
            <a:endParaRPr sz="2000">
              <a:latin typeface="Grammarsaurus" pitchFamily="2" charset="0"/>
              <a:cs typeface="Gill Sans MT"/>
            </a:endParaRPr>
          </a:p>
        </p:txBody>
      </p:sp>
      <p:sp>
        <p:nvSpPr>
          <p:cNvPr id="93" name="object 30"/>
          <p:cNvSpPr txBox="1"/>
          <p:nvPr/>
        </p:nvSpPr>
        <p:spPr>
          <a:xfrm>
            <a:off x="809320" y="1661946"/>
            <a:ext cx="261968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Ben uses these blocks: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sp>
        <p:nvSpPr>
          <p:cNvPr id="94" name="object 31"/>
          <p:cNvSpPr txBox="1"/>
          <p:nvPr/>
        </p:nvSpPr>
        <p:spPr>
          <a:xfrm>
            <a:off x="3764508" y="1661946"/>
            <a:ext cx="2869312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Nadia uses these blocks:</a:t>
            </a:r>
            <a:endParaRPr sz="2000">
              <a:latin typeface="Grammarsaurus" pitchFamily="2" charset="0"/>
              <a:cs typeface="Gill Sans MT"/>
            </a:endParaRPr>
          </a:p>
        </p:txBody>
      </p:sp>
      <p:sp>
        <p:nvSpPr>
          <p:cNvPr id="95" name="object 33"/>
          <p:cNvSpPr txBox="1"/>
          <p:nvPr/>
        </p:nvSpPr>
        <p:spPr>
          <a:xfrm>
            <a:off x="853224" y="2617494"/>
            <a:ext cx="978954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2 inches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sp>
        <p:nvSpPr>
          <p:cNvPr id="96" name="object 34"/>
          <p:cNvSpPr txBox="1"/>
          <p:nvPr/>
        </p:nvSpPr>
        <p:spPr>
          <a:xfrm>
            <a:off x="3826109" y="2620034"/>
            <a:ext cx="767049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3.5 cm</a:t>
            </a:r>
            <a:endParaRPr sz="2000">
              <a:latin typeface="Grammarsaurus" pitchFamily="2" charset="0"/>
              <a:cs typeface="Gill Sans MT"/>
            </a:endParaRPr>
          </a:p>
        </p:txBody>
      </p:sp>
      <p:sp>
        <p:nvSpPr>
          <p:cNvPr id="97" name="object 5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1987" y="0"/>
                </a:moveTo>
                <a:lnTo>
                  <a:pt x="0" y="0"/>
                </a:lnTo>
                <a:lnTo>
                  <a:pt x="0" y="6858000"/>
                </a:lnTo>
                <a:lnTo>
                  <a:pt x="12191987" y="6858000"/>
                </a:lnTo>
                <a:lnTo>
                  <a:pt x="12191987" y="0"/>
                </a:lnTo>
                <a:close/>
              </a:path>
            </a:pathLst>
          </a:custGeom>
          <a:solidFill>
            <a:srgbClr val="ACF7E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13658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4770"/>
              <a:ext cx="4910658" cy="3433229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117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39929" y="3640683"/>
              <a:ext cx="1562100" cy="156208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51870"/>
              <a:ext cx="778929" cy="156208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232" y="2002370"/>
              <a:ext cx="1562100" cy="156210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3029" y="5685366"/>
              <a:ext cx="1468958" cy="117263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2029" y="4885266"/>
              <a:ext cx="2235199" cy="1972732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1129" y="579970"/>
              <a:ext cx="1430870" cy="2235187"/>
            </a:xfrm>
            <a:prstGeom prst="rect">
              <a:avLst/>
            </a:prstGeom>
          </p:spPr>
        </p:pic>
      </p:grpSp>
      <p:grpSp>
        <p:nvGrpSpPr>
          <p:cNvPr id="14" name="object 14"/>
          <p:cNvGrpSpPr/>
          <p:nvPr/>
        </p:nvGrpSpPr>
        <p:grpSpPr>
          <a:xfrm>
            <a:off x="246570" y="309798"/>
            <a:ext cx="11699240" cy="6351905"/>
            <a:chOff x="246570" y="309798"/>
            <a:chExt cx="11699240" cy="6351905"/>
          </a:xfrm>
        </p:grpSpPr>
        <p:sp>
          <p:nvSpPr>
            <p:cNvPr id="15" name="object 15"/>
            <p:cNvSpPr/>
            <p:nvPr/>
          </p:nvSpPr>
          <p:spPr>
            <a:xfrm>
              <a:off x="252920" y="316148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5" y="8016"/>
                  </a:lnTo>
                  <a:lnTo>
                    <a:pt x="29849" y="29845"/>
                  </a:lnTo>
                  <a:lnTo>
                    <a:pt x="8018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8" y="6163554"/>
                  </a:lnTo>
                  <a:lnTo>
                    <a:pt x="29849" y="6195860"/>
                  </a:lnTo>
                  <a:lnTo>
                    <a:pt x="62155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8" y="6217688"/>
                  </a:lnTo>
                  <a:lnTo>
                    <a:pt x="11656314" y="6195860"/>
                  </a:lnTo>
                  <a:lnTo>
                    <a:pt x="11678142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2" y="62150"/>
                  </a:lnTo>
                  <a:lnTo>
                    <a:pt x="11656314" y="29845"/>
                  </a:lnTo>
                  <a:lnTo>
                    <a:pt x="11624008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52920" y="316148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5" y="6217688"/>
                  </a:lnTo>
                  <a:lnTo>
                    <a:pt x="29849" y="6195860"/>
                  </a:lnTo>
                  <a:lnTo>
                    <a:pt x="8018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8" y="62150"/>
                  </a:lnTo>
                  <a:lnTo>
                    <a:pt x="29849" y="29845"/>
                  </a:lnTo>
                  <a:lnTo>
                    <a:pt x="62155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8" y="8016"/>
                  </a:lnTo>
                  <a:lnTo>
                    <a:pt x="11656314" y="29845"/>
                  </a:lnTo>
                  <a:lnTo>
                    <a:pt x="11678142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2" y="6163554"/>
                  </a:lnTo>
                  <a:lnTo>
                    <a:pt x="11656314" y="6195860"/>
                  </a:lnTo>
                  <a:lnTo>
                    <a:pt x="11624008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30" y="6415406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2" y="204711"/>
                  </a:lnTo>
                  <a:lnTo>
                    <a:pt x="73391" y="230487"/>
                  </a:lnTo>
                  <a:lnTo>
                    <a:pt x="119976" y="239953"/>
                  </a:lnTo>
                  <a:lnTo>
                    <a:pt x="1673161" y="239953"/>
                  </a:lnTo>
                  <a:lnTo>
                    <a:pt x="1719739" y="230487"/>
                  </a:lnTo>
                  <a:lnTo>
                    <a:pt x="1757884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4" y="35242"/>
                  </a:lnTo>
                  <a:lnTo>
                    <a:pt x="1719739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199430" y="6415406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76" y="239953"/>
                  </a:lnTo>
                  <a:lnTo>
                    <a:pt x="73391" y="230487"/>
                  </a:lnTo>
                  <a:lnTo>
                    <a:pt x="35242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1673161" y="0"/>
                  </a:lnTo>
                  <a:lnTo>
                    <a:pt x="1719739" y="9466"/>
                  </a:lnTo>
                  <a:lnTo>
                    <a:pt x="1757884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4" y="204711"/>
                  </a:lnTo>
                  <a:lnTo>
                    <a:pt x="1719739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602674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3" y="558327"/>
                  </a:lnTo>
                  <a:lnTo>
                    <a:pt x="11158" y="570437"/>
                  </a:lnTo>
                  <a:lnTo>
                    <a:pt x="23268" y="578602"/>
                  </a:lnTo>
                  <a:lnTo>
                    <a:pt x="38100" y="581596"/>
                  </a:lnTo>
                  <a:lnTo>
                    <a:pt x="543496" y="581596"/>
                  </a:lnTo>
                  <a:lnTo>
                    <a:pt x="558327" y="578602"/>
                  </a:lnTo>
                  <a:lnTo>
                    <a:pt x="570437" y="570437"/>
                  </a:lnTo>
                  <a:lnTo>
                    <a:pt x="578602" y="558327"/>
                  </a:lnTo>
                  <a:lnTo>
                    <a:pt x="581596" y="543496"/>
                  </a:lnTo>
                  <a:lnTo>
                    <a:pt x="581596" y="38100"/>
                  </a:lnTo>
                  <a:lnTo>
                    <a:pt x="578602" y="23268"/>
                  </a:lnTo>
                  <a:lnTo>
                    <a:pt x="570437" y="11158"/>
                  </a:lnTo>
                  <a:lnTo>
                    <a:pt x="558327" y="2993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474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602674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596"/>
                  </a:moveTo>
                  <a:lnTo>
                    <a:pt x="38100" y="581596"/>
                  </a:lnTo>
                  <a:lnTo>
                    <a:pt x="23268" y="578602"/>
                  </a:lnTo>
                  <a:lnTo>
                    <a:pt x="11158" y="570437"/>
                  </a:lnTo>
                  <a:lnTo>
                    <a:pt x="2993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3"/>
                  </a:lnTo>
                  <a:lnTo>
                    <a:pt x="570437" y="11158"/>
                  </a:lnTo>
                  <a:lnTo>
                    <a:pt x="578602" y="23268"/>
                  </a:lnTo>
                  <a:lnTo>
                    <a:pt x="581596" y="38100"/>
                  </a:lnTo>
                  <a:lnTo>
                    <a:pt x="581596" y="543496"/>
                  </a:lnTo>
                  <a:lnTo>
                    <a:pt x="578602" y="558327"/>
                  </a:lnTo>
                  <a:lnTo>
                    <a:pt x="570437" y="570437"/>
                  </a:lnTo>
                  <a:lnTo>
                    <a:pt x="558327" y="578602"/>
                  </a:lnTo>
                  <a:lnTo>
                    <a:pt x="543496" y="581596"/>
                  </a:lnTo>
                  <a:close/>
                </a:path>
              </a:pathLst>
            </a:custGeom>
            <a:ln w="12700">
              <a:solidFill>
                <a:srgbClr val="15151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4003319" y="1554340"/>
              <a:ext cx="4185920" cy="581660"/>
            </a:xfrm>
            <a:custGeom>
              <a:avLst/>
              <a:gdLst/>
              <a:ahLst/>
              <a:cxnLst/>
              <a:rect l="l" t="t" r="r" b="b"/>
              <a:pathLst>
                <a:path w="4185920" h="581660">
                  <a:moveTo>
                    <a:pt x="4158234" y="0"/>
                  </a:moveTo>
                  <a:lnTo>
                    <a:pt x="27127" y="0"/>
                  </a:lnTo>
                  <a:lnTo>
                    <a:pt x="16566" y="2131"/>
                  </a:lnTo>
                  <a:lnTo>
                    <a:pt x="7943" y="7943"/>
                  </a:lnTo>
                  <a:lnTo>
                    <a:pt x="2131" y="16566"/>
                  </a:lnTo>
                  <a:lnTo>
                    <a:pt x="0" y="27127"/>
                  </a:lnTo>
                  <a:lnTo>
                    <a:pt x="0" y="554469"/>
                  </a:lnTo>
                  <a:lnTo>
                    <a:pt x="2131" y="565030"/>
                  </a:lnTo>
                  <a:lnTo>
                    <a:pt x="7943" y="573652"/>
                  </a:lnTo>
                  <a:lnTo>
                    <a:pt x="16566" y="579465"/>
                  </a:lnTo>
                  <a:lnTo>
                    <a:pt x="27127" y="581596"/>
                  </a:lnTo>
                  <a:lnTo>
                    <a:pt x="4158234" y="581596"/>
                  </a:lnTo>
                  <a:lnTo>
                    <a:pt x="4168794" y="579465"/>
                  </a:lnTo>
                  <a:lnTo>
                    <a:pt x="4177417" y="573652"/>
                  </a:lnTo>
                  <a:lnTo>
                    <a:pt x="4183229" y="565030"/>
                  </a:lnTo>
                  <a:lnTo>
                    <a:pt x="4185361" y="554469"/>
                  </a:lnTo>
                  <a:lnTo>
                    <a:pt x="4185361" y="27127"/>
                  </a:lnTo>
                  <a:lnTo>
                    <a:pt x="4183229" y="16566"/>
                  </a:lnTo>
                  <a:lnTo>
                    <a:pt x="4177417" y="7943"/>
                  </a:lnTo>
                  <a:lnTo>
                    <a:pt x="4168794" y="2131"/>
                  </a:lnTo>
                  <a:lnTo>
                    <a:pt x="4158234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4003319" y="1554340"/>
              <a:ext cx="4185920" cy="581660"/>
            </a:xfrm>
            <a:custGeom>
              <a:avLst/>
              <a:gdLst/>
              <a:ahLst/>
              <a:cxnLst/>
              <a:rect l="l" t="t" r="r" b="b"/>
              <a:pathLst>
                <a:path w="4185920" h="581660">
                  <a:moveTo>
                    <a:pt x="4158234" y="581596"/>
                  </a:moveTo>
                  <a:lnTo>
                    <a:pt x="27127" y="581596"/>
                  </a:lnTo>
                  <a:lnTo>
                    <a:pt x="16566" y="579465"/>
                  </a:lnTo>
                  <a:lnTo>
                    <a:pt x="7943" y="573652"/>
                  </a:lnTo>
                  <a:lnTo>
                    <a:pt x="2131" y="565030"/>
                  </a:lnTo>
                  <a:lnTo>
                    <a:pt x="0" y="554469"/>
                  </a:lnTo>
                  <a:lnTo>
                    <a:pt x="0" y="27127"/>
                  </a:lnTo>
                  <a:lnTo>
                    <a:pt x="2131" y="16566"/>
                  </a:lnTo>
                  <a:lnTo>
                    <a:pt x="7943" y="7943"/>
                  </a:lnTo>
                  <a:lnTo>
                    <a:pt x="16566" y="2131"/>
                  </a:lnTo>
                  <a:lnTo>
                    <a:pt x="27127" y="0"/>
                  </a:lnTo>
                  <a:lnTo>
                    <a:pt x="4158234" y="0"/>
                  </a:lnTo>
                  <a:lnTo>
                    <a:pt x="4168794" y="2131"/>
                  </a:lnTo>
                  <a:lnTo>
                    <a:pt x="4177417" y="7943"/>
                  </a:lnTo>
                  <a:lnTo>
                    <a:pt x="4183229" y="16566"/>
                  </a:lnTo>
                  <a:lnTo>
                    <a:pt x="4185361" y="27127"/>
                  </a:lnTo>
                  <a:lnTo>
                    <a:pt x="4185361" y="554469"/>
                  </a:lnTo>
                  <a:lnTo>
                    <a:pt x="4183229" y="565030"/>
                  </a:lnTo>
                  <a:lnTo>
                    <a:pt x="4177417" y="573652"/>
                  </a:lnTo>
                  <a:lnTo>
                    <a:pt x="4168794" y="579465"/>
                  </a:lnTo>
                  <a:lnTo>
                    <a:pt x="4158234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811057" y="735406"/>
            <a:ext cx="7254001" cy="12695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81025" algn="l"/>
              </a:tabLst>
            </a:pPr>
            <a:r>
              <a:rPr sz="2000" b="1" spc="-5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2	</a:t>
            </a:r>
            <a:r>
              <a:rPr sz="2000" spc="-5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Books are sold in </a:t>
            </a:r>
            <a:r>
              <a:rPr sz="2000" u="heavy" spc="-50" dirty="0">
                <a:solidFill>
                  <a:srgbClr val="404040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Gill Sans MT"/>
              </a:rPr>
              <a:t>boxes of 8</a:t>
            </a:r>
            <a:r>
              <a:rPr sz="2000" spc="-5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.</a:t>
            </a:r>
            <a:endParaRPr sz="2000" spc="-50" dirty="0">
              <a:latin typeface="Grammarsaurus" pitchFamily="2" charset="0"/>
              <a:cs typeface="Gill Sans MT"/>
            </a:endParaRPr>
          </a:p>
          <a:p>
            <a:pPr marL="581025">
              <a:lnSpc>
                <a:spcPct val="100000"/>
              </a:lnSpc>
              <a:spcBef>
                <a:spcPts val="114"/>
              </a:spcBef>
            </a:pPr>
            <a:r>
              <a:rPr sz="2000" spc="-5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There are </a:t>
            </a:r>
            <a:r>
              <a:rPr sz="2000" u="heavy" spc="-50" dirty="0">
                <a:solidFill>
                  <a:srgbClr val="404040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Gill Sans MT"/>
              </a:rPr>
              <a:t>30</a:t>
            </a:r>
            <a:r>
              <a:rPr sz="2000" spc="-5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 children in Year 6. Each child needs 1 book.</a:t>
            </a:r>
            <a:endParaRPr sz="2000" spc="-5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  <a:spcBef>
                <a:spcPts val="110"/>
              </a:spcBef>
            </a:pPr>
            <a:endParaRPr sz="2000" spc="-50" dirty="0">
              <a:latin typeface="Grammarsaurus" pitchFamily="2" charset="0"/>
              <a:cs typeface="Gill Sans MT"/>
            </a:endParaRPr>
          </a:p>
          <a:p>
            <a:pPr marL="3528000">
              <a:lnSpc>
                <a:spcPct val="100000"/>
              </a:lnSpc>
              <a:spcBef>
                <a:spcPts val="5"/>
              </a:spcBef>
            </a:pPr>
            <a:r>
              <a:rPr sz="2000" spc="-5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How many boxes must they buy?</a:t>
            </a:r>
            <a:endParaRPr sz="2000" spc="-50" dirty="0">
              <a:latin typeface="Grammarsaurus" pitchFamily="2" charset="0"/>
              <a:cs typeface="Gill Sans MT"/>
            </a:endParaRPr>
          </a:p>
        </p:txBody>
      </p:sp>
      <p:grpSp>
        <p:nvGrpSpPr>
          <p:cNvPr id="25" name="object 25"/>
          <p:cNvGrpSpPr/>
          <p:nvPr/>
        </p:nvGrpSpPr>
        <p:grpSpPr>
          <a:xfrm>
            <a:off x="3364788" y="4467390"/>
            <a:ext cx="5462905" cy="594360"/>
            <a:chOff x="3364788" y="4467390"/>
            <a:chExt cx="5462905" cy="594360"/>
          </a:xfrm>
        </p:grpSpPr>
        <p:sp>
          <p:nvSpPr>
            <p:cNvPr id="26" name="object 26"/>
            <p:cNvSpPr/>
            <p:nvPr/>
          </p:nvSpPr>
          <p:spPr>
            <a:xfrm>
              <a:off x="3371138" y="4473740"/>
              <a:ext cx="5450205" cy="581660"/>
            </a:xfrm>
            <a:custGeom>
              <a:avLst/>
              <a:gdLst/>
              <a:ahLst/>
              <a:cxnLst/>
              <a:rect l="l" t="t" r="r" b="b"/>
              <a:pathLst>
                <a:path w="5450205" h="581660">
                  <a:moveTo>
                    <a:pt x="5418772" y="0"/>
                  </a:moveTo>
                  <a:lnTo>
                    <a:pt x="30962" y="0"/>
                  </a:lnTo>
                  <a:lnTo>
                    <a:pt x="18913" y="2432"/>
                  </a:lnTo>
                  <a:lnTo>
                    <a:pt x="9070" y="9064"/>
                  </a:lnTo>
                  <a:lnTo>
                    <a:pt x="2434" y="18902"/>
                  </a:lnTo>
                  <a:lnTo>
                    <a:pt x="0" y="30949"/>
                  </a:lnTo>
                  <a:lnTo>
                    <a:pt x="0" y="550646"/>
                  </a:lnTo>
                  <a:lnTo>
                    <a:pt x="2434" y="562694"/>
                  </a:lnTo>
                  <a:lnTo>
                    <a:pt x="9070" y="572531"/>
                  </a:lnTo>
                  <a:lnTo>
                    <a:pt x="18913" y="579164"/>
                  </a:lnTo>
                  <a:lnTo>
                    <a:pt x="30962" y="581596"/>
                  </a:lnTo>
                  <a:lnTo>
                    <a:pt x="5418772" y="581596"/>
                  </a:lnTo>
                  <a:lnTo>
                    <a:pt x="5430820" y="579164"/>
                  </a:lnTo>
                  <a:lnTo>
                    <a:pt x="5440657" y="572531"/>
                  </a:lnTo>
                  <a:lnTo>
                    <a:pt x="5447290" y="562694"/>
                  </a:lnTo>
                  <a:lnTo>
                    <a:pt x="5449722" y="550646"/>
                  </a:lnTo>
                  <a:lnTo>
                    <a:pt x="5449722" y="30949"/>
                  </a:lnTo>
                  <a:lnTo>
                    <a:pt x="5447290" y="18902"/>
                  </a:lnTo>
                  <a:lnTo>
                    <a:pt x="5440657" y="9064"/>
                  </a:lnTo>
                  <a:lnTo>
                    <a:pt x="5430820" y="2432"/>
                  </a:lnTo>
                  <a:lnTo>
                    <a:pt x="5418772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3371138" y="4473740"/>
              <a:ext cx="5450205" cy="581660"/>
            </a:xfrm>
            <a:custGeom>
              <a:avLst/>
              <a:gdLst/>
              <a:ahLst/>
              <a:cxnLst/>
              <a:rect l="l" t="t" r="r" b="b"/>
              <a:pathLst>
                <a:path w="5450205" h="581660">
                  <a:moveTo>
                    <a:pt x="5418772" y="581596"/>
                  </a:moveTo>
                  <a:lnTo>
                    <a:pt x="30962" y="581596"/>
                  </a:lnTo>
                  <a:lnTo>
                    <a:pt x="18913" y="579164"/>
                  </a:lnTo>
                  <a:lnTo>
                    <a:pt x="9070" y="572531"/>
                  </a:lnTo>
                  <a:lnTo>
                    <a:pt x="2434" y="562694"/>
                  </a:lnTo>
                  <a:lnTo>
                    <a:pt x="0" y="550646"/>
                  </a:lnTo>
                  <a:lnTo>
                    <a:pt x="0" y="30949"/>
                  </a:lnTo>
                  <a:lnTo>
                    <a:pt x="2434" y="18902"/>
                  </a:lnTo>
                  <a:lnTo>
                    <a:pt x="9070" y="9064"/>
                  </a:lnTo>
                  <a:lnTo>
                    <a:pt x="18913" y="2432"/>
                  </a:lnTo>
                  <a:lnTo>
                    <a:pt x="30962" y="0"/>
                  </a:lnTo>
                  <a:lnTo>
                    <a:pt x="5418772" y="0"/>
                  </a:lnTo>
                  <a:lnTo>
                    <a:pt x="5430820" y="2432"/>
                  </a:lnTo>
                  <a:lnTo>
                    <a:pt x="5440657" y="9064"/>
                  </a:lnTo>
                  <a:lnTo>
                    <a:pt x="5447290" y="18902"/>
                  </a:lnTo>
                  <a:lnTo>
                    <a:pt x="5449722" y="30949"/>
                  </a:lnTo>
                  <a:lnTo>
                    <a:pt x="5449722" y="550646"/>
                  </a:lnTo>
                  <a:lnTo>
                    <a:pt x="5447290" y="562694"/>
                  </a:lnTo>
                  <a:lnTo>
                    <a:pt x="5440657" y="572531"/>
                  </a:lnTo>
                  <a:lnTo>
                    <a:pt x="5430820" y="579164"/>
                  </a:lnTo>
                  <a:lnTo>
                    <a:pt x="5418772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8" name="object 28"/>
          <p:cNvSpPr txBox="1"/>
          <p:nvPr/>
        </p:nvSpPr>
        <p:spPr>
          <a:xfrm>
            <a:off x="1379651" y="3654882"/>
            <a:ext cx="7441692" cy="126188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3504565">
              <a:lnSpc>
                <a:spcPct val="105100"/>
              </a:lnSpc>
              <a:spcBef>
                <a:spcPts val="100"/>
              </a:spcBef>
            </a:pPr>
            <a:r>
              <a:rPr sz="2000" spc="-5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Bookmarks are sold </a:t>
            </a:r>
            <a:r>
              <a:rPr sz="2000" u="heavy" spc="-50" dirty="0">
                <a:solidFill>
                  <a:srgbClr val="404041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Gill Sans MT"/>
              </a:rPr>
              <a:t>in packs of 12</a:t>
            </a:r>
            <a:r>
              <a:rPr sz="2000" spc="-5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. Year 6 buy </a:t>
            </a:r>
            <a:r>
              <a:rPr sz="2000" u="heavy" spc="-50" dirty="0">
                <a:solidFill>
                  <a:srgbClr val="404041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Gill Sans MT"/>
              </a:rPr>
              <a:t>3 packs</a:t>
            </a:r>
            <a:r>
              <a:rPr sz="2000" spc="-5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.</a:t>
            </a:r>
            <a:endParaRPr sz="2000" spc="-50" dirty="0">
              <a:latin typeface="Grammarsaurus" pitchFamily="2" charset="0"/>
              <a:cs typeface="Gill Sans MT"/>
            </a:endParaRPr>
          </a:p>
          <a:p>
            <a:pPr marL="2196000">
              <a:lnSpc>
                <a:spcPct val="100000"/>
              </a:lnSpc>
              <a:spcBef>
                <a:spcPts val="2290"/>
              </a:spcBef>
            </a:pPr>
            <a:r>
              <a:rPr sz="2000" spc="-5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How many bookmarks will they have left over?</a:t>
            </a:r>
            <a:endParaRPr sz="2000" spc="-50" dirty="0">
              <a:latin typeface="Grammarsaurus" pitchFamily="2" charset="0"/>
              <a:cs typeface="Gill Sans MT"/>
            </a:endParaRPr>
          </a:p>
        </p:txBody>
      </p:sp>
      <p:sp>
        <p:nvSpPr>
          <p:cNvPr id="29" name="object 29"/>
          <p:cNvSpPr txBox="1"/>
          <p:nvPr/>
        </p:nvSpPr>
        <p:spPr>
          <a:xfrm>
            <a:off x="1188897" y="2348306"/>
            <a:ext cx="1995170" cy="12065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29870" indent="-180000">
              <a:lnSpc>
                <a:spcPts val="2350"/>
              </a:lnSpc>
              <a:spcBef>
                <a:spcPts val="100"/>
              </a:spcBef>
              <a:buAutoNum type="arabicPlain"/>
              <a:tabLst>
                <a:tab pos="229870" algn="l"/>
              </a:tabLst>
            </a:pPr>
            <a:r>
              <a:rPr sz="2000" b="1" spc="-8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box</a:t>
            </a:r>
            <a:r>
              <a:rPr sz="2000" b="1" spc="-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of</a:t>
            </a:r>
            <a:r>
              <a:rPr sz="2000" b="1" spc="-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r>
              <a:rPr sz="2000" b="1" spc="-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-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endParaRPr sz="2000" dirty="0">
              <a:latin typeface="Grammarsaurus" pitchFamily="2" charset="0"/>
              <a:cs typeface="Arial"/>
            </a:endParaRPr>
          </a:p>
          <a:p>
            <a:pPr marL="229870" indent="-217170">
              <a:lnSpc>
                <a:spcPts val="2300"/>
              </a:lnSpc>
              <a:buAutoNum type="arabicPlain"/>
              <a:tabLst>
                <a:tab pos="229870" algn="l"/>
              </a:tabLst>
            </a:pPr>
            <a:r>
              <a:rPr sz="2000" b="1" spc="-1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boxes</a:t>
            </a:r>
            <a:r>
              <a:rPr sz="2000" b="1" spc="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of</a:t>
            </a:r>
            <a:r>
              <a:rPr sz="2000" b="1" spc="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r>
              <a:rPr sz="2000" b="1" spc="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16</a:t>
            </a:r>
            <a:endParaRPr sz="2000" dirty="0">
              <a:latin typeface="Grammarsaurus" pitchFamily="2" charset="0"/>
              <a:cs typeface="Arial"/>
            </a:endParaRPr>
          </a:p>
          <a:p>
            <a:pPr marL="229870" indent="-217170">
              <a:lnSpc>
                <a:spcPts val="2300"/>
              </a:lnSpc>
              <a:buAutoNum type="arabicPlain"/>
              <a:tabLst>
                <a:tab pos="229870" algn="l"/>
              </a:tabLst>
            </a:pPr>
            <a:r>
              <a:rPr sz="2000" b="1" spc="-1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boxes</a:t>
            </a:r>
            <a:r>
              <a:rPr sz="2000" b="1" spc="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of</a:t>
            </a:r>
            <a:r>
              <a:rPr sz="2000" b="1" spc="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r>
              <a:rPr sz="2000" b="1" spc="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24</a:t>
            </a:r>
            <a:endParaRPr sz="2000" dirty="0">
              <a:latin typeface="Grammarsaurus" pitchFamily="2" charset="0"/>
              <a:cs typeface="Arial"/>
            </a:endParaRPr>
          </a:p>
          <a:p>
            <a:pPr marL="229870" indent="-217170">
              <a:lnSpc>
                <a:spcPts val="2350"/>
              </a:lnSpc>
              <a:buAutoNum type="arabicPlain"/>
              <a:tabLst>
                <a:tab pos="229870" algn="l"/>
              </a:tabLst>
            </a:pPr>
            <a:r>
              <a:rPr sz="2000" b="1" spc="-1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boxes</a:t>
            </a:r>
            <a:r>
              <a:rPr sz="2000" b="1" spc="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of</a:t>
            </a:r>
            <a:r>
              <a:rPr sz="2000" b="1" spc="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</a:t>
            </a:r>
            <a:r>
              <a:rPr sz="2000" b="1" spc="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32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0" name="object 30"/>
          <p:cNvSpPr txBox="1"/>
          <p:nvPr/>
        </p:nvSpPr>
        <p:spPr>
          <a:xfrm>
            <a:off x="1188897" y="5258384"/>
            <a:ext cx="4657090" cy="9144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235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12</a:t>
            </a:r>
            <a:r>
              <a:rPr sz="200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x</a:t>
            </a:r>
            <a:r>
              <a:rPr sz="2000" b="1" spc="-1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</a:t>
            </a:r>
            <a:r>
              <a:rPr sz="2000" b="1" spc="-1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-1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36</a:t>
            </a:r>
            <a:endParaRPr sz="2000" dirty="0">
              <a:latin typeface="Grammarsaurus" pitchFamily="2" charset="0"/>
              <a:cs typeface="Arial"/>
            </a:endParaRPr>
          </a:p>
          <a:p>
            <a:pPr marL="12700" marR="5080">
              <a:lnSpc>
                <a:spcPts val="2300"/>
              </a:lnSpc>
              <a:spcBef>
                <a:spcPts val="110"/>
              </a:spcBef>
            </a:pPr>
            <a:r>
              <a:rPr sz="2000" b="1" spc="-7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So,</a:t>
            </a:r>
            <a:r>
              <a:rPr sz="2000" b="1" spc="-4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they</a:t>
            </a:r>
            <a:r>
              <a:rPr sz="2000" b="1" spc="-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6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have</a:t>
            </a:r>
            <a:r>
              <a:rPr sz="2000" b="1" spc="-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36</a:t>
            </a:r>
            <a:r>
              <a:rPr sz="2000" b="1" spc="-4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bookmarks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altogether. </a:t>
            </a:r>
            <a:r>
              <a:rPr sz="2000" b="1" spc="-8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There</a:t>
            </a:r>
            <a:r>
              <a:rPr sz="200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are</a:t>
            </a:r>
            <a:r>
              <a:rPr sz="200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30</a:t>
            </a:r>
            <a:r>
              <a:rPr sz="200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children.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1" name="object 31"/>
          <p:cNvSpPr txBox="1"/>
          <p:nvPr/>
        </p:nvSpPr>
        <p:spPr>
          <a:xfrm>
            <a:off x="6346367" y="5571566"/>
            <a:ext cx="1442720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36</a:t>
            </a:r>
            <a:r>
              <a:rPr sz="2000" b="1" spc="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–</a:t>
            </a:r>
            <a:r>
              <a:rPr sz="2000" b="1" spc="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30</a:t>
            </a:r>
            <a:r>
              <a:rPr sz="2000" b="1" spc="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2" name="object 32"/>
          <p:cNvSpPr txBox="1"/>
          <p:nvPr/>
        </p:nvSpPr>
        <p:spPr>
          <a:xfrm>
            <a:off x="4281093" y="2587320"/>
            <a:ext cx="3783965" cy="6858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8300"/>
              </a:lnSpc>
              <a:spcBef>
                <a:spcPts val="100"/>
              </a:spcBef>
            </a:pPr>
            <a:r>
              <a:rPr sz="2000" b="1" spc="-15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To</a:t>
            </a:r>
            <a:r>
              <a:rPr sz="2000" b="1" spc="1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6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have</a:t>
            </a:r>
            <a:r>
              <a:rPr sz="2000" b="1" spc="-3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9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enough</a:t>
            </a:r>
            <a:r>
              <a:rPr sz="2000" b="1" spc="-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for</a:t>
            </a:r>
            <a:r>
              <a:rPr sz="2000" b="1" spc="-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30</a:t>
            </a:r>
            <a:r>
              <a:rPr sz="2000" b="1" spc="-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children,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they</a:t>
            </a:r>
            <a:r>
              <a:rPr sz="2000" b="1" spc="-8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must</a:t>
            </a:r>
            <a:r>
              <a:rPr sz="2000" b="1" spc="-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buy</a:t>
            </a:r>
            <a:r>
              <a:rPr sz="2000" b="1" spc="-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r>
              <a:rPr sz="2000" b="1" spc="-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1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boxes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of</a:t>
            </a:r>
            <a:r>
              <a:rPr sz="2000" b="1" spc="-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books.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33" name="object 33"/>
          <p:cNvSpPr/>
          <p:nvPr/>
        </p:nvSpPr>
        <p:spPr>
          <a:xfrm>
            <a:off x="8746413" y="2501226"/>
            <a:ext cx="2244090" cy="897890"/>
          </a:xfrm>
          <a:custGeom>
            <a:avLst/>
            <a:gdLst/>
            <a:ahLst/>
            <a:cxnLst/>
            <a:rect l="l" t="t" r="r" b="b"/>
            <a:pathLst>
              <a:path w="2244090" h="897889">
                <a:moveTo>
                  <a:pt x="2244001" y="0"/>
                </a:moveTo>
                <a:lnTo>
                  <a:pt x="0" y="0"/>
                </a:lnTo>
                <a:lnTo>
                  <a:pt x="0" y="897597"/>
                </a:lnTo>
                <a:lnTo>
                  <a:pt x="2244001" y="897597"/>
                </a:lnTo>
                <a:lnTo>
                  <a:pt x="224400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 txBox="1"/>
          <p:nvPr/>
        </p:nvSpPr>
        <p:spPr>
          <a:xfrm>
            <a:off x="8746413" y="2501226"/>
            <a:ext cx="2244090" cy="897890"/>
          </a:xfrm>
          <a:prstGeom prst="rect">
            <a:avLst/>
          </a:prstGeom>
          <a:ln w="12700">
            <a:solidFill>
              <a:srgbClr val="303030"/>
            </a:solidFill>
          </a:ln>
        </p:spPr>
        <p:txBody>
          <a:bodyPr vert="horz" wrap="square" lIns="0" tIns="26543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2090"/>
              </a:spcBef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8746413" y="5285549"/>
            <a:ext cx="2244090" cy="897890"/>
          </a:xfrm>
          <a:custGeom>
            <a:avLst/>
            <a:gdLst/>
            <a:ahLst/>
            <a:cxnLst/>
            <a:rect l="l" t="t" r="r" b="b"/>
            <a:pathLst>
              <a:path w="2244090" h="897889">
                <a:moveTo>
                  <a:pt x="2244001" y="0"/>
                </a:moveTo>
                <a:lnTo>
                  <a:pt x="0" y="0"/>
                </a:lnTo>
                <a:lnTo>
                  <a:pt x="0" y="897597"/>
                </a:lnTo>
                <a:lnTo>
                  <a:pt x="2244001" y="897597"/>
                </a:lnTo>
                <a:lnTo>
                  <a:pt x="224400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 txBox="1"/>
          <p:nvPr/>
        </p:nvSpPr>
        <p:spPr>
          <a:xfrm>
            <a:off x="8746413" y="5285549"/>
            <a:ext cx="2244090" cy="897890"/>
          </a:xfrm>
          <a:prstGeom prst="rect">
            <a:avLst/>
          </a:prstGeom>
          <a:ln w="12700">
            <a:solidFill>
              <a:srgbClr val="303030"/>
            </a:solidFill>
          </a:ln>
        </p:spPr>
        <p:txBody>
          <a:bodyPr vert="horz" wrap="square" lIns="0" tIns="26543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2090"/>
              </a:spcBef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37" name="object 5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46570" y="309792"/>
            <a:ext cx="11699240" cy="6351905"/>
            <a:chOff x="246570" y="309792"/>
            <a:chExt cx="11699240" cy="6351905"/>
          </a:xfrm>
        </p:grpSpPr>
        <p:sp>
          <p:nvSpPr>
            <p:cNvPr id="3" name="object 3"/>
            <p:cNvSpPr/>
            <p:nvPr/>
          </p:nvSpPr>
          <p:spPr>
            <a:xfrm>
              <a:off x="1376019" y="2670568"/>
              <a:ext cx="5732145" cy="581660"/>
            </a:xfrm>
            <a:custGeom>
              <a:avLst/>
              <a:gdLst/>
              <a:ahLst/>
              <a:cxnLst/>
              <a:rect l="l" t="t" r="r" b="b"/>
              <a:pathLst>
                <a:path w="5732145" h="581660">
                  <a:moveTo>
                    <a:pt x="5700001" y="0"/>
                  </a:moveTo>
                  <a:lnTo>
                    <a:pt x="31737" y="0"/>
                  </a:lnTo>
                  <a:lnTo>
                    <a:pt x="19384" y="2494"/>
                  </a:lnTo>
                  <a:lnTo>
                    <a:pt x="9296" y="9296"/>
                  </a:lnTo>
                  <a:lnTo>
                    <a:pt x="2494" y="19384"/>
                  </a:lnTo>
                  <a:lnTo>
                    <a:pt x="0" y="31737"/>
                  </a:lnTo>
                  <a:lnTo>
                    <a:pt x="0" y="549859"/>
                  </a:lnTo>
                  <a:lnTo>
                    <a:pt x="2494" y="562219"/>
                  </a:lnTo>
                  <a:lnTo>
                    <a:pt x="9296" y="572311"/>
                  </a:lnTo>
                  <a:lnTo>
                    <a:pt x="19384" y="579114"/>
                  </a:lnTo>
                  <a:lnTo>
                    <a:pt x="31737" y="581609"/>
                  </a:lnTo>
                  <a:lnTo>
                    <a:pt x="5700001" y="581609"/>
                  </a:lnTo>
                  <a:lnTo>
                    <a:pt x="5712356" y="579114"/>
                  </a:lnTo>
                  <a:lnTo>
                    <a:pt x="5722448" y="572311"/>
                  </a:lnTo>
                  <a:lnTo>
                    <a:pt x="5729254" y="562219"/>
                  </a:lnTo>
                  <a:lnTo>
                    <a:pt x="5731751" y="549859"/>
                  </a:lnTo>
                  <a:lnTo>
                    <a:pt x="5731751" y="31737"/>
                  </a:lnTo>
                  <a:lnTo>
                    <a:pt x="5729254" y="19384"/>
                  </a:lnTo>
                  <a:lnTo>
                    <a:pt x="5722448" y="9296"/>
                  </a:lnTo>
                  <a:lnTo>
                    <a:pt x="5712356" y="2494"/>
                  </a:lnTo>
                  <a:lnTo>
                    <a:pt x="5700001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376019" y="2670568"/>
              <a:ext cx="5732145" cy="581660"/>
            </a:xfrm>
            <a:custGeom>
              <a:avLst/>
              <a:gdLst/>
              <a:ahLst/>
              <a:cxnLst/>
              <a:rect l="l" t="t" r="r" b="b"/>
              <a:pathLst>
                <a:path w="5732145" h="581660">
                  <a:moveTo>
                    <a:pt x="5700001" y="581609"/>
                  </a:moveTo>
                  <a:lnTo>
                    <a:pt x="31737" y="581609"/>
                  </a:lnTo>
                  <a:lnTo>
                    <a:pt x="19384" y="579114"/>
                  </a:lnTo>
                  <a:lnTo>
                    <a:pt x="9296" y="572311"/>
                  </a:lnTo>
                  <a:lnTo>
                    <a:pt x="2494" y="562219"/>
                  </a:lnTo>
                  <a:lnTo>
                    <a:pt x="0" y="549859"/>
                  </a:lnTo>
                  <a:lnTo>
                    <a:pt x="0" y="31737"/>
                  </a:lnTo>
                  <a:lnTo>
                    <a:pt x="2494" y="19384"/>
                  </a:lnTo>
                  <a:lnTo>
                    <a:pt x="9296" y="9296"/>
                  </a:lnTo>
                  <a:lnTo>
                    <a:pt x="19384" y="2494"/>
                  </a:lnTo>
                  <a:lnTo>
                    <a:pt x="31737" y="0"/>
                  </a:lnTo>
                  <a:lnTo>
                    <a:pt x="5700001" y="0"/>
                  </a:lnTo>
                  <a:lnTo>
                    <a:pt x="5712356" y="2494"/>
                  </a:lnTo>
                  <a:lnTo>
                    <a:pt x="5722448" y="9296"/>
                  </a:lnTo>
                  <a:lnTo>
                    <a:pt x="5729254" y="19384"/>
                  </a:lnTo>
                  <a:lnTo>
                    <a:pt x="5731751" y="31737"/>
                  </a:lnTo>
                  <a:lnTo>
                    <a:pt x="5731751" y="549859"/>
                  </a:lnTo>
                  <a:lnTo>
                    <a:pt x="5729254" y="562219"/>
                  </a:lnTo>
                  <a:lnTo>
                    <a:pt x="5722448" y="572311"/>
                  </a:lnTo>
                  <a:lnTo>
                    <a:pt x="5712356" y="579114"/>
                  </a:lnTo>
                  <a:lnTo>
                    <a:pt x="5700001" y="581609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1586788" y="2768219"/>
            <a:ext cx="531050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1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Calculate the </a:t>
            </a:r>
            <a:r>
              <a:rPr sz="2000" b="1" spc="-100" dirty="0">
                <a:solidFill>
                  <a:srgbClr val="404041"/>
                </a:solidFill>
                <a:latin typeface="Grammarsaurus" pitchFamily="2" charset="0"/>
                <a:cs typeface="Arial"/>
              </a:rPr>
              <a:t>area </a:t>
            </a:r>
            <a:r>
              <a:rPr sz="2000" spc="-1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of the shaded part of the shape.</a:t>
            </a:r>
            <a:endParaRPr sz="2000" spc="-100" dirty="0">
              <a:latin typeface="Grammarsaurus" pitchFamily="2" charset="0"/>
              <a:cs typeface="Gill Sans MT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119882" y="4049725"/>
            <a:ext cx="2244090" cy="897890"/>
          </a:xfrm>
          <a:custGeom>
            <a:avLst/>
            <a:gdLst/>
            <a:ahLst/>
            <a:cxnLst/>
            <a:rect l="l" t="t" r="r" b="b"/>
            <a:pathLst>
              <a:path w="2244090" h="897889">
                <a:moveTo>
                  <a:pt x="2244013" y="0"/>
                </a:moveTo>
                <a:lnTo>
                  <a:pt x="0" y="0"/>
                </a:lnTo>
                <a:lnTo>
                  <a:pt x="0" y="897610"/>
                </a:lnTo>
                <a:lnTo>
                  <a:pt x="2244013" y="897610"/>
                </a:lnTo>
                <a:lnTo>
                  <a:pt x="2244013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3119882" y="4049725"/>
            <a:ext cx="2244090" cy="897890"/>
          </a:xfrm>
          <a:prstGeom prst="rect">
            <a:avLst/>
          </a:prstGeom>
          <a:ln w="12700">
            <a:solidFill>
              <a:srgbClr val="303030"/>
            </a:solidFill>
          </a:ln>
        </p:spPr>
        <p:txBody>
          <a:bodyPr vert="horz" wrap="square" lIns="0" tIns="258445" rIns="0" bIns="0" rtlCol="0">
            <a:noAutofit/>
          </a:bodyPr>
          <a:lstStyle/>
          <a:p>
            <a:pPr marR="200660" algn="r">
              <a:lnSpc>
                <a:spcPct val="100000"/>
              </a:lnSpc>
              <a:spcBef>
                <a:spcPts val="2035"/>
              </a:spcBef>
            </a:pPr>
            <a:r>
              <a:rPr sz="2000" spc="-25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cm²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596325" y="615530"/>
            <a:ext cx="594360" cy="594360"/>
            <a:chOff x="596325" y="615530"/>
            <a:chExt cx="594360" cy="594360"/>
          </a:xfrm>
        </p:grpSpPr>
        <p:sp>
          <p:nvSpPr>
            <p:cNvPr id="9" name="object 9"/>
            <p:cNvSpPr/>
            <p:nvPr/>
          </p:nvSpPr>
          <p:spPr>
            <a:xfrm>
              <a:off x="602675" y="621880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5"/>
                  </a:lnTo>
                  <a:lnTo>
                    <a:pt x="11158" y="11163"/>
                  </a:lnTo>
                  <a:lnTo>
                    <a:pt x="2993" y="23274"/>
                  </a:lnTo>
                  <a:lnTo>
                    <a:pt x="0" y="38099"/>
                  </a:lnTo>
                  <a:lnTo>
                    <a:pt x="0" y="543509"/>
                  </a:lnTo>
                  <a:lnTo>
                    <a:pt x="2993" y="558334"/>
                  </a:lnTo>
                  <a:lnTo>
                    <a:pt x="11158" y="570445"/>
                  </a:lnTo>
                  <a:lnTo>
                    <a:pt x="23268" y="578613"/>
                  </a:lnTo>
                  <a:lnTo>
                    <a:pt x="38100" y="581609"/>
                  </a:lnTo>
                  <a:lnTo>
                    <a:pt x="543496" y="581609"/>
                  </a:lnTo>
                  <a:lnTo>
                    <a:pt x="558327" y="578613"/>
                  </a:lnTo>
                  <a:lnTo>
                    <a:pt x="570437" y="570445"/>
                  </a:lnTo>
                  <a:lnTo>
                    <a:pt x="578602" y="558334"/>
                  </a:lnTo>
                  <a:lnTo>
                    <a:pt x="581596" y="543509"/>
                  </a:lnTo>
                  <a:lnTo>
                    <a:pt x="581596" y="38099"/>
                  </a:lnTo>
                  <a:lnTo>
                    <a:pt x="578602" y="23274"/>
                  </a:lnTo>
                  <a:lnTo>
                    <a:pt x="570437" y="11163"/>
                  </a:lnTo>
                  <a:lnTo>
                    <a:pt x="558327" y="2995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602675" y="621880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609"/>
                  </a:moveTo>
                  <a:lnTo>
                    <a:pt x="38100" y="581609"/>
                  </a:lnTo>
                  <a:lnTo>
                    <a:pt x="23268" y="578613"/>
                  </a:lnTo>
                  <a:lnTo>
                    <a:pt x="11158" y="570445"/>
                  </a:lnTo>
                  <a:lnTo>
                    <a:pt x="2993" y="558334"/>
                  </a:lnTo>
                  <a:lnTo>
                    <a:pt x="0" y="543509"/>
                  </a:lnTo>
                  <a:lnTo>
                    <a:pt x="0" y="38099"/>
                  </a:lnTo>
                  <a:lnTo>
                    <a:pt x="2993" y="23274"/>
                  </a:lnTo>
                  <a:lnTo>
                    <a:pt x="11158" y="11163"/>
                  </a:lnTo>
                  <a:lnTo>
                    <a:pt x="23268" y="2995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5"/>
                  </a:lnTo>
                  <a:lnTo>
                    <a:pt x="570437" y="11163"/>
                  </a:lnTo>
                  <a:lnTo>
                    <a:pt x="578602" y="23274"/>
                  </a:lnTo>
                  <a:lnTo>
                    <a:pt x="581596" y="38099"/>
                  </a:lnTo>
                  <a:lnTo>
                    <a:pt x="581596" y="543509"/>
                  </a:lnTo>
                  <a:lnTo>
                    <a:pt x="578602" y="558334"/>
                  </a:lnTo>
                  <a:lnTo>
                    <a:pt x="570437" y="570445"/>
                  </a:lnTo>
                  <a:lnTo>
                    <a:pt x="558327" y="578613"/>
                  </a:lnTo>
                  <a:lnTo>
                    <a:pt x="543496" y="581609"/>
                  </a:lnTo>
                  <a:close/>
                </a:path>
              </a:pathLst>
            </a:custGeom>
            <a:ln w="12699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1" name="object 11"/>
          <p:cNvSpPr txBox="1"/>
          <p:nvPr/>
        </p:nvSpPr>
        <p:spPr>
          <a:xfrm>
            <a:off x="736724" y="643839"/>
            <a:ext cx="5664076" cy="810477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19"/>
              </a:spcBef>
              <a:tabLst>
                <a:tab pos="655320" algn="l"/>
              </a:tabLst>
            </a:pPr>
            <a:r>
              <a:rPr sz="20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25	</a:t>
            </a:r>
            <a:r>
              <a:rPr sz="20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Here is a triangle inside a square.</a:t>
            </a:r>
            <a:endParaRPr sz="2000" dirty="0">
              <a:latin typeface="Grammarsaurus" pitchFamily="2" charset="0"/>
              <a:cs typeface="Gill Sans MT"/>
            </a:endParaRPr>
          </a:p>
          <a:p>
            <a:pPr marL="655320">
              <a:lnSpc>
                <a:spcPct val="100000"/>
              </a:lnSpc>
              <a:spcBef>
                <a:spcPts val="720"/>
              </a:spcBef>
            </a:pPr>
            <a:r>
              <a:rPr sz="20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The triangle is </a:t>
            </a:r>
            <a:r>
              <a:rPr sz="2000" b="1" dirty="0">
                <a:solidFill>
                  <a:srgbClr val="404041"/>
                </a:solidFill>
                <a:latin typeface="Grammarsaurus" pitchFamily="2" charset="0"/>
                <a:cs typeface="Arial"/>
              </a:rPr>
              <a:t>half </a:t>
            </a:r>
            <a:r>
              <a:rPr sz="20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the height of the square.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grpSp>
        <p:nvGrpSpPr>
          <p:cNvPr id="12" name="object 12"/>
          <p:cNvGrpSpPr/>
          <p:nvPr/>
        </p:nvGrpSpPr>
        <p:grpSpPr>
          <a:xfrm>
            <a:off x="7717053" y="5252123"/>
            <a:ext cx="3059430" cy="90805"/>
            <a:chOff x="7717053" y="5252123"/>
            <a:chExt cx="3059430" cy="90805"/>
          </a:xfrm>
        </p:grpSpPr>
        <p:sp>
          <p:nvSpPr>
            <p:cNvPr id="13" name="object 13"/>
            <p:cNvSpPr/>
            <p:nvPr/>
          </p:nvSpPr>
          <p:spPr>
            <a:xfrm>
              <a:off x="7791907" y="5297398"/>
              <a:ext cx="2910840" cy="0"/>
            </a:xfrm>
            <a:custGeom>
              <a:avLst/>
              <a:gdLst/>
              <a:ahLst/>
              <a:cxnLst/>
              <a:rect l="l" t="t" r="r" b="b"/>
              <a:pathLst>
                <a:path w="2910840">
                  <a:moveTo>
                    <a:pt x="2910243" y="0"/>
                  </a:moveTo>
                  <a:lnTo>
                    <a:pt x="0" y="0"/>
                  </a:lnTo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7717054" y="5252123"/>
              <a:ext cx="3059430" cy="90805"/>
            </a:xfrm>
            <a:custGeom>
              <a:avLst/>
              <a:gdLst/>
              <a:ahLst/>
              <a:cxnLst/>
              <a:rect l="l" t="t" r="r" b="b"/>
              <a:pathLst>
                <a:path w="3059429" h="90804">
                  <a:moveTo>
                    <a:pt x="89827" y="0"/>
                  </a:moveTo>
                  <a:lnTo>
                    <a:pt x="0" y="45262"/>
                  </a:lnTo>
                  <a:lnTo>
                    <a:pt x="89827" y="90512"/>
                  </a:lnTo>
                  <a:lnTo>
                    <a:pt x="89827" y="0"/>
                  </a:lnTo>
                  <a:close/>
                </a:path>
                <a:path w="3059429" h="90804">
                  <a:moveTo>
                    <a:pt x="3059290" y="45262"/>
                  </a:moveTo>
                  <a:lnTo>
                    <a:pt x="2970263" y="0"/>
                  </a:lnTo>
                  <a:lnTo>
                    <a:pt x="2970263" y="90512"/>
                  </a:lnTo>
                  <a:lnTo>
                    <a:pt x="3059290" y="4526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/>
          <p:nvPr/>
        </p:nvSpPr>
        <p:spPr>
          <a:xfrm>
            <a:off x="9057296" y="5310111"/>
            <a:ext cx="543904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latin typeface="Grammarsaurus" pitchFamily="2" charset="0"/>
                <a:cs typeface="Gill Sans MT"/>
              </a:rPr>
              <a:t>8cm</a:t>
            </a:r>
          </a:p>
        </p:txBody>
      </p:sp>
      <p:grpSp>
        <p:nvGrpSpPr>
          <p:cNvPr id="16" name="object 16"/>
          <p:cNvGrpSpPr/>
          <p:nvPr/>
        </p:nvGrpSpPr>
        <p:grpSpPr>
          <a:xfrm>
            <a:off x="7707134" y="2146947"/>
            <a:ext cx="3079115" cy="3027045"/>
            <a:chOff x="7707134" y="2146947"/>
            <a:chExt cx="3079115" cy="3027045"/>
          </a:xfrm>
        </p:grpSpPr>
        <p:sp>
          <p:nvSpPr>
            <p:cNvPr id="17" name="object 17"/>
            <p:cNvSpPr/>
            <p:nvPr/>
          </p:nvSpPr>
          <p:spPr>
            <a:xfrm>
              <a:off x="7717040" y="2156853"/>
              <a:ext cx="3059430" cy="3001645"/>
            </a:xfrm>
            <a:custGeom>
              <a:avLst/>
              <a:gdLst/>
              <a:ahLst/>
              <a:cxnLst/>
              <a:rect l="l" t="t" r="r" b="b"/>
              <a:pathLst>
                <a:path w="3059429" h="3001645">
                  <a:moveTo>
                    <a:pt x="3059290" y="0"/>
                  </a:moveTo>
                  <a:lnTo>
                    <a:pt x="0" y="0"/>
                  </a:lnTo>
                  <a:lnTo>
                    <a:pt x="0" y="3001365"/>
                  </a:lnTo>
                  <a:lnTo>
                    <a:pt x="3059290" y="3001365"/>
                  </a:lnTo>
                  <a:lnTo>
                    <a:pt x="3059290" y="0"/>
                  </a:lnTo>
                  <a:close/>
                </a:path>
              </a:pathLst>
            </a:custGeom>
            <a:solidFill>
              <a:srgbClr val="ADDCCF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7717040" y="2156853"/>
              <a:ext cx="3059430" cy="3001645"/>
            </a:xfrm>
            <a:custGeom>
              <a:avLst/>
              <a:gdLst/>
              <a:ahLst/>
              <a:cxnLst/>
              <a:rect l="l" t="t" r="r" b="b"/>
              <a:pathLst>
                <a:path w="3059429" h="3001645">
                  <a:moveTo>
                    <a:pt x="0" y="0"/>
                  </a:moveTo>
                  <a:lnTo>
                    <a:pt x="3059290" y="0"/>
                  </a:lnTo>
                  <a:lnTo>
                    <a:pt x="3059290" y="3001365"/>
                  </a:lnTo>
                  <a:lnTo>
                    <a:pt x="0" y="3001365"/>
                  </a:lnTo>
                  <a:lnTo>
                    <a:pt x="0" y="0"/>
                  </a:lnTo>
                  <a:close/>
                </a:path>
              </a:pathLst>
            </a:custGeom>
            <a:ln w="19812">
              <a:solidFill>
                <a:srgbClr val="06233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7717053" y="3431260"/>
              <a:ext cx="3059430" cy="1732914"/>
            </a:xfrm>
            <a:custGeom>
              <a:avLst/>
              <a:gdLst/>
              <a:ahLst/>
              <a:cxnLst/>
              <a:rect l="l" t="t" r="r" b="b"/>
              <a:pathLst>
                <a:path w="3059429" h="1732914">
                  <a:moveTo>
                    <a:pt x="1520736" y="0"/>
                  </a:moveTo>
                  <a:lnTo>
                    <a:pt x="0" y="1732394"/>
                  </a:lnTo>
                  <a:lnTo>
                    <a:pt x="3059290" y="1732394"/>
                  </a:lnTo>
                  <a:lnTo>
                    <a:pt x="152073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7717053" y="3431260"/>
              <a:ext cx="3059430" cy="1732914"/>
            </a:xfrm>
            <a:custGeom>
              <a:avLst/>
              <a:gdLst/>
              <a:ahLst/>
              <a:cxnLst/>
              <a:rect l="l" t="t" r="r" b="b"/>
              <a:pathLst>
                <a:path w="3059429" h="1732914">
                  <a:moveTo>
                    <a:pt x="3059290" y="1732394"/>
                  </a:moveTo>
                  <a:lnTo>
                    <a:pt x="1520736" y="0"/>
                  </a:lnTo>
                  <a:lnTo>
                    <a:pt x="0" y="1732394"/>
                  </a:lnTo>
                  <a:lnTo>
                    <a:pt x="3059290" y="1732394"/>
                  </a:lnTo>
                  <a:close/>
                </a:path>
              </a:pathLst>
            </a:custGeom>
            <a:ln w="198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2" name="object 5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246570" y="309792"/>
            <a:ext cx="11699240" cy="6351905"/>
            <a:chOff x="246570" y="309792"/>
            <a:chExt cx="11699240" cy="6351905"/>
          </a:xfrm>
        </p:grpSpPr>
        <p:sp>
          <p:nvSpPr>
            <p:cNvPr id="3" name="object 3"/>
            <p:cNvSpPr/>
            <p:nvPr/>
          </p:nvSpPr>
          <p:spPr>
            <a:xfrm>
              <a:off x="1376019" y="2379764"/>
              <a:ext cx="5732145" cy="581660"/>
            </a:xfrm>
            <a:custGeom>
              <a:avLst/>
              <a:gdLst/>
              <a:ahLst/>
              <a:cxnLst/>
              <a:rect l="l" t="t" r="r" b="b"/>
              <a:pathLst>
                <a:path w="5732145" h="581660">
                  <a:moveTo>
                    <a:pt x="5700001" y="0"/>
                  </a:moveTo>
                  <a:lnTo>
                    <a:pt x="31737" y="0"/>
                  </a:lnTo>
                  <a:lnTo>
                    <a:pt x="19384" y="2494"/>
                  </a:lnTo>
                  <a:lnTo>
                    <a:pt x="9296" y="9296"/>
                  </a:lnTo>
                  <a:lnTo>
                    <a:pt x="2494" y="19384"/>
                  </a:lnTo>
                  <a:lnTo>
                    <a:pt x="0" y="31737"/>
                  </a:lnTo>
                  <a:lnTo>
                    <a:pt x="0" y="549859"/>
                  </a:lnTo>
                  <a:lnTo>
                    <a:pt x="2494" y="562211"/>
                  </a:lnTo>
                  <a:lnTo>
                    <a:pt x="9296" y="572300"/>
                  </a:lnTo>
                  <a:lnTo>
                    <a:pt x="19384" y="579102"/>
                  </a:lnTo>
                  <a:lnTo>
                    <a:pt x="31737" y="581596"/>
                  </a:lnTo>
                  <a:lnTo>
                    <a:pt x="5700001" y="581596"/>
                  </a:lnTo>
                  <a:lnTo>
                    <a:pt x="5712354" y="579102"/>
                  </a:lnTo>
                  <a:lnTo>
                    <a:pt x="5722442" y="572300"/>
                  </a:lnTo>
                  <a:lnTo>
                    <a:pt x="5729244" y="562211"/>
                  </a:lnTo>
                  <a:lnTo>
                    <a:pt x="5731738" y="549859"/>
                  </a:lnTo>
                  <a:lnTo>
                    <a:pt x="5731738" y="31737"/>
                  </a:lnTo>
                  <a:lnTo>
                    <a:pt x="5729244" y="19384"/>
                  </a:lnTo>
                  <a:lnTo>
                    <a:pt x="5722442" y="9296"/>
                  </a:lnTo>
                  <a:lnTo>
                    <a:pt x="5712354" y="2494"/>
                  </a:lnTo>
                  <a:lnTo>
                    <a:pt x="5700001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376019" y="2379764"/>
              <a:ext cx="5732145" cy="581660"/>
            </a:xfrm>
            <a:custGeom>
              <a:avLst/>
              <a:gdLst/>
              <a:ahLst/>
              <a:cxnLst/>
              <a:rect l="l" t="t" r="r" b="b"/>
              <a:pathLst>
                <a:path w="5732145" h="581660">
                  <a:moveTo>
                    <a:pt x="5700001" y="581596"/>
                  </a:moveTo>
                  <a:lnTo>
                    <a:pt x="31737" y="581596"/>
                  </a:lnTo>
                  <a:lnTo>
                    <a:pt x="19384" y="579102"/>
                  </a:lnTo>
                  <a:lnTo>
                    <a:pt x="9296" y="572300"/>
                  </a:lnTo>
                  <a:lnTo>
                    <a:pt x="2494" y="562211"/>
                  </a:lnTo>
                  <a:lnTo>
                    <a:pt x="0" y="549859"/>
                  </a:lnTo>
                  <a:lnTo>
                    <a:pt x="0" y="31737"/>
                  </a:lnTo>
                  <a:lnTo>
                    <a:pt x="2494" y="19384"/>
                  </a:lnTo>
                  <a:lnTo>
                    <a:pt x="9296" y="9296"/>
                  </a:lnTo>
                  <a:lnTo>
                    <a:pt x="19384" y="2494"/>
                  </a:lnTo>
                  <a:lnTo>
                    <a:pt x="31737" y="0"/>
                  </a:lnTo>
                  <a:lnTo>
                    <a:pt x="5700001" y="0"/>
                  </a:lnTo>
                  <a:lnTo>
                    <a:pt x="5712354" y="2494"/>
                  </a:lnTo>
                  <a:lnTo>
                    <a:pt x="5722442" y="9296"/>
                  </a:lnTo>
                  <a:lnTo>
                    <a:pt x="5729244" y="19384"/>
                  </a:lnTo>
                  <a:lnTo>
                    <a:pt x="5731738" y="31737"/>
                  </a:lnTo>
                  <a:lnTo>
                    <a:pt x="5731738" y="549859"/>
                  </a:lnTo>
                  <a:lnTo>
                    <a:pt x="5729244" y="562211"/>
                  </a:lnTo>
                  <a:lnTo>
                    <a:pt x="5722442" y="572300"/>
                  </a:lnTo>
                  <a:lnTo>
                    <a:pt x="5712354" y="579102"/>
                  </a:lnTo>
                  <a:lnTo>
                    <a:pt x="5700001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8475916" y="4928984"/>
              <a:ext cx="2244090" cy="897890"/>
            </a:xfrm>
            <a:custGeom>
              <a:avLst/>
              <a:gdLst/>
              <a:ahLst/>
              <a:cxnLst/>
              <a:rect l="l" t="t" r="r" b="b"/>
              <a:pathLst>
                <a:path w="2244090" h="897889">
                  <a:moveTo>
                    <a:pt x="2244013" y="0"/>
                  </a:moveTo>
                  <a:lnTo>
                    <a:pt x="0" y="0"/>
                  </a:lnTo>
                  <a:lnTo>
                    <a:pt x="0" y="897610"/>
                  </a:lnTo>
                  <a:lnTo>
                    <a:pt x="2244013" y="897610"/>
                  </a:lnTo>
                  <a:lnTo>
                    <a:pt x="224401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602669" y="621880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0"/>
                  </a:moveTo>
                  <a:lnTo>
                    <a:pt x="38100" y="0"/>
                  </a:lnTo>
                  <a:lnTo>
                    <a:pt x="23274" y="2995"/>
                  </a:lnTo>
                  <a:lnTo>
                    <a:pt x="11163" y="11163"/>
                  </a:lnTo>
                  <a:lnTo>
                    <a:pt x="2995" y="23274"/>
                  </a:lnTo>
                  <a:lnTo>
                    <a:pt x="0" y="38099"/>
                  </a:lnTo>
                  <a:lnTo>
                    <a:pt x="0" y="543509"/>
                  </a:lnTo>
                  <a:lnTo>
                    <a:pt x="2995" y="558334"/>
                  </a:lnTo>
                  <a:lnTo>
                    <a:pt x="11163" y="570445"/>
                  </a:lnTo>
                  <a:lnTo>
                    <a:pt x="23274" y="578613"/>
                  </a:lnTo>
                  <a:lnTo>
                    <a:pt x="38100" y="581609"/>
                  </a:lnTo>
                  <a:lnTo>
                    <a:pt x="543509" y="581609"/>
                  </a:lnTo>
                  <a:lnTo>
                    <a:pt x="558334" y="578613"/>
                  </a:lnTo>
                  <a:lnTo>
                    <a:pt x="570445" y="570445"/>
                  </a:lnTo>
                  <a:lnTo>
                    <a:pt x="578613" y="558334"/>
                  </a:lnTo>
                  <a:lnTo>
                    <a:pt x="581609" y="543509"/>
                  </a:lnTo>
                  <a:lnTo>
                    <a:pt x="581609" y="38099"/>
                  </a:lnTo>
                  <a:lnTo>
                    <a:pt x="578613" y="23274"/>
                  </a:lnTo>
                  <a:lnTo>
                    <a:pt x="570445" y="11163"/>
                  </a:lnTo>
                  <a:lnTo>
                    <a:pt x="558334" y="2995"/>
                  </a:lnTo>
                  <a:lnTo>
                    <a:pt x="543509" y="0"/>
                  </a:lnTo>
                  <a:close/>
                </a:path>
              </a:pathLst>
            </a:custGeom>
            <a:solidFill>
              <a:srgbClr val="474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602669" y="621880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581609"/>
                  </a:moveTo>
                  <a:lnTo>
                    <a:pt x="38100" y="581609"/>
                  </a:lnTo>
                  <a:lnTo>
                    <a:pt x="23274" y="578613"/>
                  </a:lnTo>
                  <a:lnTo>
                    <a:pt x="11163" y="570445"/>
                  </a:lnTo>
                  <a:lnTo>
                    <a:pt x="2995" y="558334"/>
                  </a:lnTo>
                  <a:lnTo>
                    <a:pt x="0" y="543509"/>
                  </a:lnTo>
                  <a:lnTo>
                    <a:pt x="0" y="38099"/>
                  </a:lnTo>
                  <a:lnTo>
                    <a:pt x="2995" y="23274"/>
                  </a:lnTo>
                  <a:lnTo>
                    <a:pt x="11163" y="11163"/>
                  </a:lnTo>
                  <a:lnTo>
                    <a:pt x="23274" y="2995"/>
                  </a:lnTo>
                  <a:lnTo>
                    <a:pt x="38100" y="0"/>
                  </a:lnTo>
                  <a:lnTo>
                    <a:pt x="543509" y="0"/>
                  </a:lnTo>
                  <a:lnTo>
                    <a:pt x="558334" y="2995"/>
                  </a:lnTo>
                  <a:lnTo>
                    <a:pt x="570445" y="11163"/>
                  </a:lnTo>
                  <a:lnTo>
                    <a:pt x="578613" y="23274"/>
                  </a:lnTo>
                  <a:lnTo>
                    <a:pt x="581609" y="38099"/>
                  </a:lnTo>
                  <a:lnTo>
                    <a:pt x="581609" y="543509"/>
                  </a:lnTo>
                  <a:lnTo>
                    <a:pt x="578613" y="558334"/>
                  </a:lnTo>
                  <a:lnTo>
                    <a:pt x="570445" y="570445"/>
                  </a:lnTo>
                  <a:lnTo>
                    <a:pt x="558334" y="578613"/>
                  </a:lnTo>
                  <a:lnTo>
                    <a:pt x="543509" y="581609"/>
                  </a:lnTo>
                  <a:close/>
                </a:path>
              </a:pathLst>
            </a:custGeom>
            <a:ln w="12700">
              <a:solidFill>
                <a:srgbClr val="15151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1278458" y="3487064"/>
            <a:ext cx="1998142" cy="67762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8300"/>
              </a:lnSpc>
              <a:spcBef>
                <a:spcPts val="100"/>
              </a:spcBef>
            </a:pPr>
            <a:r>
              <a:rPr sz="2000" b="1" u="heavy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Area of square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8 x 8 = 64 cm²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278458" y="4477511"/>
            <a:ext cx="3522142" cy="1346522"/>
          </a:xfrm>
          <a:prstGeom prst="rect">
            <a:avLst/>
          </a:prstGeom>
        </p:spPr>
        <p:txBody>
          <a:bodyPr vert="horz" wrap="square" lIns="0" tIns="381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sz="2000" b="1" u="heavy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Triangle</a:t>
            </a:r>
            <a:endParaRPr sz="2000" dirty="0">
              <a:latin typeface="Grammarsaurus" pitchFamily="2" charset="0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Height of triangle = 8 ÷ 2 = 4</a:t>
            </a:r>
            <a:endParaRPr sz="2000" dirty="0">
              <a:latin typeface="Grammarsaurus" pitchFamily="2" charset="0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 x 8 = 32</a:t>
            </a:r>
            <a:endParaRPr sz="2000" dirty="0">
              <a:latin typeface="Grammarsaurus" pitchFamily="2" charset="0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00"/>
              </a:spcBef>
              <a:tabLst>
                <a:tab pos="454025" algn="l"/>
              </a:tabLst>
            </a:pPr>
            <a:r>
              <a:rPr sz="2000" b="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32</a:t>
            </a:r>
            <a:r>
              <a:rPr lang="en-US" sz="2000" b="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÷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 = 16 cm²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182184" y="3486911"/>
            <a:ext cx="2307361" cy="679673"/>
          </a:xfrm>
          <a:prstGeom prst="rect">
            <a:avLst/>
          </a:prstGeom>
        </p:spPr>
        <p:txBody>
          <a:bodyPr vert="horz" wrap="square" lIns="0" tIns="381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sz="2000" b="1" u="heavy" dirty="0">
                <a:solidFill>
                  <a:srgbClr val="68C5C4"/>
                </a:solidFill>
                <a:uFill>
                  <a:solidFill>
                    <a:srgbClr val="68C5C4"/>
                  </a:solidFill>
                </a:uFill>
                <a:latin typeface="Grammarsaurus" pitchFamily="2" charset="0"/>
                <a:cs typeface="Arial"/>
              </a:rPr>
              <a:t>Shaded area</a:t>
            </a:r>
            <a:endParaRPr sz="2000" dirty="0">
              <a:latin typeface="Grammarsaurus" pitchFamily="2" charset="0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200"/>
              </a:spcBef>
              <a:tabLst>
                <a:tab pos="458470" algn="l"/>
              </a:tabLst>
            </a:pPr>
            <a:r>
              <a:rPr sz="2000" b="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64</a:t>
            </a:r>
            <a:r>
              <a:rPr lang="en-US" sz="2000" b="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-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16 = 48 cm²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8029867" y="3776319"/>
            <a:ext cx="3059430" cy="90805"/>
            <a:chOff x="8029867" y="3776319"/>
            <a:chExt cx="3059430" cy="90805"/>
          </a:xfrm>
        </p:grpSpPr>
        <p:sp>
          <p:nvSpPr>
            <p:cNvPr id="12" name="object 12"/>
            <p:cNvSpPr/>
            <p:nvPr/>
          </p:nvSpPr>
          <p:spPr>
            <a:xfrm>
              <a:off x="8104733" y="3821582"/>
              <a:ext cx="2910840" cy="0"/>
            </a:xfrm>
            <a:custGeom>
              <a:avLst/>
              <a:gdLst/>
              <a:ahLst/>
              <a:cxnLst/>
              <a:rect l="l" t="t" r="r" b="b"/>
              <a:pathLst>
                <a:path w="2910840">
                  <a:moveTo>
                    <a:pt x="2910230" y="0"/>
                  </a:moveTo>
                  <a:lnTo>
                    <a:pt x="0" y="0"/>
                  </a:lnTo>
                </a:path>
              </a:pathLst>
            </a:custGeom>
            <a:ln w="1219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8029867" y="3776319"/>
              <a:ext cx="3059430" cy="90805"/>
            </a:xfrm>
            <a:custGeom>
              <a:avLst/>
              <a:gdLst/>
              <a:ahLst/>
              <a:cxnLst/>
              <a:rect l="l" t="t" r="r" b="b"/>
              <a:pathLst>
                <a:path w="3059429" h="90804">
                  <a:moveTo>
                    <a:pt x="89827" y="0"/>
                  </a:moveTo>
                  <a:lnTo>
                    <a:pt x="0" y="45250"/>
                  </a:lnTo>
                  <a:lnTo>
                    <a:pt x="89827" y="90512"/>
                  </a:lnTo>
                  <a:lnTo>
                    <a:pt x="89827" y="0"/>
                  </a:lnTo>
                  <a:close/>
                </a:path>
                <a:path w="3059429" h="90804">
                  <a:moveTo>
                    <a:pt x="3059290" y="45262"/>
                  </a:moveTo>
                  <a:lnTo>
                    <a:pt x="2970263" y="0"/>
                  </a:lnTo>
                  <a:lnTo>
                    <a:pt x="2970263" y="90512"/>
                  </a:lnTo>
                  <a:lnTo>
                    <a:pt x="3059290" y="45262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9370096" y="3834307"/>
            <a:ext cx="612103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latin typeface="Grammarsaurus" pitchFamily="2" charset="0"/>
                <a:cs typeface="Gill Sans MT"/>
              </a:rPr>
              <a:t>8cm</a:t>
            </a:r>
          </a:p>
        </p:txBody>
      </p:sp>
      <p:grpSp>
        <p:nvGrpSpPr>
          <p:cNvPr id="15" name="object 15"/>
          <p:cNvGrpSpPr/>
          <p:nvPr/>
        </p:nvGrpSpPr>
        <p:grpSpPr>
          <a:xfrm>
            <a:off x="8019694" y="670890"/>
            <a:ext cx="3079750" cy="3027680"/>
            <a:chOff x="8019694" y="670890"/>
            <a:chExt cx="3079750" cy="3027680"/>
          </a:xfrm>
        </p:grpSpPr>
        <p:sp>
          <p:nvSpPr>
            <p:cNvPr id="16" name="object 16"/>
            <p:cNvSpPr/>
            <p:nvPr/>
          </p:nvSpPr>
          <p:spPr>
            <a:xfrm>
              <a:off x="8029866" y="681050"/>
              <a:ext cx="3059430" cy="3001645"/>
            </a:xfrm>
            <a:custGeom>
              <a:avLst/>
              <a:gdLst/>
              <a:ahLst/>
              <a:cxnLst/>
              <a:rect l="l" t="t" r="r" b="b"/>
              <a:pathLst>
                <a:path w="3059429" h="3001645">
                  <a:moveTo>
                    <a:pt x="3059290" y="0"/>
                  </a:moveTo>
                  <a:lnTo>
                    <a:pt x="0" y="0"/>
                  </a:lnTo>
                  <a:lnTo>
                    <a:pt x="0" y="3001352"/>
                  </a:lnTo>
                  <a:lnTo>
                    <a:pt x="3059290" y="3001352"/>
                  </a:lnTo>
                  <a:lnTo>
                    <a:pt x="3059290" y="0"/>
                  </a:lnTo>
                  <a:close/>
                </a:path>
              </a:pathLst>
            </a:custGeom>
            <a:solidFill>
              <a:srgbClr val="CCCCCC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8029866" y="681050"/>
              <a:ext cx="3059430" cy="3001645"/>
            </a:xfrm>
            <a:custGeom>
              <a:avLst/>
              <a:gdLst/>
              <a:ahLst/>
              <a:cxnLst/>
              <a:rect l="l" t="t" r="r" b="b"/>
              <a:pathLst>
                <a:path w="3059429" h="3001645">
                  <a:moveTo>
                    <a:pt x="0" y="0"/>
                  </a:moveTo>
                  <a:lnTo>
                    <a:pt x="3059290" y="0"/>
                  </a:lnTo>
                  <a:lnTo>
                    <a:pt x="3059290" y="3001352"/>
                  </a:lnTo>
                  <a:lnTo>
                    <a:pt x="0" y="3001352"/>
                  </a:lnTo>
                  <a:lnTo>
                    <a:pt x="0" y="0"/>
                  </a:lnTo>
                  <a:close/>
                </a:path>
              </a:pathLst>
            </a:custGeom>
            <a:ln w="19812">
              <a:solidFill>
                <a:srgbClr val="062331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8029854" y="1955457"/>
              <a:ext cx="3059430" cy="1732914"/>
            </a:xfrm>
            <a:custGeom>
              <a:avLst/>
              <a:gdLst/>
              <a:ahLst/>
              <a:cxnLst/>
              <a:rect l="l" t="t" r="r" b="b"/>
              <a:pathLst>
                <a:path w="3059429" h="1732914">
                  <a:moveTo>
                    <a:pt x="1520736" y="0"/>
                  </a:moveTo>
                  <a:lnTo>
                    <a:pt x="0" y="1732381"/>
                  </a:lnTo>
                  <a:lnTo>
                    <a:pt x="3059290" y="1732381"/>
                  </a:lnTo>
                  <a:lnTo>
                    <a:pt x="152073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8029854" y="1955457"/>
              <a:ext cx="3059430" cy="1732914"/>
            </a:xfrm>
            <a:custGeom>
              <a:avLst/>
              <a:gdLst/>
              <a:ahLst/>
              <a:cxnLst/>
              <a:rect l="l" t="t" r="r" b="b"/>
              <a:pathLst>
                <a:path w="3059429" h="1732914">
                  <a:moveTo>
                    <a:pt x="3059290" y="1732381"/>
                  </a:moveTo>
                  <a:lnTo>
                    <a:pt x="1520736" y="0"/>
                  </a:lnTo>
                  <a:lnTo>
                    <a:pt x="0" y="1732381"/>
                  </a:lnTo>
                  <a:lnTo>
                    <a:pt x="3059290" y="1732381"/>
                  </a:lnTo>
                  <a:close/>
                </a:path>
              </a:pathLst>
            </a:custGeom>
            <a:ln w="19812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736718" y="643940"/>
            <a:ext cx="7034530" cy="2231379"/>
          </a:xfrm>
          <a:prstGeom prst="rect">
            <a:avLst/>
          </a:prstGeom>
        </p:spPr>
        <p:txBody>
          <a:bodyPr vert="horz" wrap="square" lIns="0" tIns="104139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819"/>
              </a:spcBef>
              <a:tabLst>
                <a:tab pos="655320" algn="l"/>
              </a:tabLst>
            </a:pPr>
            <a:r>
              <a:rPr sz="2000"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25	</a:t>
            </a:r>
            <a:r>
              <a:rPr sz="200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Here is a triangle inside a square.</a:t>
            </a:r>
            <a:endParaRPr sz="2000" dirty="0">
              <a:latin typeface="Grammarsaurus" pitchFamily="2" charset="0"/>
              <a:cs typeface="Gill Sans MT"/>
            </a:endParaRPr>
          </a:p>
          <a:p>
            <a:pPr marL="655320">
              <a:lnSpc>
                <a:spcPct val="100000"/>
              </a:lnSpc>
              <a:spcBef>
                <a:spcPts val="720"/>
              </a:spcBef>
            </a:pPr>
            <a:r>
              <a:rPr sz="200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The triangle is </a:t>
            </a:r>
            <a:r>
              <a:rPr sz="2000" b="1" dirty="0">
                <a:solidFill>
                  <a:srgbClr val="404040"/>
                </a:solidFill>
                <a:latin typeface="Grammarsaurus" pitchFamily="2" charset="0"/>
                <a:cs typeface="Arial"/>
              </a:rPr>
              <a:t>half </a:t>
            </a:r>
            <a:r>
              <a:rPr sz="200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the height of the square.</a:t>
            </a:r>
            <a:endParaRPr sz="200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  <a:spcBef>
                <a:spcPts val="1935"/>
              </a:spcBef>
            </a:pPr>
            <a:endParaRPr sz="2100" dirty="0">
              <a:latin typeface="Grammarsaurus" pitchFamily="2" charset="0"/>
              <a:cs typeface="Gill Sans MT"/>
            </a:endParaRPr>
          </a:p>
          <a:p>
            <a:pPr marR="5080" algn="r">
              <a:lnSpc>
                <a:spcPct val="100000"/>
              </a:lnSpc>
            </a:pP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8cm</a:t>
            </a:r>
            <a:endParaRPr sz="2000" dirty="0">
              <a:latin typeface="Grammarsaurus" pitchFamily="2" charset="0"/>
              <a:cs typeface="Arial"/>
            </a:endParaRPr>
          </a:p>
          <a:p>
            <a:pPr marR="15875" algn="ctr">
              <a:lnSpc>
                <a:spcPct val="100000"/>
              </a:lnSpc>
              <a:spcBef>
                <a:spcPts val="1540"/>
              </a:spcBef>
            </a:pPr>
            <a:r>
              <a:rPr sz="2000" spc="-1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Calculate the </a:t>
            </a:r>
            <a:r>
              <a:rPr sz="2000" b="1" spc="-100" dirty="0">
                <a:solidFill>
                  <a:srgbClr val="404041"/>
                </a:solidFill>
                <a:latin typeface="Grammarsaurus" pitchFamily="2" charset="0"/>
                <a:cs typeface="Arial"/>
              </a:rPr>
              <a:t>area </a:t>
            </a:r>
            <a:r>
              <a:rPr sz="2000" spc="-1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of the shaded part of the shape.</a:t>
            </a:r>
            <a:endParaRPr sz="2000" spc="-100" dirty="0">
              <a:latin typeface="Grammarsaurus" pitchFamily="2" charset="0"/>
              <a:cs typeface="Gill Sans MT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8475916" y="4928984"/>
            <a:ext cx="2244090" cy="897890"/>
          </a:xfrm>
          <a:prstGeom prst="rect">
            <a:avLst/>
          </a:prstGeom>
          <a:ln w="12700">
            <a:solidFill>
              <a:srgbClr val="303030"/>
            </a:solidFill>
          </a:ln>
        </p:spPr>
        <p:txBody>
          <a:bodyPr vert="horz" wrap="square" lIns="0" tIns="258445" rIns="0" bIns="0" rtlCol="0">
            <a:noAutofit/>
          </a:bodyPr>
          <a:lstStyle/>
          <a:p>
            <a:pPr marL="791210">
              <a:lnSpc>
                <a:spcPct val="100000"/>
              </a:lnSpc>
              <a:spcBef>
                <a:spcPts val="2035"/>
              </a:spcBef>
              <a:tabLst>
                <a:tab pos="1645920" algn="l"/>
              </a:tabLst>
            </a:pPr>
            <a:r>
              <a:rPr sz="3000" b="1" spc="-37" baseline="-2777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48</a:t>
            </a:r>
            <a:r>
              <a:rPr sz="3000" b="1" baseline="-2777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spc="-25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cm²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grpSp>
        <p:nvGrpSpPr>
          <p:cNvPr id="22" name="object 22"/>
          <p:cNvGrpSpPr/>
          <p:nvPr/>
        </p:nvGrpSpPr>
        <p:grpSpPr>
          <a:xfrm>
            <a:off x="7806283" y="678726"/>
            <a:ext cx="127000" cy="3009265"/>
            <a:chOff x="7806283" y="678726"/>
            <a:chExt cx="127000" cy="3009265"/>
          </a:xfrm>
        </p:grpSpPr>
        <p:sp>
          <p:nvSpPr>
            <p:cNvPr id="23" name="object 23"/>
            <p:cNvSpPr/>
            <p:nvPr/>
          </p:nvSpPr>
          <p:spPr>
            <a:xfrm>
              <a:off x="7869618" y="769861"/>
              <a:ext cx="0" cy="2827020"/>
            </a:xfrm>
            <a:custGeom>
              <a:avLst/>
              <a:gdLst/>
              <a:ahLst/>
              <a:cxnLst/>
              <a:rect l="l" t="t" r="r" b="b"/>
              <a:pathLst>
                <a:path h="2827020">
                  <a:moveTo>
                    <a:pt x="0" y="0"/>
                  </a:moveTo>
                  <a:lnTo>
                    <a:pt x="0" y="2826854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7806284" y="678725"/>
              <a:ext cx="127000" cy="3009265"/>
            </a:xfrm>
            <a:custGeom>
              <a:avLst/>
              <a:gdLst/>
              <a:ahLst/>
              <a:cxnLst/>
              <a:rect l="l" t="t" r="r" b="b"/>
              <a:pathLst>
                <a:path w="127000" h="3009265">
                  <a:moveTo>
                    <a:pt x="126657" y="2899460"/>
                  </a:moveTo>
                  <a:lnTo>
                    <a:pt x="0" y="2899460"/>
                  </a:lnTo>
                  <a:lnTo>
                    <a:pt x="63322" y="3009125"/>
                  </a:lnTo>
                  <a:lnTo>
                    <a:pt x="126657" y="2899460"/>
                  </a:lnTo>
                  <a:close/>
                </a:path>
                <a:path w="127000" h="3009265">
                  <a:moveTo>
                    <a:pt x="126657" y="109664"/>
                  </a:moveTo>
                  <a:lnTo>
                    <a:pt x="63322" y="0"/>
                  </a:lnTo>
                  <a:lnTo>
                    <a:pt x="0" y="109664"/>
                  </a:lnTo>
                  <a:lnTo>
                    <a:pt x="126657" y="109664"/>
                  </a:lnTo>
                  <a:close/>
                </a:path>
              </a:pathLst>
            </a:custGeom>
            <a:solidFill>
              <a:srgbClr val="68C5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6" name="object 5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2700" cy="350942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77100" y="3420533"/>
              <a:ext cx="4914900" cy="343746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76600" y="0"/>
              <a:ext cx="1549387" cy="129962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4347633"/>
              <a:ext cx="774700" cy="1562096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27000" y="1998141"/>
              <a:ext cx="1562100" cy="156208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731500" y="5681133"/>
              <a:ext cx="1460500" cy="117686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717800" y="4881033"/>
              <a:ext cx="2235200" cy="197696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0769600" y="575729"/>
              <a:ext cx="1422400" cy="2235200"/>
            </a:xfrm>
            <a:prstGeom prst="rect">
              <a:avLst/>
            </a:prstGeom>
          </p:spPr>
        </p:pic>
      </p:grpSp>
      <p:pic>
        <p:nvPicPr>
          <p:cNvPr id="12" name="object 12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6248400" y="3649129"/>
            <a:ext cx="1562087" cy="1562100"/>
          </a:xfrm>
          <a:prstGeom prst="rect">
            <a:avLst/>
          </a:prstGeom>
        </p:spPr>
      </p:pic>
      <p:grpSp>
        <p:nvGrpSpPr>
          <p:cNvPr id="13" name="object 13"/>
          <p:cNvGrpSpPr/>
          <p:nvPr/>
        </p:nvGrpSpPr>
        <p:grpSpPr>
          <a:xfrm>
            <a:off x="246570" y="309792"/>
            <a:ext cx="11699240" cy="6351905"/>
            <a:chOff x="246570" y="309792"/>
            <a:chExt cx="11699240" cy="6351905"/>
          </a:xfrm>
        </p:grpSpPr>
        <p:sp>
          <p:nvSpPr>
            <p:cNvPr id="14" name="object 14"/>
            <p:cNvSpPr/>
            <p:nvPr/>
          </p:nvSpPr>
          <p:spPr>
            <a:xfrm>
              <a:off x="252920" y="316142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8"/>
                  </a:lnTo>
                  <a:lnTo>
                    <a:pt x="29845" y="29849"/>
                  </a:lnTo>
                  <a:lnTo>
                    <a:pt x="8016" y="62155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5"/>
                  </a:lnTo>
                  <a:lnTo>
                    <a:pt x="11656309" y="29849"/>
                  </a:lnTo>
                  <a:lnTo>
                    <a:pt x="11624003" y="8018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2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5"/>
                  </a:lnTo>
                  <a:lnTo>
                    <a:pt x="29845" y="29849"/>
                  </a:lnTo>
                  <a:lnTo>
                    <a:pt x="62150" y="8018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8"/>
                  </a:lnTo>
                  <a:lnTo>
                    <a:pt x="11656309" y="29849"/>
                  </a:lnTo>
                  <a:lnTo>
                    <a:pt x="11678140" y="62155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43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4"/>
                  </a:lnTo>
                  <a:lnTo>
                    <a:pt x="9466" y="73396"/>
                  </a:lnTo>
                  <a:lnTo>
                    <a:pt x="0" y="119989"/>
                  </a:lnTo>
                  <a:lnTo>
                    <a:pt x="9466" y="166567"/>
                  </a:lnTo>
                  <a:lnTo>
                    <a:pt x="35240" y="204712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48" y="239953"/>
                  </a:lnTo>
                  <a:lnTo>
                    <a:pt x="1719734" y="230487"/>
                  </a:lnTo>
                  <a:lnTo>
                    <a:pt x="1757883" y="204712"/>
                  </a:lnTo>
                  <a:lnTo>
                    <a:pt x="1783659" y="166567"/>
                  </a:lnTo>
                  <a:lnTo>
                    <a:pt x="1793125" y="119989"/>
                  </a:lnTo>
                  <a:lnTo>
                    <a:pt x="1783659" y="73396"/>
                  </a:lnTo>
                  <a:lnTo>
                    <a:pt x="1757883" y="35244"/>
                  </a:lnTo>
                  <a:lnTo>
                    <a:pt x="1719734" y="9466"/>
                  </a:lnTo>
                  <a:lnTo>
                    <a:pt x="1673148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43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2"/>
                  </a:lnTo>
                  <a:lnTo>
                    <a:pt x="9466" y="166567"/>
                  </a:lnTo>
                  <a:lnTo>
                    <a:pt x="0" y="119989"/>
                  </a:lnTo>
                  <a:lnTo>
                    <a:pt x="9466" y="73396"/>
                  </a:lnTo>
                  <a:lnTo>
                    <a:pt x="35240" y="35244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48" y="0"/>
                  </a:lnTo>
                  <a:lnTo>
                    <a:pt x="1719734" y="9466"/>
                  </a:lnTo>
                  <a:lnTo>
                    <a:pt x="1757883" y="35244"/>
                  </a:lnTo>
                  <a:lnTo>
                    <a:pt x="1783659" y="73396"/>
                  </a:lnTo>
                  <a:lnTo>
                    <a:pt x="1793125" y="119989"/>
                  </a:lnTo>
                  <a:lnTo>
                    <a:pt x="1783659" y="166567"/>
                  </a:lnTo>
                  <a:lnTo>
                    <a:pt x="1757883" y="204712"/>
                  </a:lnTo>
                  <a:lnTo>
                    <a:pt x="1719734" y="230487"/>
                  </a:lnTo>
                  <a:lnTo>
                    <a:pt x="1673148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602669" y="621880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0"/>
                  </a:moveTo>
                  <a:lnTo>
                    <a:pt x="38100" y="0"/>
                  </a:lnTo>
                  <a:lnTo>
                    <a:pt x="23274" y="2995"/>
                  </a:lnTo>
                  <a:lnTo>
                    <a:pt x="11163" y="11163"/>
                  </a:lnTo>
                  <a:lnTo>
                    <a:pt x="2995" y="23274"/>
                  </a:lnTo>
                  <a:lnTo>
                    <a:pt x="0" y="38099"/>
                  </a:lnTo>
                  <a:lnTo>
                    <a:pt x="0" y="543509"/>
                  </a:lnTo>
                  <a:lnTo>
                    <a:pt x="2995" y="558334"/>
                  </a:lnTo>
                  <a:lnTo>
                    <a:pt x="11163" y="570445"/>
                  </a:lnTo>
                  <a:lnTo>
                    <a:pt x="23274" y="578613"/>
                  </a:lnTo>
                  <a:lnTo>
                    <a:pt x="38100" y="581609"/>
                  </a:lnTo>
                  <a:lnTo>
                    <a:pt x="543509" y="581609"/>
                  </a:lnTo>
                  <a:lnTo>
                    <a:pt x="558334" y="578613"/>
                  </a:lnTo>
                  <a:lnTo>
                    <a:pt x="570445" y="570445"/>
                  </a:lnTo>
                  <a:lnTo>
                    <a:pt x="578613" y="558334"/>
                  </a:lnTo>
                  <a:lnTo>
                    <a:pt x="581609" y="543509"/>
                  </a:lnTo>
                  <a:lnTo>
                    <a:pt x="581609" y="38099"/>
                  </a:lnTo>
                  <a:lnTo>
                    <a:pt x="578613" y="23274"/>
                  </a:lnTo>
                  <a:lnTo>
                    <a:pt x="570445" y="11163"/>
                  </a:lnTo>
                  <a:lnTo>
                    <a:pt x="558334" y="2995"/>
                  </a:lnTo>
                  <a:lnTo>
                    <a:pt x="543509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602669" y="621880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581609"/>
                  </a:moveTo>
                  <a:lnTo>
                    <a:pt x="38100" y="581609"/>
                  </a:lnTo>
                  <a:lnTo>
                    <a:pt x="23274" y="578613"/>
                  </a:lnTo>
                  <a:lnTo>
                    <a:pt x="11163" y="570445"/>
                  </a:lnTo>
                  <a:lnTo>
                    <a:pt x="2995" y="558334"/>
                  </a:lnTo>
                  <a:lnTo>
                    <a:pt x="0" y="543509"/>
                  </a:lnTo>
                  <a:lnTo>
                    <a:pt x="0" y="38099"/>
                  </a:lnTo>
                  <a:lnTo>
                    <a:pt x="2995" y="23274"/>
                  </a:lnTo>
                  <a:lnTo>
                    <a:pt x="11163" y="11163"/>
                  </a:lnTo>
                  <a:lnTo>
                    <a:pt x="23274" y="2995"/>
                  </a:lnTo>
                  <a:lnTo>
                    <a:pt x="38100" y="0"/>
                  </a:lnTo>
                  <a:lnTo>
                    <a:pt x="543509" y="0"/>
                  </a:lnTo>
                  <a:lnTo>
                    <a:pt x="558334" y="2995"/>
                  </a:lnTo>
                  <a:lnTo>
                    <a:pt x="570445" y="11163"/>
                  </a:lnTo>
                  <a:lnTo>
                    <a:pt x="578613" y="23274"/>
                  </a:lnTo>
                  <a:lnTo>
                    <a:pt x="581609" y="38099"/>
                  </a:lnTo>
                  <a:lnTo>
                    <a:pt x="581609" y="543509"/>
                  </a:lnTo>
                  <a:lnTo>
                    <a:pt x="578613" y="558334"/>
                  </a:lnTo>
                  <a:lnTo>
                    <a:pt x="570445" y="570445"/>
                  </a:lnTo>
                  <a:lnTo>
                    <a:pt x="558334" y="578613"/>
                  </a:lnTo>
                  <a:lnTo>
                    <a:pt x="543509" y="581609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>
            <a:spLocks noGrp="1"/>
          </p:cNvSpPr>
          <p:nvPr>
            <p:ph type="title"/>
          </p:nvPr>
        </p:nvSpPr>
        <p:spPr>
          <a:xfrm>
            <a:off x="739804" y="735406"/>
            <a:ext cx="726119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52145" algn="l"/>
              </a:tabLst>
            </a:pPr>
            <a:r>
              <a:rPr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26	</a:t>
            </a: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Inaya makes a pie chart showing the birds in her garden.</a:t>
            </a:r>
          </a:p>
        </p:txBody>
      </p:sp>
      <p:grpSp>
        <p:nvGrpSpPr>
          <p:cNvPr id="22" name="object 22"/>
          <p:cNvGrpSpPr/>
          <p:nvPr/>
        </p:nvGrpSpPr>
        <p:grpSpPr>
          <a:xfrm>
            <a:off x="600570" y="531571"/>
            <a:ext cx="10699115" cy="2040255"/>
            <a:chOff x="600570" y="531571"/>
            <a:chExt cx="10699115" cy="2040255"/>
          </a:xfrm>
        </p:grpSpPr>
        <p:sp>
          <p:nvSpPr>
            <p:cNvPr id="23" name="object 23"/>
            <p:cNvSpPr/>
            <p:nvPr/>
          </p:nvSpPr>
          <p:spPr>
            <a:xfrm>
              <a:off x="606920" y="1980730"/>
              <a:ext cx="7967345" cy="581660"/>
            </a:xfrm>
            <a:custGeom>
              <a:avLst/>
              <a:gdLst/>
              <a:ahLst/>
              <a:cxnLst/>
              <a:rect l="l" t="t" r="r" b="b"/>
              <a:pathLst>
                <a:path w="7967345" h="581660">
                  <a:moveTo>
                    <a:pt x="7929714" y="0"/>
                  </a:moveTo>
                  <a:lnTo>
                    <a:pt x="37439" y="0"/>
                  </a:lnTo>
                  <a:lnTo>
                    <a:pt x="22867" y="2940"/>
                  </a:lnTo>
                  <a:lnTo>
                    <a:pt x="10966" y="10958"/>
                  </a:lnTo>
                  <a:lnTo>
                    <a:pt x="2942" y="22851"/>
                  </a:lnTo>
                  <a:lnTo>
                    <a:pt x="0" y="37414"/>
                  </a:lnTo>
                  <a:lnTo>
                    <a:pt x="0" y="544182"/>
                  </a:lnTo>
                  <a:lnTo>
                    <a:pt x="2942" y="558745"/>
                  </a:lnTo>
                  <a:lnTo>
                    <a:pt x="10966" y="570637"/>
                  </a:lnTo>
                  <a:lnTo>
                    <a:pt x="22867" y="578656"/>
                  </a:lnTo>
                  <a:lnTo>
                    <a:pt x="37439" y="581596"/>
                  </a:lnTo>
                  <a:lnTo>
                    <a:pt x="7929714" y="581596"/>
                  </a:lnTo>
                  <a:lnTo>
                    <a:pt x="7944278" y="578656"/>
                  </a:lnTo>
                  <a:lnTo>
                    <a:pt x="7956170" y="570637"/>
                  </a:lnTo>
                  <a:lnTo>
                    <a:pt x="7964188" y="558745"/>
                  </a:lnTo>
                  <a:lnTo>
                    <a:pt x="7967129" y="544182"/>
                  </a:lnTo>
                  <a:lnTo>
                    <a:pt x="7967129" y="37414"/>
                  </a:lnTo>
                  <a:lnTo>
                    <a:pt x="7964188" y="22851"/>
                  </a:lnTo>
                  <a:lnTo>
                    <a:pt x="7956170" y="10958"/>
                  </a:lnTo>
                  <a:lnTo>
                    <a:pt x="7944278" y="2940"/>
                  </a:lnTo>
                  <a:lnTo>
                    <a:pt x="7929714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606920" y="1980730"/>
              <a:ext cx="7967345" cy="581660"/>
            </a:xfrm>
            <a:custGeom>
              <a:avLst/>
              <a:gdLst/>
              <a:ahLst/>
              <a:cxnLst/>
              <a:rect l="l" t="t" r="r" b="b"/>
              <a:pathLst>
                <a:path w="7967345" h="581660">
                  <a:moveTo>
                    <a:pt x="7929714" y="581596"/>
                  </a:moveTo>
                  <a:lnTo>
                    <a:pt x="37439" y="581596"/>
                  </a:lnTo>
                  <a:lnTo>
                    <a:pt x="22867" y="578656"/>
                  </a:lnTo>
                  <a:lnTo>
                    <a:pt x="10966" y="570637"/>
                  </a:lnTo>
                  <a:lnTo>
                    <a:pt x="2942" y="558745"/>
                  </a:lnTo>
                  <a:lnTo>
                    <a:pt x="0" y="544182"/>
                  </a:lnTo>
                  <a:lnTo>
                    <a:pt x="0" y="37414"/>
                  </a:lnTo>
                  <a:lnTo>
                    <a:pt x="2942" y="22851"/>
                  </a:lnTo>
                  <a:lnTo>
                    <a:pt x="10966" y="10958"/>
                  </a:lnTo>
                  <a:lnTo>
                    <a:pt x="22867" y="2940"/>
                  </a:lnTo>
                  <a:lnTo>
                    <a:pt x="37439" y="0"/>
                  </a:lnTo>
                  <a:lnTo>
                    <a:pt x="7929714" y="0"/>
                  </a:lnTo>
                  <a:lnTo>
                    <a:pt x="7944278" y="2940"/>
                  </a:lnTo>
                  <a:lnTo>
                    <a:pt x="7956170" y="10958"/>
                  </a:lnTo>
                  <a:lnTo>
                    <a:pt x="7964188" y="22851"/>
                  </a:lnTo>
                  <a:lnTo>
                    <a:pt x="7967129" y="37414"/>
                  </a:lnTo>
                  <a:lnTo>
                    <a:pt x="7967129" y="544182"/>
                  </a:lnTo>
                  <a:lnTo>
                    <a:pt x="7964188" y="558745"/>
                  </a:lnTo>
                  <a:lnTo>
                    <a:pt x="7956170" y="570637"/>
                  </a:lnTo>
                  <a:lnTo>
                    <a:pt x="7944278" y="578656"/>
                  </a:lnTo>
                  <a:lnTo>
                    <a:pt x="7929714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5" name="object 25"/>
            <p:cNvSpPr/>
            <p:nvPr/>
          </p:nvSpPr>
          <p:spPr>
            <a:xfrm>
              <a:off x="10279126" y="540715"/>
              <a:ext cx="962660" cy="1010919"/>
            </a:xfrm>
            <a:custGeom>
              <a:avLst/>
              <a:gdLst/>
              <a:ahLst/>
              <a:cxnLst/>
              <a:rect l="l" t="t" r="r" b="b"/>
              <a:pathLst>
                <a:path w="962659" h="1010919">
                  <a:moveTo>
                    <a:pt x="660" y="0"/>
                  </a:moveTo>
                  <a:lnTo>
                    <a:pt x="0" y="1010805"/>
                  </a:lnTo>
                  <a:lnTo>
                    <a:pt x="962152" y="697865"/>
                  </a:lnTo>
                  <a:lnTo>
                    <a:pt x="946629" y="653189"/>
                  </a:lnTo>
                  <a:lnTo>
                    <a:pt x="929115" y="609517"/>
                  </a:lnTo>
                  <a:lnTo>
                    <a:pt x="909663" y="566900"/>
                  </a:lnTo>
                  <a:lnTo>
                    <a:pt x="888327" y="525392"/>
                  </a:lnTo>
                  <a:lnTo>
                    <a:pt x="865160" y="485048"/>
                  </a:lnTo>
                  <a:lnTo>
                    <a:pt x="840215" y="445919"/>
                  </a:lnTo>
                  <a:lnTo>
                    <a:pt x="813547" y="408061"/>
                  </a:lnTo>
                  <a:lnTo>
                    <a:pt x="785209" y="371526"/>
                  </a:lnTo>
                  <a:lnTo>
                    <a:pt x="755254" y="336368"/>
                  </a:lnTo>
                  <a:lnTo>
                    <a:pt x="723736" y="302640"/>
                  </a:lnTo>
                  <a:lnTo>
                    <a:pt x="690709" y="270397"/>
                  </a:lnTo>
                  <a:lnTo>
                    <a:pt x="656226" y="239691"/>
                  </a:lnTo>
                  <a:lnTo>
                    <a:pt x="620340" y="210576"/>
                  </a:lnTo>
                  <a:lnTo>
                    <a:pt x="583105" y="183106"/>
                  </a:lnTo>
                  <a:lnTo>
                    <a:pt x="544574" y="157334"/>
                  </a:lnTo>
                  <a:lnTo>
                    <a:pt x="504802" y="133313"/>
                  </a:lnTo>
                  <a:lnTo>
                    <a:pt x="463842" y="111097"/>
                  </a:lnTo>
                  <a:lnTo>
                    <a:pt x="421747" y="90741"/>
                  </a:lnTo>
                  <a:lnTo>
                    <a:pt x="378570" y="72296"/>
                  </a:lnTo>
                  <a:lnTo>
                    <a:pt x="334366" y="55817"/>
                  </a:lnTo>
                  <a:lnTo>
                    <a:pt x="289188" y="41357"/>
                  </a:lnTo>
                  <a:lnTo>
                    <a:pt x="243089" y="28970"/>
                  </a:lnTo>
                  <a:lnTo>
                    <a:pt x="196123" y="18709"/>
                  </a:lnTo>
                  <a:lnTo>
                    <a:pt x="148344" y="10628"/>
                  </a:lnTo>
                  <a:lnTo>
                    <a:pt x="99804" y="4781"/>
                  </a:lnTo>
                  <a:lnTo>
                    <a:pt x="50559" y="1220"/>
                  </a:lnTo>
                  <a:lnTo>
                    <a:pt x="660" y="0"/>
                  </a:lnTo>
                  <a:close/>
                </a:path>
              </a:pathLst>
            </a:custGeom>
            <a:solidFill>
              <a:srgbClr val="C9E7D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10279126" y="540715"/>
              <a:ext cx="962660" cy="1010919"/>
            </a:xfrm>
            <a:custGeom>
              <a:avLst/>
              <a:gdLst/>
              <a:ahLst/>
              <a:cxnLst/>
              <a:rect l="l" t="t" r="r" b="b"/>
              <a:pathLst>
                <a:path w="962659" h="1010919">
                  <a:moveTo>
                    <a:pt x="0" y="1010805"/>
                  </a:moveTo>
                  <a:lnTo>
                    <a:pt x="962152" y="697865"/>
                  </a:lnTo>
                  <a:lnTo>
                    <a:pt x="946629" y="653189"/>
                  </a:lnTo>
                  <a:lnTo>
                    <a:pt x="929115" y="609517"/>
                  </a:lnTo>
                  <a:lnTo>
                    <a:pt x="909663" y="566900"/>
                  </a:lnTo>
                  <a:lnTo>
                    <a:pt x="888327" y="525392"/>
                  </a:lnTo>
                  <a:lnTo>
                    <a:pt x="865160" y="485048"/>
                  </a:lnTo>
                  <a:lnTo>
                    <a:pt x="840215" y="445919"/>
                  </a:lnTo>
                  <a:lnTo>
                    <a:pt x="813547" y="408061"/>
                  </a:lnTo>
                  <a:lnTo>
                    <a:pt x="785209" y="371526"/>
                  </a:lnTo>
                  <a:lnTo>
                    <a:pt x="755254" y="336368"/>
                  </a:lnTo>
                  <a:lnTo>
                    <a:pt x="723736" y="302640"/>
                  </a:lnTo>
                  <a:lnTo>
                    <a:pt x="690709" y="270397"/>
                  </a:lnTo>
                  <a:lnTo>
                    <a:pt x="656226" y="239691"/>
                  </a:lnTo>
                  <a:lnTo>
                    <a:pt x="620340" y="210576"/>
                  </a:lnTo>
                  <a:lnTo>
                    <a:pt x="583105" y="183106"/>
                  </a:lnTo>
                  <a:lnTo>
                    <a:pt x="544574" y="157334"/>
                  </a:lnTo>
                  <a:lnTo>
                    <a:pt x="504802" y="133313"/>
                  </a:lnTo>
                  <a:lnTo>
                    <a:pt x="463842" y="111097"/>
                  </a:lnTo>
                  <a:lnTo>
                    <a:pt x="421747" y="90741"/>
                  </a:lnTo>
                  <a:lnTo>
                    <a:pt x="378570" y="72296"/>
                  </a:lnTo>
                  <a:lnTo>
                    <a:pt x="334366" y="55817"/>
                  </a:lnTo>
                  <a:lnTo>
                    <a:pt x="289188" y="41357"/>
                  </a:lnTo>
                  <a:lnTo>
                    <a:pt x="243089" y="28970"/>
                  </a:lnTo>
                  <a:lnTo>
                    <a:pt x="196123" y="18709"/>
                  </a:lnTo>
                  <a:lnTo>
                    <a:pt x="148344" y="10628"/>
                  </a:lnTo>
                  <a:lnTo>
                    <a:pt x="99804" y="4781"/>
                  </a:lnTo>
                  <a:lnTo>
                    <a:pt x="50559" y="1220"/>
                  </a:lnTo>
                  <a:lnTo>
                    <a:pt x="660" y="0"/>
                  </a:lnTo>
                  <a:lnTo>
                    <a:pt x="0" y="1010805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9526206" y="1238580"/>
              <a:ext cx="1764030" cy="1323975"/>
            </a:xfrm>
            <a:custGeom>
              <a:avLst/>
              <a:gdLst/>
              <a:ahLst/>
              <a:cxnLst/>
              <a:rect l="l" t="t" r="r" b="b"/>
              <a:pathLst>
                <a:path w="1764029" h="1323975">
                  <a:moveTo>
                    <a:pt x="1715071" y="0"/>
                  </a:moveTo>
                  <a:lnTo>
                    <a:pt x="752919" y="312940"/>
                  </a:lnTo>
                  <a:lnTo>
                    <a:pt x="0" y="989977"/>
                  </a:lnTo>
                  <a:lnTo>
                    <a:pt x="33421" y="1025406"/>
                  </a:lnTo>
                  <a:lnTo>
                    <a:pt x="68516" y="1059174"/>
                  </a:lnTo>
                  <a:lnTo>
                    <a:pt x="105220" y="1091220"/>
                  </a:lnTo>
                  <a:lnTo>
                    <a:pt x="143472" y="1121480"/>
                  </a:lnTo>
                  <a:lnTo>
                    <a:pt x="183208" y="1149892"/>
                  </a:lnTo>
                  <a:lnTo>
                    <a:pt x="224365" y="1176392"/>
                  </a:lnTo>
                  <a:lnTo>
                    <a:pt x="266880" y="1200918"/>
                  </a:lnTo>
                  <a:lnTo>
                    <a:pt x="310692" y="1223406"/>
                  </a:lnTo>
                  <a:lnTo>
                    <a:pt x="355735" y="1243794"/>
                  </a:lnTo>
                  <a:lnTo>
                    <a:pt x="401949" y="1262019"/>
                  </a:lnTo>
                  <a:lnTo>
                    <a:pt x="449270" y="1278018"/>
                  </a:lnTo>
                  <a:lnTo>
                    <a:pt x="497635" y="1291729"/>
                  </a:lnTo>
                  <a:lnTo>
                    <a:pt x="546981" y="1303087"/>
                  </a:lnTo>
                  <a:lnTo>
                    <a:pt x="597245" y="1312031"/>
                  </a:lnTo>
                  <a:lnTo>
                    <a:pt x="648365" y="1318497"/>
                  </a:lnTo>
                  <a:lnTo>
                    <a:pt x="700277" y="1322423"/>
                  </a:lnTo>
                  <a:lnTo>
                    <a:pt x="752919" y="1323746"/>
                  </a:lnTo>
                  <a:lnTo>
                    <a:pt x="800770" y="1322654"/>
                  </a:lnTo>
                  <a:lnTo>
                    <a:pt x="848025" y="1319408"/>
                  </a:lnTo>
                  <a:lnTo>
                    <a:pt x="894634" y="1314057"/>
                  </a:lnTo>
                  <a:lnTo>
                    <a:pt x="940552" y="1306646"/>
                  </a:lnTo>
                  <a:lnTo>
                    <a:pt x="985732" y="1297224"/>
                  </a:lnTo>
                  <a:lnTo>
                    <a:pt x="1030125" y="1285837"/>
                  </a:lnTo>
                  <a:lnTo>
                    <a:pt x="1073685" y="1272533"/>
                  </a:lnTo>
                  <a:lnTo>
                    <a:pt x="1116365" y="1257358"/>
                  </a:lnTo>
                  <a:lnTo>
                    <a:pt x="1158118" y="1240360"/>
                  </a:lnTo>
                  <a:lnTo>
                    <a:pt x="1198896" y="1221587"/>
                  </a:lnTo>
                  <a:lnTo>
                    <a:pt x="1238652" y="1201084"/>
                  </a:lnTo>
                  <a:lnTo>
                    <a:pt x="1277340" y="1178899"/>
                  </a:lnTo>
                  <a:lnTo>
                    <a:pt x="1314912" y="1155080"/>
                  </a:lnTo>
                  <a:lnTo>
                    <a:pt x="1351320" y="1129674"/>
                  </a:lnTo>
                  <a:lnTo>
                    <a:pt x="1386519" y="1102727"/>
                  </a:lnTo>
                  <a:lnTo>
                    <a:pt x="1420459" y="1074288"/>
                  </a:lnTo>
                  <a:lnTo>
                    <a:pt x="1453096" y="1044402"/>
                  </a:lnTo>
                  <a:lnTo>
                    <a:pt x="1484380" y="1013117"/>
                  </a:lnTo>
                  <a:lnTo>
                    <a:pt x="1514266" y="980481"/>
                  </a:lnTo>
                  <a:lnTo>
                    <a:pt x="1542706" y="946540"/>
                  </a:lnTo>
                  <a:lnTo>
                    <a:pt x="1569653" y="911341"/>
                  </a:lnTo>
                  <a:lnTo>
                    <a:pt x="1595059" y="874933"/>
                  </a:lnTo>
                  <a:lnTo>
                    <a:pt x="1618878" y="837361"/>
                  </a:lnTo>
                  <a:lnTo>
                    <a:pt x="1641063" y="798674"/>
                  </a:lnTo>
                  <a:lnTo>
                    <a:pt x="1661565" y="758917"/>
                  </a:lnTo>
                  <a:lnTo>
                    <a:pt x="1680339" y="718139"/>
                  </a:lnTo>
                  <a:lnTo>
                    <a:pt x="1697337" y="676386"/>
                  </a:lnTo>
                  <a:lnTo>
                    <a:pt x="1712511" y="633706"/>
                  </a:lnTo>
                  <a:lnTo>
                    <a:pt x="1725816" y="590146"/>
                  </a:lnTo>
                  <a:lnTo>
                    <a:pt x="1737203" y="545753"/>
                  </a:lnTo>
                  <a:lnTo>
                    <a:pt x="1746625" y="500574"/>
                  </a:lnTo>
                  <a:lnTo>
                    <a:pt x="1754035" y="454656"/>
                  </a:lnTo>
                  <a:lnTo>
                    <a:pt x="1759387" y="408046"/>
                  </a:lnTo>
                  <a:lnTo>
                    <a:pt x="1762632" y="360792"/>
                  </a:lnTo>
                  <a:lnTo>
                    <a:pt x="1763725" y="312940"/>
                  </a:lnTo>
                  <a:lnTo>
                    <a:pt x="1762315" y="258606"/>
                  </a:lnTo>
                  <a:lnTo>
                    <a:pt x="1758132" y="205050"/>
                  </a:lnTo>
                  <a:lnTo>
                    <a:pt x="1751247" y="152341"/>
                  </a:lnTo>
                  <a:lnTo>
                    <a:pt x="1741728" y="100549"/>
                  </a:lnTo>
                  <a:lnTo>
                    <a:pt x="1729646" y="49745"/>
                  </a:lnTo>
                  <a:lnTo>
                    <a:pt x="1715071" y="0"/>
                  </a:lnTo>
                  <a:close/>
                </a:path>
              </a:pathLst>
            </a:custGeom>
            <a:solidFill>
              <a:srgbClr val="80C7B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9526206" y="1238580"/>
              <a:ext cx="1764030" cy="1323975"/>
            </a:xfrm>
            <a:custGeom>
              <a:avLst/>
              <a:gdLst/>
              <a:ahLst/>
              <a:cxnLst/>
              <a:rect l="l" t="t" r="r" b="b"/>
              <a:pathLst>
                <a:path w="1764029" h="1323975">
                  <a:moveTo>
                    <a:pt x="752919" y="312940"/>
                  </a:moveTo>
                  <a:lnTo>
                    <a:pt x="0" y="989977"/>
                  </a:lnTo>
                  <a:lnTo>
                    <a:pt x="33421" y="1025406"/>
                  </a:lnTo>
                  <a:lnTo>
                    <a:pt x="68516" y="1059174"/>
                  </a:lnTo>
                  <a:lnTo>
                    <a:pt x="105220" y="1091220"/>
                  </a:lnTo>
                  <a:lnTo>
                    <a:pt x="143472" y="1121480"/>
                  </a:lnTo>
                  <a:lnTo>
                    <a:pt x="183208" y="1149892"/>
                  </a:lnTo>
                  <a:lnTo>
                    <a:pt x="224365" y="1176392"/>
                  </a:lnTo>
                  <a:lnTo>
                    <a:pt x="266880" y="1200918"/>
                  </a:lnTo>
                  <a:lnTo>
                    <a:pt x="310692" y="1223406"/>
                  </a:lnTo>
                  <a:lnTo>
                    <a:pt x="355735" y="1243794"/>
                  </a:lnTo>
                  <a:lnTo>
                    <a:pt x="401949" y="1262019"/>
                  </a:lnTo>
                  <a:lnTo>
                    <a:pt x="449270" y="1278018"/>
                  </a:lnTo>
                  <a:lnTo>
                    <a:pt x="497635" y="1291729"/>
                  </a:lnTo>
                  <a:lnTo>
                    <a:pt x="546981" y="1303087"/>
                  </a:lnTo>
                  <a:lnTo>
                    <a:pt x="597245" y="1312031"/>
                  </a:lnTo>
                  <a:lnTo>
                    <a:pt x="648365" y="1318497"/>
                  </a:lnTo>
                  <a:lnTo>
                    <a:pt x="700277" y="1322423"/>
                  </a:lnTo>
                  <a:lnTo>
                    <a:pt x="752919" y="1323746"/>
                  </a:lnTo>
                  <a:lnTo>
                    <a:pt x="800770" y="1322654"/>
                  </a:lnTo>
                  <a:lnTo>
                    <a:pt x="848025" y="1319408"/>
                  </a:lnTo>
                  <a:lnTo>
                    <a:pt x="894634" y="1314057"/>
                  </a:lnTo>
                  <a:lnTo>
                    <a:pt x="940552" y="1306646"/>
                  </a:lnTo>
                  <a:lnTo>
                    <a:pt x="985732" y="1297224"/>
                  </a:lnTo>
                  <a:lnTo>
                    <a:pt x="1030125" y="1285837"/>
                  </a:lnTo>
                  <a:lnTo>
                    <a:pt x="1073685" y="1272533"/>
                  </a:lnTo>
                  <a:lnTo>
                    <a:pt x="1116365" y="1257358"/>
                  </a:lnTo>
                  <a:lnTo>
                    <a:pt x="1158118" y="1240360"/>
                  </a:lnTo>
                  <a:lnTo>
                    <a:pt x="1198896" y="1221587"/>
                  </a:lnTo>
                  <a:lnTo>
                    <a:pt x="1238652" y="1201084"/>
                  </a:lnTo>
                  <a:lnTo>
                    <a:pt x="1277340" y="1178899"/>
                  </a:lnTo>
                  <a:lnTo>
                    <a:pt x="1314912" y="1155080"/>
                  </a:lnTo>
                  <a:lnTo>
                    <a:pt x="1351320" y="1129674"/>
                  </a:lnTo>
                  <a:lnTo>
                    <a:pt x="1386519" y="1102727"/>
                  </a:lnTo>
                  <a:lnTo>
                    <a:pt x="1420459" y="1074288"/>
                  </a:lnTo>
                  <a:lnTo>
                    <a:pt x="1453096" y="1044402"/>
                  </a:lnTo>
                  <a:lnTo>
                    <a:pt x="1484380" y="1013117"/>
                  </a:lnTo>
                  <a:lnTo>
                    <a:pt x="1514266" y="980481"/>
                  </a:lnTo>
                  <a:lnTo>
                    <a:pt x="1542706" y="946540"/>
                  </a:lnTo>
                  <a:lnTo>
                    <a:pt x="1569653" y="911341"/>
                  </a:lnTo>
                  <a:lnTo>
                    <a:pt x="1595059" y="874933"/>
                  </a:lnTo>
                  <a:lnTo>
                    <a:pt x="1618878" y="837361"/>
                  </a:lnTo>
                  <a:lnTo>
                    <a:pt x="1641063" y="798674"/>
                  </a:lnTo>
                  <a:lnTo>
                    <a:pt x="1661565" y="758917"/>
                  </a:lnTo>
                  <a:lnTo>
                    <a:pt x="1680339" y="718139"/>
                  </a:lnTo>
                  <a:lnTo>
                    <a:pt x="1697337" y="676386"/>
                  </a:lnTo>
                  <a:lnTo>
                    <a:pt x="1712511" y="633706"/>
                  </a:lnTo>
                  <a:lnTo>
                    <a:pt x="1725816" y="590146"/>
                  </a:lnTo>
                  <a:lnTo>
                    <a:pt x="1737203" y="545753"/>
                  </a:lnTo>
                  <a:lnTo>
                    <a:pt x="1746625" y="500574"/>
                  </a:lnTo>
                  <a:lnTo>
                    <a:pt x="1754035" y="454656"/>
                  </a:lnTo>
                  <a:lnTo>
                    <a:pt x="1759387" y="408046"/>
                  </a:lnTo>
                  <a:lnTo>
                    <a:pt x="1762632" y="360792"/>
                  </a:lnTo>
                  <a:lnTo>
                    <a:pt x="1763725" y="312940"/>
                  </a:lnTo>
                  <a:lnTo>
                    <a:pt x="1762315" y="258606"/>
                  </a:lnTo>
                  <a:lnTo>
                    <a:pt x="1758132" y="205050"/>
                  </a:lnTo>
                  <a:lnTo>
                    <a:pt x="1751247" y="152341"/>
                  </a:lnTo>
                  <a:lnTo>
                    <a:pt x="1741728" y="100549"/>
                  </a:lnTo>
                  <a:lnTo>
                    <a:pt x="1729646" y="49745"/>
                  </a:lnTo>
                  <a:lnTo>
                    <a:pt x="1715071" y="0"/>
                  </a:lnTo>
                  <a:lnTo>
                    <a:pt x="752919" y="31294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9526206" y="1238580"/>
              <a:ext cx="1764030" cy="1323975"/>
            </a:xfrm>
            <a:custGeom>
              <a:avLst/>
              <a:gdLst/>
              <a:ahLst/>
              <a:cxnLst/>
              <a:rect l="l" t="t" r="r" b="b"/>
              <a:pathLst>
                <a:path w="1764029" h="1323975">
                  <a:moveTo>
                    <a:pt x="752919" y="312940"/>
                  </a:moveTo>
                  <a:lnTo>
                    <a:pt x="0" y="989977"/>
                  </a:lnTo>
                  <a:lnTo>
                    <a:pt x="33421" y="1025406"/>
                  </a:lnTo>
                  <a:lnTo>
                    <a:pt x="68516" y="1059174"/>
                  </a:lnTo>
                  <a:lnTo>
                    <a:pt x="105220" y="1091220"/>
                  </a:lnTo>
                  <a:lnTo>
                    <a:pt x="143472" y="1121480"/>
                  </a:lnTo>
                  <a:lnTo>
                    <a:pt x="183208" y="1149892"/>
                  </a:lnTo>
                  <a:lnTo>
                    <a:pt x="224365" y="1176392"/>
                  </a:lnTo>
                  <a:lnTo>
                    <a:pt x="266880" y="1200918"/>
                  </a:lnTo>
                  <a:lnTo>
                    <a:pt x="310692" y="1223406"/>
                  </a:lnTo>
                  <a:lnTo>
                    <a:pt x="355735" y="1243794"/>
                  </a:lnTo>
                  <a:lnTo>
                    <a:pt x="401949" y="1262019"/>
                  </a:lnTo>
                  <a:lnTo>
                    <a:pt x="449270" y="1278018"/>
                  </a:lnTo>
                  <a:lnTo>
                    <a:pt x="497635" y="1291729"/>
                  </a:lnTo>
                  <a:lnTo>
                    <a:pt x="546981" y="1303087"/>
                  </a:lnTo>
                  <a:lnTo>
                    <a:pt x="597245" y="1312031"/>
                  </a:lnTo>
                  <a:lnTo>
                    <a:pt x="648365" y="1318497"/>
                  </a:lnTo>
                  <a:lnTo>
                    <a:pt x="700277" y="1322423"/>
                  </a:lnTo>
                  <a:lnTo>
                    <a:pt x="752919" y="1323746"/>
                  </a:lnTo>
                  <a:lnTo>
                    <a:pt x="800770" y="1322654"/>
                  </a:lnTo>
                  <a:lnTo>
                    <a:pt x="848025" y="1319408"/>
                  </a:lnTo>
                  <a:lnTo>
                    <a:pt x="894634" y="1314057"/>
                  </a:lnTo>
                  <a:lnTo>
                    <a:pt x="940552" y="1306646"/>
                  </a:lnTo>
                  <a:lnTo>
                    <a:pt x="985732" y="1297224"/>
                  </a:lnTo>
                  <a:lnTo>
                    <a:pt x="1030125" y="1285837"/>
                  </a:lnTo>
                  <a:lnTo>
                    <a:pt x="1073685" y="1272533"/>
                  </a:lnTo>
                  <a:lnTo>
                    <a:pt x="1116365" y="1257358"/>
                  </a:lnTo>
                  <a:lnTo>
                    <a:pt x="1158118" y="1240360"/>
                  </a:lnTo>
                  <a:lnTo>
                    <a:pt x="1198896" y="1221587"/>
                  </a:lnTo>
                  <a:lnTo>
                    <a:pt x="1238652" y="1201084"/>
                  </a:lnTo>
                  <a:lnTo>
                    <a:pt x="1277340" y="1178899"/>
                  </a:lnTo>
                  <a:lnTo>
                    <a:pt x="1314912" y="1155080"/>
                  </a:lnTo>
                  <a:lnTo>
                    <a:pt x="1351320" y="1129674"/>
                  </a:lnTo>
                  <a:lnTo>
                    <a:pt x="1386519" y="1102727"/>
                  </a:lnTo>
                  <a:lnTo>
                    <a:pt x="1420459" y="1074288"/>
                  </a:lnTo>
                  <a:lnTo>
                    <a:pt x="1453096" y="1044402"/>
                  </a:lnTo>
                  <a:lnTo>
                    <a:pt x="1484380" y="1013117"/>
                  </a:lnTo>
                  <a:lnTo>
                    <a:pt x="1514266" y="980481"/>
                  </a:lnTo>
                  <a:lnTo>
                    <a:pt x="1542706" y="946540"/>
                  </a:lnTo>
                  <a:lnTo>
                    <a:pt x="1569653" y="911341"/>
                  </a:lnTo>
                  <a:lnTo>
                    <a:pt x="1595059" y="874933"/>
                  </a:lnTo>
                  <a:lnTo>
                    <a:pt x="1618878" y="837361"/>
                  </a:lnTo>
                  <a:lnTo>
                    <a:pt x="1641063" y="798674"/>
                  </a:lnTo>
                  <a:lnTo>
                    <a:pt x="1661565" y="758917"/>
                  </a:lnTo>
                  <a:lnTo>
                    <a:pt x="1680339" y="718139"/>
                  </a:lnTo>
                  <a:lnTo>
                    <a:pt x="1697337" y="676386"/>
                  </a:lnTo>
                  <a:lnTo>
                    <a:pt x="1712511" y="633706"/>
                  </a:lnTo>
                  <a:lnTo>
                    <a:pt x="1725816" y="590146"/>
                  </a:lnTo>
                  <a:lnTo>
                    <a:pt x="1737203" y="545753"/>
                  </a:lnTo>
                  <a:lnTo>
                    <a:pt x="1746625" y="500574"/>
                  </a:lnTo>
                  <a:lnTo>
                    <a:pt x="1754035" y="454656"/>
                  </a:lnTo>
                  <a:lnTo>
                    <a:pt x="1759387" y="408046"/>
                  </a:lnTo>
                  <a:lnTo>
                    <a:pt x="1762632" y="360792"/>
                  </a:lnTo>
                  <a:lnTo>
                    <a:pt x="1763725" y="312940"/>
                  </a:lnTo>
                  <a:lnTo>
                    <a:pt x="1762315" y="258606"/>
                  </a:lnTo>
                  <a:lnTo>
                    <a:pt x="1758132" y="205050"/>
                  </a:lnTo>
                  <a:lnTo>
                    <a:pt x="1751247" y="152341"/>
                  </a:lnTo>
                  <a:lnTo>
                    <a:pt x="1741728" y="100549"/>
                  </a:lnTo>
                  <a:lnTo>
                    <a:pt x="1729646" y="49745"/>
                  </a:lnTo>
                  <a:lnTo>
                    <a:pt x="1715071" y="0"/>
                  </a:lnTo>
                  <a:lnTo>
                    <a:pt x="752919" y="312940"/>
                  </a:lnTo>
                  <a:close/>
                </a:path>
              </a:pathLst>
            </a:custGeom>
            <a:ln w="1828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9268320" y="540715"/>
              <a:ext cx="1010919" cy="1688464"/>
            </a:xfrm>
            <a:custGeom>
              <a:avLst/>
              <a:gdLst/>
              <a:ahLst/>
              <a:cxnLst/>
              <a:rect l="l" t="t" r="r" b="b"/>
              <a:pathLst>
                <a:path w="1010920" h="1688464">
                  <a:moveTo>
                    <a:pt x="1009992" y="0"/>
                  </a:moveTo>
                  <a:lnTo>
                    <a:pt x="962174" y="1127"/>
                  </a:lnTo>
                  <a:lnTo>
                    <a:pt x="914952" y="4406"/>
                  </a:lnTo>
                  <a:lnTo>
                    <a:pt x="868376" y="9788"/>
                  </a:lnTo>
                  <a:lnTo>
                    <a:pt x="822491" y="17226"/>
                  </a:lnTo>
                  <a:lnTo>
                    <a:pt x="777345" y="26673"/>
                  </a:lnTo>
                  <a:lnTo>
                    <a:pt x="732984" y="38082"/>
                  </a:lnTo>
                  <a:lnTo>
                    <a:pt x="689457" y="51407"/>
                  </a:lnTo>
                  <a:lnTo>
                    <a:pt x="646810" y="66599"/>
                  </a:lnTo>
                  <a:lnTo>
                    <a:pt x="605089" y="83612"/>
                  </a:lnTo>
                  <a:lnTo>
                    <a:pt x="564343" y="102399"/>
                  </a:lnTo>
                  <a:lnTo>
                    <a:pt x="524618" y="122912"/>
                  </a:lnTo>
                  <a:lnTo>
                    <a:pt x="485962" y="145105"/>
                  </a:lnTo>
                  <a:lnTo>
                    <a:pt x="448421" y="168931"/>
                  </a:lnTo>
                  <a:lnTo>
                    <a:pt x="412042" y="194342"/>
                  </a:lnTo>
                  <a:lnTo>
                    <a:pt x="376873" y="221291"/>
                  </a:lnTo>
                  <a:lnTo>
                    <a:pt x="342960" y="249732"/>
                  </a:lnTo>
                  <a:lnTo>
                    <a:pt x="310351" y="279616"/>
                  </a:lnTo>
                  <a:lnTo>
                    <a:pt x="279093" y="310898"/>
                  </a:lnTo>
                  <a:lnTo>
                    <a:pt x="249233" y="343530"/>
                  </a:lnTo>
                  <a:lnTo>
                    <a:pt x="220818" y="377464"/>
                  </a:lnTo>
                  <a:lnTo>
                    <a:pt x="193895" y="412655"/>
                  </a:lnTo>
                  <a:lnTo>
                    <a:pt x="168511" y="449053"/>
                  </a:lnTo>
                  <a:lnTo>
                    <a:pt x="144713" y="486614"/>
                  </a:lnTo>
                  <a:lnTo>
                    <a:pt x="122549" y="525289"/>
                  </a:lnTo>
                  <a:lnTo>
                    <a:pt x="102064" y="565032"/>
                  </a:lnTo>
                  <a:lnTo>
                    <a:pt x="83308" y="605794"/>
                  </a:lnTo>
                  <a:lnTo>
                    <a:pt x="66325" y="647530"/>
                  </a:lnTo>
                  <a:lnTo>
                    <a:pt x="51165" y="690193"/>
                  </a:lnTo>
                  <a:lnTo>
                    <a:pt x="37873" y="733734"/>
                  </a:lnTo>
                  <a:lnTo>
                    <a:pt x="26497" y="778107"/>
                  </a:lnTo>
                  <a:lnTo>
                    <a:pt x="17083" y="823265"/>
                  </a:lnTo>
                  <a:lnTo>
                    <a:pt x="9680" y="869161"/>
                  </a:lnTo>
                  <a:lnTo>
                    <a:pt x="4333" y="915748"/>
                  </a:lnTo>
                  <a:lnTo>
                    <a:pt x="1091" y="962978"/>
                  </a:lnTo>
                  <a:lnTo>
                    <a:pt x="0" y="1010805"/>
                  </a:lnTo>
                  <a:lnTo>
                    <a:pt x="1286" y="1062734"/>
                  </a:lnTo>
                  <a:lnTo>
                    <a:pt x="5107" y="1113953"/>
                  </a:lnTo>
                  <a:lnTo>
                    <a:pt x="11400" y="1164403"/>
                  </a:lnTo>
                  <a:lnTo>
                    <a:pt x="20107" y="1214023"/>
                  </a:lnTo>
                  <a:lnTo>
                    <a:pt x="31166" y="1262753"/>
                  </a:lnTo>
                  <a:lnTo>
                    <a:pt x="44518" y="1310533"/>
                  </a:lnTo>
                  <a:lnTo>
                    <a:pt x="60101" y="1357303"/>
                  </a:lnTo>
                  <a:lnTo>
                    <a:pt x="77857" y="1403001"/>
                  </a:lnTo>
                  <a:lnTo>
                    <a:pt x="97723" y="1447568"/>
                  </a:lnTo>
                  <a:lnTo>
                    <a:pt x="119641" y="1490944"/>
                  </a:lnTo>
                  <a:lnTo>
                    <a:pt x="143550" y="1533068"/>
                  </a:lnTo>
                  <a:lnTo>
                    <a:pt x="169389" y="1573881"/>
                  </a:lnTo>
                  <a:lnTo>
                    <a:pt x="197098" y="1613320"/>
                  </a:lnTo>
                  <a:lnTo>
                    <a:pt x="226617" y="1651328"/>
                  </a:lnTo>
                  <a:lnTo>
                    <a:pt x="257886" y="1687842"/>
                  </a:lnTo>
                  <a:lnTo>
                    <a:pt x="1010805" y="1010805"/>
                  </a:lnTo>
                  <a:lnTo>
                    <a:pt x="1009992" y="0"/>
                  </a:lnTo>
                  <a:close/>
                </a:path>
              </a:pathLst>
            </a:custGeom>
            <a:solidFill>
              <a:srgbClr val="ADDC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9268320" y="540715"/>
              <a:ext cx="1010919" cy="1688464"/>
            </a:xfrm>
            <a:custGeom>
              <a:avLst/>
              <a:gdLst/>
              <a:ahLst/>
              <a:cxnLst/>
              <a:rect l="l" t="t" r="r" b="b"/>
              <a:pathLst>
                <a:path w="1010920" h="1688464">
                  <a:moveTo>
                    <a:pt x="1010805" y="1010805"/>
                  </a:moveTo>
                  <a:lnTo>
                    <a:pt x="1009992" y="0"/>
                  </a:lnTo>
                  <a:lnTo>
                    <a:pt x="962174" y="1127"/>
                  </a:lnTo>
                  <a:lnTo>
                    <a:pt x="914952" y="4406"/>
                  </a:lnTo>
                  <a:lnTo>
                    <a:pt x="868376" y="9788"/>
                  </a:lnTo>
                  <a:lnTo>
                    <a:pt x="822491" y="17226"/>
                  </a:lnTo>
                  <a:lnTo>
                    <a:pt x="777345" y="26673"/>
                  </a:lnTo>
                  <a:lnTo>
                    <a:pt x="732984" y="38082"/>
                  </a:lnTo>
                  <a:lnTo>
                    <a:pt x="689457" y="51407"/>
                  </a:lnTo>
                  <a:lnTo>
                    <a:pt x="646810" y="66599"/>
                  </a:lnTo>
                  <a:lnTo>
                    <a:pt x="605089" y="83612"/>
                  </a:lnTo>
                  <a:lnTo>
                    <a:pt x="564343" y="102399"/>
                  </a:lnTo>
                  <a:lnTo>
                    <a:pt x="524618" y="122912"/>
                  </a:lnTo>
                  <a:lnTo>
                    <a:pt x="485962" y="145105"/>
                  </a:lnTo>
                  <a:lnTo>
                    <a:pt x="448421" y="168931"/>
                  </a:lnTo>
                  <a:lnTo>
                    <a:pt x="412042" y="194342"/>
                  </a:lnTo>
                  <a:lnTo>
                    <a:pt x="376873" y="221291"/>
                  </a:lnTo>
                  <a:lnTo>
                    <a:pt x="342960" y="249732"/>
                  </a:lnTo>
                  <a:lnTo>
                    <a:pt x="310351" y="279616"/>
                  </a:lnTo>
                  <a:lnTo>
                    <a:pt x="279093" y="310898"/>
                  </a:lnTo>
                  <a:lnTo>
                    <a:pt x="249233" y="343530"/>
                  </a:lnTo>
                  <a:lnTo>
                    <a:pt x="220818" y="377464"/>
                  </a:lnTo>
                  <a:lnTo>
                    <a:pt x="193895" y="412655"/>
                  </a:lnTo>
                  <a:lnTo>
                    <a:pt x="168511" y="449053"/>
                  </a:lnTo>
                  <a:lnTo>
                    <a:pt x="144713" y="486614"/>
                  </a:lnTo>
                  <a:lnTo>
                    <a:pt x="122549" y="525289"/>
                  </a:lnTo>
                  <a:lnTo>
                    <a:pt x="102064" y="565032"/>
                  </a:lnTo>
                  <a:lnTo>
                    <a:pt x="83308" y="605794"/>
                  </a:lnTo>
                  <a:lnTo>
                    <a:pt x="66325" y="647530"/>
                  </a:lnTo>
                  <a:lnTo>
                    <a:pt x="51165" y="690193"/>
                  </a:lnTo>
                  <a:lnTo>
                    <a:pt x="37873" y="733734"/>
                  </a:lnTo>
                  <a:lnTo>
                    <a:pt x="26497" y="778107"/>
                  </a:lnTo>
                  <a:lnTo>
                    <a:pt x="17083" y="823265"/>
                  </a:lnTo>
                  <a:lnTo>
                    <a:pt x="9680" y="869161"/>
                  </a:lnTo>
                  <a:lnTo>
                    <a:pt x="4333" y="915748"/>
                  </a:lnTo>
                  <a:lnTo>
                    <a:pt x="1091" y="962978"/>
                  </a:lnTo>
                  <a:lnTo>
                    <a:pt x="0" y="1010805"/>
                  </a:lnTo>
                  <a:lnTo>
                    <a:pt x="1286" y="1062734"/>
                  </a:lnTo>
                  <a:lnTo>
                    <a:pt x="5107" y="1113953"/>
                  </a:lnTo>
                  <a:lnTo>
                    <a:pt x="11400" y="1164403"/>
                  </a:lnTo>
                  <a:lnTo>
                    <a:pt x="20107" y="1214023"/>
                  </a:lnTo>
                  <a:lnTo>
                    <a:pt x="31166" y="1262753"/>
                  </a:lnTo>
                  <a:lnTo>
                    <a:pt x="44518" y="1310533"/>
                  </a:lnTo>
                  <a:lnTo>
                    <a:pt x="60101" y="1357303"/>
                  </a:lnTo>
                  <a:lnTo>
                    <a:pt x="77857" y="1403001"/>
                  </a:lnTo>
                  <a:lnTo>
                    <a:pt x="97723" y="1447568"/>
                  </a:lnTo>
                  <a:lnTo>
                    <a:pt x="119641" y="1490944"/>
                  </a:lnTo>
                  <a:lnTo>
                    <a:pt x="143550" y="1533068"/>
                  </a:lnTo>
                  <a:lnTo>
                    <a:pt x="169389" y="1573881"/>
                  </a:lnTo>
                  <a:lnTo>
                    <a:pt x="197098" y="1613320"/>
                  </a:lnTo>
                  <a:lnTo>
                    <a:pt x="226617" y="1651328"/>
                  </a:lnTo>
                  <a:lnTo>
                    <a:pt x="257886" y="1687842"/>
                  </a:lnTo>
                  <a:lnTo>
                    <a:pt x="1010805" y="1010805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9268320" y="540715"/>
              <a:ext cx="1010919" cy="1688464"/>
            </a:xfrm>
            <a:custGeom>
              <a:avLst/>
              <a:gdLst/>
              <a:ahLst/>
              <a:cxnLst/>
              <a:rect l="l" t="t" r="r" b="b"/>
              <a:pathLst>
                <a:path w="1010920" h="1688464">
                  <a:moveTo>
                    <a:pt x="1010805" y="1010805"/>
                  </a:moveTo>
                  <a:lnTo>
                    <a:pt x="1009992" y="0"/>
                  </a:lnTo>
                  <a:lnTo>
                    <a:pt x="962174" y="1127"/>
                  </a:lnTo>
                  <a:lnTo>
                    <a:pt x="914952" y="4406"/>
                  </a:lnTo>
                  <a:lnTo>
                    <a:pt x="868376" y="9788"/>
                  </a:lnTo>
                  <a:lnTo>
                    <a:pt x="822491" y="17226"/>
                  </a:lnTo>
                  <a:lnTo>
                    <a:pt x="777345" y="26673"/>
                  </a:lnTo>
                  <a:lnTo>
                    <a:pt x="732984" y="38082"/>
                  </a:lnTo>
                  <a:lnTo>
                    <a:pt x="689457" y="51407"/>
                  </a:lnTo>
                  <a:lnTo>
                    <a:pt x="646810" y="66599"/>
                  </a:lnTo>
                  <a:lnTo>
                    <a:pt x="605089" y="83612"/>
                  </a:lnTo>
                  <a:lnTo>
                    <a:pt x="564343" y="102399"/>
                  </a:lnTo>
                  <a:lnTo>
                    <a:pt x="524618" y="122912"/>
                  </a:lnTo>
                  <a:lnTo>
                    <a:pt x="485962" y="145105"/>
                  </a:lnTo>
                  <a:lnTo>
                    <a:pt x="448421" y="168931"/>
                  </a:lnTo>
                  <a:lnTo>
                    <a:pt x="412042" y="194342"/>
                  </a:lnTo>
                  <a:lnTo>
                    <a:pt x="376873" y="221291"/>
                  </a:lnTo>
                  <a:lnTo>
                    <a:pt x="342960" y="249732"/>
                  </a:lnTo>
                  <a:lnTo>
                    <a:pt x="310351" y="279616"/>
                  </a:lnTo>
                  <a:lnTo>
                    <a:pt x="279093" y="310898"/>
                  </a:lnTo>
                  <a:lnTo>
                    <a:pt x="249233" y="343530"/>
                  </a:lnTo>
                  <a:lnTo>
                    <a:pt x="220818" y="377464"/>
                  </a:lnTo>
                  <a:lnTo>
                    <a:pt x="193895" y="412655"/>
                  </a:lnTo>
                  <a:lnTo>
                    <a:pt x="168511" y="449053"/>
                  </a:lnTo>
                  <a:lnTo>
                    <a:pt x="144713" y="486614"/>
                  </a:lnTo>
                  <a:lnTo>
                    <a:pt x="122549" y="525289"/>
                  </a:lnTo>
                  <a:lnTo>
                    <a:pt x="102064" y="565032"/>
                  </a:lnTo>
                  <a:lnTo>
                    <a:pt x="83308" y="605794"/>
                  </a:lnTo>
                  <a:lnTo>
                    <a:pt x="66325" y="647530"/>
                  </a:lnTo>
                  <a:lnTo>
                    <a:pt x="51165" y="690193"/>
                  </a:lnTo>
                  <a:lnTo>
                    <a:pt x="37873" y="733734"/>
                  </a:lnTo>
                  <a:lnTo>
                    <a:pt x="26497" y="778107"/>
                  </a:lnTo>
                  <a:lnTo>
                    <a:pt x="17083" y="823265"/>
                  </a:lnTo>
                  <a:lnTo>
                    <a:pt x="9680" y="869161"/>
                  </a:lnTo>
                  <a:lnTo>
                    <a:pt x="4333" y="915748"/>
                  </a:lnTo>
                  <a:lnTo>
                    <a:pt x="1091" y="962978"/>
                  </a:lnTo>
                  <a:lnTo>
                    <a:pt x="0" y="1010805"/>
                  </a:lnTo>
                  <a:lnTo>
                    <a:pt x="1286" y="1062734"/>
                  </a:lnTo>
                  <a:lnTo>
                    <a:pt x="5107" y="1113953"/>
                  </a:lnTo>
                  <a:lnTo>
                    <a:pt x="11400" y="1164403"/>
                  </a:lnTo>
                  <a:lnTo>
                    <a:pt x="20107" y="1214023"/>
                  </a:lnTo>
                  <a:lnTo>
                    <a:pt x="31166" y="1262753"/>
                  </a:lnTo>
                  <a:lnTo>
                    <a:pt x="44518" y="1310533"/>
                  </a:lnTo>
                  <a:lnTo>
                    <a:pt x="60101" y="1357303"/>
                  </a:lnTo>
                  <a:lnTo>
                    <a:pt x="77857" y="1403001"/>
                  </a:lnTo>
                  <a:lnTo>
                    <a:pt x="97723" y="1447568"/>
                  </a:lnTo>
                  <a:lnTo>
                    <a:pt x="119641" y="1490944"/>
                  </a:lnTo>
                  <a:lnTo>
                    <a:pt x="143550" y="1533068"/>
                  </a:lnTo>
                  <a:lnTo>
                    <a:pt x="169389" y="1573881"/>
                  </a:lnTo>
                  <a:lnTo>
                    <a:pt x="197098" y="1613320"/>
                  </a:lnTo>
                  <a:lnTo>
                    <a:pt x="226617" y="1651328"/>
                  </a:lnTo>
                  <a:lnTo>
                    <a:pt x="257886" y="1687842"/>
                  </a:lnTo>
                  <a:lnTo>
                    <a:pt x="1010805" y="1010805"/>
                  </a:lnTo>
                  <a:close/>
                </a:path>
              </a:pathLst>
            </a:custGeom>
            <a:ln w="1828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3" name="object 33"/>
          <p:cNvSpPr txBox="1"/>
          <p:nvPr/>
        </p:nvSpPr>
        <p:spPr>
          <a:xfrm>
            <a:off x="10423614" y="898721"/>
            <a:ext cx="549680" cy="268662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650" spc="-25" dirty="0">
                <a:latin typeface="Grammarsaurus" pitchFamily="2" charset="0"/>
                <a:cs typeface="Gill Sans MT"/>
              </a:rPr>
              <a:t>robin</a:t>
            </a:r>
            <a:endParaRPr sz="1650" dirty="0">
              <a:latin typeface="Grammarsaurus" pitchFamily="2" charset="0"/>
              <a:cs typeface="Gill Sans MT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953554" y="1226068"/>
            <a:ext cx="9937115" cy="1179830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R="709930" algn="r">
              <a:lnSpc>
                <a:spcPct val="100000"/>
              </a:lnSpc>
              <a:spcBef>
                <a:spcPts val="114"/>
              </a:spcBef>
            </a:pPr>
            <a:r>
              <a:rPr sz="1650" spc="-10" dirty="0">
                <a:latin typeface="Grammarsaurus" pitchFamily="2" charset="0"/>
                <a:cs typeface="Gill Sans MT"/>
              </a:rPr>
              <a:t>goldfinch</a:t>
            </a:r>
            <a:endParaRPr sz="165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  <a:spcBef>
                <a:spcPts val="1105"/>
              </a:spcBef>
            </a:pPr>
            <a:endParaRPr sz="1650" dirty="0">
              <a:latin typeface="Grammarsaurus" pitchFamily="2" charset="0"/>
              <a:cs typeface="Gill Sans MT"/>
            </a:endParaRPr>
          </a:p>
          <a:p>
            <a:pPr marR="5080" algn="r">
              <a:lnSpc>
                <a:spcPts val="1825"/>
              </a:lnSpc>
            </a:pPr>
            <a:r>
              <a:rPr sz="1650" spc="-10" dirty="0">
                <a:latin typeface="Grammarsaurus" pitchFamily="2" charset="0"/>
                <a:cs typeface="Gill Sans MT"/>
              </a:rPr>
              <a:t>sparrow</a:t>
            </a:r>
            <a:endParaRPr sz="1650" dirty="0">
              <a:latin typeface="Grammarsaurus" pitchFamily="2" charset="0"/>
              <a:cs typeface="Gill Sans MT"/>
            </a:endParaRPr>
          </a:p>
          <a:p>
            <a:pPr marL="12700">
              <a:lnSpc>
                <a:spcPts val="2245"/>
              </a:lnSpc>
            </a:pPr>
            <a:r>
              <a:rPr sz="2000" spc="-1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Complete the table to work out the size of each angle on the pie chart.</a:t>
            </a:r>
            <a:endParaRPr sz="2000" spc="-100" dirty="0">
              <a:latin typeface="Grammarsaurus" pitchFamily="2" charset="0"/>
              <a:cs typeface="Gill Sans MT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3635946" y="3200399"/>
            <a:ext cx="4920615" cy="2673985"/>
          </a:xfrm>
          <a:custGeom>
            <a:avLst/>
            <a:gdLst/>
            <a:ahLst/>
            <a:cxnLst/>
            <a:rect l="l" t="t" r="r" b="b"/>
            <a:pathLst>
              <a:path w="4920615" h="2673985">
                <a:moveTo>
                  <a:pt x="4920094" y="1031621"/>
                </a:moveTo>
                <a:lnTo>
                  <a:pt x="3280079" y="1031621"/>
                </a:lnTo>
                <a:lnTo>
                  <a:pt x="1640039" y="1031621"/>
                </a:lnTo>
                <a:lnTo>
                  <a:pt x="1640039" y="0"/>
                </a:lnTo>
                <a:lnTo>
                  <a:pt x="0" y="0"/>
                </a:lnTo>
                <a:lnTo>
                  <a:pt x="0" y="1031621"/>
                </a:lnTo>
                <a:lnTo>
                  <a:pt x="1640027" y="1031621"/>
                </a:lnTo>
                <a:lnTo>
                  <a:pt x="1640027" y="1579016"/>
                </a:lnTo>
                <a:lnTo>
                  <a:pt x="1640027" y="2126424"/>
                </a:lnTo>
                <a:lnTo>
                  <a:pt x="1640027" y="2673832"/>
                </a:lnTo>
                <a:lnTo>
                  <a:pt x="3280067" y="2673832"/>
                </a:lnTo>
                <a:lnTo>
                  <a:pt x="4920094" y="2673832"/>
                </a:lnTo>
                <a:lnTo>
                  <a:pt x="4920094" y="2126424"/>
                </a:lnTo>
                <a:lnTo>
                  <a:pt x="4920094" y="1579029"/>
                </a:lnTo>
                <a:lnTo>
                  <a:pt x="4920094" y="103162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36" name="object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8403452"/>
              </p:ext>
            </p:extLst>
          </p:nvPr>
        </p:nvGraphicFramePr>
        <p:xfrm>
          <a:off x="3629596" y="3194050"/>
          <a:ext cx="4920615" cy="26733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402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02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02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312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 spc="-50" baseline="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221F1F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540000" marR="304800" indent="-279400">
                        <a:lnSpc>
                          <a:spcPts val="2010"/>
                        </a:lnSpc>
                        <a:spcBef>
                          <a:spcPts val="2125"/>
                        </a:spcBef>
                      </a:pPr>
                      <a:r>
                        <a:rPr sz="1850" spc="-50" baseline="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Gill Sans MT"/>
                        </a:rPr>
                        <a:t>Number of birds</a:t>
                      </a:r>
                      <a:endParaRPr sz="1850" spc="-50" baseline="0" dirty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269875" marB="0">
                    <a:lnL w="12700">
                      <a:solidFill>
                        <a:srgbClr val="221F1F"/>
                      </a:solidFill>
                      <a:prstDash val="solid"/>
                    </a:lnL>
                    <a:lnR w="12700">
                      <a:solidFill>
                        <a:srgbClr val="221F1F"/>
                      </a:solidFill>
                      <a:prstDash val="solid"/>
                    </a:lnR>
                    <a:lnT w="12700">
                      <a:solidFill>
                        <a:srgbClr val="221F1F"/>
                      </a:solidFill>
                      <a:prstDash val="solid"/>
                    </a:lnT>
                    <a:lnB w="12700">
                      <a:solidFill>
                        <a:srgbClr val="221F1F"/>
                      </a:solidFill>
                      <a:prstDash val="solid"/>
                    </a:lnB>
                    <a:solidFill>
                      <a:srgbClr val="C9E7D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50" spc="-50" baseline="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180000" marR="207010" indent="-32384">
                        <a:lnSpc>
                          <a:spcPts val="2010"/>
                        </a:lnSpc>
                      </a:pPr>
                      <a:r>
                        <a:rPr sz="1850" spc="-50" baseline="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Gill Sans MT"/>
                        </a:rPr>
                        <a:t>Size of angle on pie chart</a:t>
                      </a:r>
                      <a:endParaRPr sz="1850" spc="-50" baseline="0" dirty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0" marB="0">
                    <a:lnL w="12700">
                      <a:solidFill>
                        <a:srgbClr val="221F1F"/>
                      </a:solidFill>
                      <a:prstDash val="solid"/>
                    </a:lnL>
                    <a:lnR w="12700">
                      <a:solidFill>
                        <a:srgbClr val="221F1F"/>
                      </a:solidFill>
                      <a:prstDash val="solid"/>
                    </a:lnR>
                    <a:lnT w="12700">
                      <a:solidFill>
                        <a:srgbClr val="221F1F"/>
                      </a:solidFill>
                      <a:prstDash val="solid"/>
                    </a:lnT>
                    <a:lnB w="12700">
                      <a:solidFill>
                        <a:srgbClr val="221F1F"/>
                      </a:solidFill>
                      <a:prstDash val="solid"/>
                    </a:lnB>
                    <a:solidFill>
                      <a:srgbClr val="C9E7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737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40"/>
                        </a:spcBef>
                      </a:pPr>
                      <a:r>
                        <a:rPr sz="1850" spc="-50" baseline="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Gill Sans MT"/>
                        </a:rPr>
                        <a:t>Goldfinch</a:t>
                      </a:r>
                      <a:endParaRPr sz="1850" spc="-50" baseline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106680" marB="0">
                    <a:lnL w="12700">
                      <a:solidFill>
                        <a:srgbClr val="221F1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221F1F"/>
                      </a:solidFill>
                      <a:prstDash val="solid"/>
                    </a:lnB>
                    <a:solidFill>
                      <a:srgbClr val="C9E7DF"/>
                    </a:solidFill>
                  </a:tcPr>
                </a:tc>
                <a:tc>
                  <a:txBody>
                    <a:bodyPr/>
                    <a:lstStyle/>
                    <a:p>
                      <a:pPr marR="1905" algn="ctr">
                        <a:lnSpc>
                          <a:spcPct val="100000"/>
                        </a:lnSpc>
                        <a:spcBef>
                          <a:spcPts val="840"/>
                        </a:spcBef>
                      </a:pPr>
                      <a:r>
                        <a:rPr sz="1850" spc="0" baseline="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Gill Sans MT"/>
                        </a:rPr>
                        <a:t>10</a:t>
                      </a:r>
                      <a:endParaRPr sz="1850" spc="0" baseline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1066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221F1F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221615" algn="r">
                        <a:lnSpc>
                          <a:spcPct val="100000"/>
                        </a:lnSpc>
                        <a:spcBef>
                          <a:spcPts val="840"/>
                        </a:spcBef>
                      </a:pPr>
                      <a:r>
                        <a:rPr sz="1850" spc="-50" baseline="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Gill Sans MT"/>
                        </a:rPr>
                        <a:t>°</a:t>
                      </a:r>
                      <a:endParaRPr sz="1850" spc="-50" baseline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1066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221F1F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737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1850" spc="-50" baseline="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Gill Sans MT"/>
                        </a:rPr>
                        <a:t>Robin</a:t>
                      </a:r>
                      <a:endParaRPr sz="1850" spc="-50" baseline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109855" marB="0">
                    <a:lnL w="12700">
                      <a:solidFill>
                        <a:srgbClr val="221F1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221F1F"/>
                      </a:solidFill>
                      <a:prstDash val="solid"/>
                    </a:lnT>
                    <a:lnB w="12700">
                      <a:solidFill>
                        <a:srgbClr val="221F1F"/>
                      </a:solidFill>
                      <a:prstDash val="solid"/>
                    </a:lnB>
                    <a:solidFill>
                      <a:srgbClr val="C9E7DF"/>
                    </a:solidFill>
                  </a:tcPr>
                </a:tc>
                <a:tc>
                  <a:txBody>
                    <a:bodyPr/>
                    <a:lstStyle/>
                    <a:p>
                      <a:pPr marR="17145" algn="ctr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1850" spc="0" baseline="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Gill Sans MT"/>
                        </a:rPr>
                        <a:t>11</a:t>
                      </a:r>
                      <a:endParaRPr sz="1850" spc="0" baseline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1098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221615" algn="r">
                        <a:lnSpc>
                          <a:spcPct val="100000"/>
                        </a:lnSpc>
                        <a:spcBef>
                          <a:spcPts val="870"/>
                        </a:spcBef>
                      </a:pPr>
                      <a:r>
                        <a:rPr sz="1850" spc="-50" baseline="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Gill Sans MT"/>
                        </a:rPr>
                        <a:t>°</a:t>
                      </a:r>
                      <a:endParaRPr sz="1850" spc="-50" baseline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11049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737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1850" spc="-50" baseline="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Gill Sans MT"/>
                        </a:rPr>
                        <a:t>Sparrows</a:t>
                      </a:r>
                      <a:endParaRPr sz="1850" spc="-50" baseline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109855" marB="0">
                    <a:lnL w="12700">
                      <a:solidFill>
                        <a:srgbClr val="221F1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221F1F"/>
                      </a:solidFill>
                      <a:prstDash val="solid"/>
                    </a:lnT>
                    <a:lnB w="12700">
                      <a:solidFill>
                        <a:srgbClr val="221F1F"/>
                      </a:solidFill>
                      <a:prstDash val="solid"/>
                    </a:lnB>
                    <a:solidFill>
                      <a:srgbClr val="C9E7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1850" spc="0" baseline="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Gill Sans MT"/>
                        </a:rPr>
                        <a:t>9</a:t>
                      </a:r>
                      <a:endParaRPr sz="1850" spc="0" baseline="0" dirty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1098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221615" algn="r">
                        <a:lnSpc>
                          <a:spcPct val="100000"/>
                        </a:lnSpc>
                        <a:spcBef>
                          <a:spcPts val="869"/>
                        </a:spcBef>
                      </a:pPr>
                      <a:r>
                        <a:rPr sz="1850" spc="-50" baseline="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Gill Sans MT"/>
                        </a:rPr>
                        <a:t>°</a:t>
                      </a:r>
                      <a:endParaRPr sz="1850" spc="-50" baseline="0" dirty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11048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8" name="object 5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2700" cy="350942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77100" y="3420533"/>
              <a:ext cx="4914887" cy="343746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76600" y="0"/>
              <a:ext cx="1549387" cy="129962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0" y="4347633"/>
              <a:ext cx="774700" cy="1562096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27000" y="1998141"/>
              <a:ext cx="1562100" cy="156208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0731500" y="5681133"/>
              <a:ext cx="1460487" cy="117686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717800" y="4881033"/>
              <a:ext cx="2235200" cy="197696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0769600" y="575729"/>
              <a:ext cx="1422400" cy="2235200"/>
            </a:xfrm>
            <a:prstGeom prst="rect">
              <a:avLst/>
            </a:prstGeom>
          </p:spPr>
        </p:pic>
      </p:grpSp>
      <p:pic>
        <p:nvPicPr>
          <p:cNvPr id="12" name="object 12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6248400" y="3649129"/>
            <a:ext cx="1562087" cy="1562100"/>
          </a:xfrm>
          <a:prstGeom prst="rect">
            <a:avLst/>
          </a:prstGeom>
        </p:spPr>
      </p:pic>
      <p:grpSp>
        <p:nvGrpSpPr>
          <p:cNvPr id="13" name="object 13"/>
          <p:cNvGrpSpPr/>
          <p:nvPr/>
        </p:nvGrpSpPr>
        <p:grpSpPr>
          <a:xfrm>
            <a:off x="246570" y="309792"/>
            <a:ext cx="11699240" cy="6351905"/>
            <a:chOff x="246570" y="309792"/>
            <a:chExt cx="11699240" cy="6351905"/>
          </a:xfrm>
        </p:grpSpPr>
        <p:sp>
          <p:nvSpPr>
            <p:cNvPr id="14" name="object 14"/>
            <p:cNvSpPr/>
            <p:nvPr/>
          </p:nvSpPr>
          <p:spPr>
            <a:xfrm>
              <a:off x="252920" y="316142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5" y="8018"/>
                  </a:lnTo>
                  <a:lnTo>
                    <a:pt x="29849" y="29849"/>
                  </a:lnTo>
                  <a:lnTo>
                    <a:pt x="8018" y="62155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8" y="6163554"/>
                  </a:lnTo>
                  <a:lnTo>
                    <a:pt x="29849" y="6195860"/>
                  </a:lnTo>
                  <a:lnTo>
                    <a:pt x="62155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8" y="6217688"/>
                  </a:lnTo>
                  <a:lnTo>
                    <a:pt x="11656314" y="6195860"/>
                  </a:lnTo>
                  <a:lnTo>
                    <a:pt x="11678142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2" y="62155"/>
                  </a:lnTo>
                  <a:lnTo>
                    <a:pt x="11656314" y="29849"/>
                  </a:lnTo>
                  <a:lnTo>
                    <a:pt x="11624008" y="8018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2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5" y="6217688"/>
                  </a:lnTo>
                  <a:lnTo>
                    <a:pt x="29849" y="6195860"/>
                  </a:lnTo>
                  <a:lnTo>
                    <a:pt x="8018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8" y="62155"/>
                  </a:lnTo>
                  <a:lnTo>
                    <a:pt x="29849" y="29849"/>
                  </a:lnTo>
                  <a:lnTo>
                    <a:pt x="62155" y="8018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8" y="8018"/>
                  </a:lnTo>
                  <a:lnTo>
                    <a:pt x="11656314" y="29849"/>
                  </a:lnTo>
                  <a:lnTo>
                    <a:pt x="11678142" y="62155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2" y="6163554"/>
                  </a:lnTo>
                  <a:lnTo>
                    <a:pt x="11656314" y="6195860"/>
                  </a:lnTo>
                  <a:lnTo>
                    <a:pt x="11624008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30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4"/>
                  </a:lnTo>
                  <a:lnTo>
                    <a:pt x="9466" y="73396"/>
                  </a:lnTo>
                  <a:lnTo>
                    <a:pt x="0" y="119989"/>
                  </a:lnTo>
                  <a:lnTo>
                    <a:pt x="9466" y="166567"/>
                  </a:lnTo>
                  <a:lnTo>
                    <a:pt x="35242" y="204712"/>
                  </a:lnTo>
                  <a:lnTo>
                    <a:pt x="73391" y="230487"/>
                  </a:lnTo>
                  <a:lnTo>
                    <a:pt x="119976" y="239953"/>
                  </a:lnTo>
                  <a:lnTo>
                    <a:pt x="1673161" y="239953"/>
                  </a:lnTo>
                  <a:lnTo>
                    <a:pt x="1719739" y="230487"/>
                  </a:lnTo>
                  <a:lnTo>
                    <a:pt x="1757884" y="204712"/>
                  </a:lnTo>
                  <a:lnTo>
                    <a:pt x="1783659" y="166567"/>
                  </a:lnTo>
                  <a:lnTo>
                    <a:pt x="1793125" y="119989"/>
                  </a:lnTo>
                  <a:lnTo>
                    <a:pt x="1783659" y="73396"/>
                  </a:lnTo>
                  <a:lnTo>
                    <a:pt x="1757884" y="35244"/>
                  </a:lnTo>
                  <a:lnTo>
                    <a:pt x="1719739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30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76" y="239953"/>
                  </a:lnTo>
                  <a:lnTo>
                    <a:pt x="73391" y="230487"/>
                  </a:lnTo>
                  <a:lnTo>
                    <a:pt x="35242" y="204712"/>
                  </a:lnTo>
                  <a:lnTo>
                    <a:pt x="9466" y="166567"/>
                  </a:lnTo>
                  <a:lnTo>
                    <a:pt x="0" y="119989"/>
                  </a:lnTo>
                  <a:lnTo>
                    <a:pt x="9466" y="73396"/>
                  </a:lnTo>
                  <a:lnTo>
                    <a:pt x="35242" y="35244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1673161" y="0"/>
                  </a:lnTo>
                  <a:lnTo>
                    <a:pt x="1719739" y="9466"/>
                  </a:lnTo>
                  <a:lnTo>
                    <a:pt x="1757884" y="35244"/>
                  </a:lnTo>
                  <a:lnTo>
                    <a:pt x="1783659" y="73396"/>
                  </a:lnTo>
                  <a:lnTo>
                    <a:pt x="1793125" y="119989"/>
                  </a:lnTo>
                  <a:lnTo>
                    <a:pt x="1783659" y="166567"/>
                  </a:lnTo>
                  <a:lnTo>
                    <a:pt x="1757884" y="204712"/>
                  </a:lnTo>
                  <a:lnTo>
                    <a:pt x="1719739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602674" y="621880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5"/>
                  </a:lnTo>
                  <a:lnTo>
                    <a:pt x="11158" y="11163"/>
                  </a:lnTo>
                  <a:lnTo>
                    <a:pt x="2993" y="23274"/>
                  </a:lnTo>
                  <a:lnTo>
                    <a:pt x="0" y="38099"/>
                  </a:lnTo>
                  <a:lnTo>
                    <a:pt x="0" y="543509"/>
                  </a:lnTo>
                  <a:lnTo>
                    <a:pt x="2993" y="558334"/>
                  </a:lnTo>
                  <a:lnTo>
                    <a:pt x="11158" y="570445"/>
                  </a:lnTo>
                  <a:lnTo>
                    <a:pt x="23268" y="578613"/>
                  </a:lnTo>
                  <a:lnTo>
                    <a:pt x="38100" y="581609"/>
                  </a:lnTo>
                  <a:lnTo>
                    <a:pt x="543496" y="581609"/>
                  </a:lnTo>
                  <a:lnTo>
                    <a:pt x="558327" y="578613"/>
                  </a:lnTo>
                  <a:lnTo>
                    <a:pt x="570437" y="570445"/>
                  </a:lnTo>
                  <a:lnTo>
                    <a:pt x="578602" y="558334"/>
                  </a:lnTo>
                  <a:lnTo>
                    <a:pt x="581596" y="543509"/>
                  </a:lnTo>
                  <a:lnTo>
                    <a:pt x="581596" y="38099"/>
                  </a:lnTo>
                  <a:lnTo>
                    <a:pt x="578602" y="23274"/>
                  </a:lnTo>
                  <a:lnTo>
                    <a:pt x="570437" y="11163"/>
                  </a:lnTo>
                  <a:lnTo>
                    <a:pt x="558327" y="2995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474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602674" y="621880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609"/>
                  </a:moveTo>
                  <a:lnTo>
                    <a:pt x="38100" y="581609"/>
                  </a:lnTo>
                  <a:lnTo>
                    <a:pt x="23268" y="578613"/>
                  </a:lnTo>
                  <a:lnTo>
                    <a:pt x="11158" y="570445"/>
                  </a:lnTo>
                  <a:lnTo>
                    <a:pt x="2993" y="558334"/>
                  </a:lnTo>
                  <a:lnTo>
                    <a:pt x="0" y="543509"/>
                  </a:lnTo>
                  <a:lnTo>
                    <a:pt x="0" y="38099"/>
                  </a:lnTo>
                  <a:lnTo>
                    <a:pt x="2993" y="23274"/>
                  </a:lnTo>
                  <a:lnTo>
                    <a:pt x="11158" y="11163"/>
                  </a:lnTo>
                  <a:lnTo>
                    <a:pt x="23268" y="2995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5"/>
                  </a:lnTo>
                  <a:lnTo>
                    <a:pt x="570437" y="11163"/>
                  </a:lnTo>
                  <a:lnTo>
                    <a:pt x="578602" y="23274"/>
                  </a:lnTo>
                  <a:lnTo>
                    <a:pt x="581596" y="38099"/>
                  </a:lnTo>
                  <a:lnTo>
                    <a:pt x="581596" y="543509"/>
                  </a:lnTo>
                  <a:lnTo>
                    <a:pt x="578602" y="558334"/>
                  </a:lnTo>
                  <a:lnTo>
                    <a:pt x="570437" y="570445"/>
                  </a:lnTo>
                  <a:lnTo>
                    <a:pt x="558327" y="578613"/>
                  </a:lnTo>
                  <a:lnTo>
                    <a:pt x="543496" y="581609"/>
                  </a:lnTo>
                  <a:close/>
                </a:path>
              </a:pathLst>
            </a:custGeom>
            <a:ln w="12699">
              <a:solidFill>
                <a:srgbClr val="15151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2" name="object 22"/>
          <p:cNvGrpSpPr/>
          <p:nvPr/>
        </p:nvGrpSpPr>
        <p:grpSpPr>
          <a:xfrm>
            <a:off x="600583" y="1621878"/>
            <a:ext cx="7980045" cy="594360"/>
            <a:chOff x="600583" y="1621878"/>
            <a:chExt cx="7980045" cy="594360"/>
          </a:xfrm>
        </p:grpSpPr>
        <p:sp>
          <p:nvSpPr>
            <p:cNvPr id="23" name="object 23"/>
            <p:cNvSpPr/>
            <p:nvPr/>
          </p:nvSpPr>
          <p:spPr>
            <a:xfrm>
              <a:off x="606933" y="1628228"/>
              <a:ext cx="7967345" cy="581660"/>
            </a:xfrm>
            <a:custGeom>
              <a:avLst/>
              <a:gdLst/>
              <a:ahLst/>
              <a:cxnLst/>
              <a:rect l="l" t="t" r="r" b="b"/>
              <a:pathLst>
                <a:path w="7967345" h="581660">
                  <a:moveTo>
                    <a:pt x="7929714" y="0"/>
                  </a:moveTo>
                  <a:lnTo>
                    <a:pt x="37426" y="0"/>
                  </a:lnTo>
                  <a:lnTo>
                    <a:pt x="22861" y="2940"/>
                  </a:lnTo>
                  <a:lnTo>
                    <a:pt x="10964" y="10960"/>
                  </a:lnTo>
                  <a:lnTo>
                    <a:pt x="2942" y="22856"/>
                  </a:lnTo>
                  <a:lnTo>
                    <a:pt x="0" y="37426"/>
                  </a:lnTo>
                  <a:lnTo>
                    <a:pt x="0" y="544182"/>
                  </a:lnTo>
                  <a:lnTo>
                    <a:pt x="2942" y="558752"/>
                  </a:lnTo>
                  <a:lnTo>
                    <a:pt x="10964" y="570649"/>
                  </a:lnTo>
                  <a:lnTo>
                    <a:pt x="22861" y="578668"/>
                  </a:lnTo>
                  <a:lnTo>
                    <a:pt x="37426" y="581609"/>
                  </a:lnTo>
                  <a:lnTo>
                    <a:pt x="7929714" y="581609"/>
                  </a:lnTo>
                  <a:lnTo>
                    <a:pt x="7944278" y="578668"/>
                  </a:lnTo>
                  <a:lnTo>
                    <a:pt x="7956170" y="570649"/>
                  </a:lnTo>
                  <a:lnTo>
                    <a:pt x="7964188" y="558752"/>
                  </a:lnTo>
                  <a:lnTo>
                    <a:pt x="7967129" y="544182"/>
                  </a:lnTo>
                  <a:lnTo>
                    <a:pt x="7967129" y="37426"/>
                  </a:lnTo>
                  <a:lnTo>
                    <a:pt x="7964188" y="22856"/>
                  </a:lnTo>
                  <a:lnTo>
                    <a:pt x="7956170" y="10960"/>
                  </a:lnTo>
                  <a:lnTo>
                    <a:pt x="7944278" y="2940"/>
                  </a:lnTo>
                  <a:lnTo>
                    <a:pt x="7929714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606933" y="1628228"/>
              <a:ext cx="7967345" cy="581660"/>
            </a:xfrm>
            <a:custGeom>
              <a:avLst/>
              <a:gdLst/>
              <a:ahLst/>
              <a:cxnLst/>
              <a:rect l="l" t="t" r="r" b="b"/>
              <a:pathLst>
                <a:path w="7967345" h="581660">
                  <a:moveTo>
                    <a:pt x="7929714" y="581609"/>
                  </a:moveTo>
                  <a:lnTo>
                    <a:pt x="37426" y="581609"/>
                  </a:lnTo>
                  <a:lnTo>
                    <a:pt x="22861" y="578668"/>
                  </a:lnTo>
                  <a:lnTo>
                    <a:pt x="10964" y="570649"/>
                  </a:lnTo>
                  <a:lnTo>
                    <a:pt x="2942" y="558752"/>
                  </a:lnTo>
                  <a:lnTo>
                    <a:pt x="0" y="544182"/>
                  </a:lnTo>
                  <a:lnTo>
                    <a:pt x="0" y="37426"/>
                  </a:lnTo>
                  <a:lnTo>
                    <a:pt x="2942" y="22856"/>
                  </a:lnTo>
                  <a:lnTo>
                    <a:pt x="10964" y="10960"/>
                  </a:lnTo>
                  <a:lnTo>
                    <a:pt x="22861" y="2940"/>
                  </a:lnTo>
                  <a:lnTo>
                    <a:pt x="37426" y="0"/>
                  </a:lnTo>
                  <a:lnTo>
                    <a:pt x="7929714" y="0"/>
                  </a:lnTo>
                  <a:lnTo>
                    <a:pt x="7944278" y="2940"/>
                  </a:lnTo>
                  <a:lnTo>
                    <a:pt x="7956170" y="10960"/>
                  </a:lnTo>
                  <a:lnTo>
                    <a:pt x="7964188" y="22856"/>
                  </a:lnTo>
                  <a:lnTo>
                    <a:pt x="7967129" y="37426"/>
                  </a:lnTo>
                  <a:lnTo>
                    <a:pt x="7967129" y="544182"/>
                  </a:lnTo>
                  <a:lnTo>
                    <a:pt x="7964188" y="558752"/>
                  </a:lnTo>
                  <a:lnTo>
                    <a:pt x="7956170" y="570649"/>
                  </a:lnTo>
                  <a:lnTo>
                    <a:pt x="7944278" y="578668"/>
                  </a:lnTo>
                  <a:lnTo>
                    <a:pt x="7929714" y="581609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953566" y="1722882"/>
            <a:ext cx="7274559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10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Complete the table to work out the size of each angle on the pie chart.</a:t>
            </a:r>
            <a:endParaRPr sz="2000" spc="-100" dirty="0">
              <a:latin typeface="Grammarsaurus" pitchFamily="2" charset="0"/>
              <a:cs typeface="Gill Sans MT"/>
            </a:endParaRPr>
          </a:p>
        </p:txBody>
      </p:sp>
      <p:grpSp>
        <p:nvGrpSpPr>
          <p:cNvPr id="26" name="object 26"/>
          <p:cNvGrpSpPr/>
          <p:nvPr/>
        </p:nvGrpSpPr>
        <p:grpSpPr>
          <a:xfrm>
            <a:off x="9259113" y="531507"/>
            <a:ext cx="2040255" cy="2040255"/>
            <a:chOff x="9259113" y="531507"/>
            <a:chExt cx="2040255" cy="2040255"/>
          </a:xfrm>
        </p:grpSpPr>
        <p:sp>
          <p:nvSpPr>
            <p:cNvPr id="27" name="object 27"/>
            <p:cNvSpPr/>
            <p:nvPr/>
          </p:nvSpPr>
          <p:spPr>
            <a:xfrm>
              <a:off x="10279139" y="540715"/>
              <a:ext cx="962660" cy="1010919"/>
            </a:xfrm>
            <a:custGeom>
              <a:avLst/>
              <a:gdLst/>
              <a:ahLst/>
              <a:cxnLst/>
              <a:rect l="l" t="t" r="r" b="b"/>
              <a:pathLst>
                <a:path w="962659" h="1010919">
                  <a:moveTo>
                    <a:pt x="660" y="0"/>
                  </a:moveTo>
                  <a:lnTo>
                    <a:pt x="0" y="1010805"/>
                  </a:lnTo>
                  <a:lnTo>
                    <a:pt x="962139" y="697865"/>
                  </a:lnTo>
                  <a:lnTo>
                    <a:pt x="946616" y="653189"/>
                  </a:lnTo>
                  <a:lnTo>
                    <a:pt x="929102" y="609517"/>
                  </a:lnTo>
                  <a:lnTo>
                    <a:pt x="909651" y="566900"/>
                  </a:lnTo>
                  <a:lnTo>
                    <a:pt x="888315" y="525392"/>
                  </a:lnTo>
                  <a:lnTo>
                    <a:pt x="865148" y="485048"/>
                  </a:lnTo>
                  <a:lnTo>
                    <a:pt x="840204" y="445919"/>
                  </a:lnTo>
                  <a:lnTo>
                    <a:pt x="813537" y="408061"/>
                  </a:lnTo>
                  <a:lnTo>
                    <a:pt x="785199" y="371526"/>
                  </a:lnTo>
                  <a:lnTo>
                    <a:pt x="755245" y="336368"/>
                  </a:lnTo>
                  <a:lnTo>
                    <a:pt x="723728" y="302640"/>
                  </a:lnTo>
                  <a:lnTo>
                    <a:pt x="690701" y="270397"/>
                  </a:lnTo>
                  <a:lnTo>
                    <a:pt x="656218" y="239691"/>
                  </a:lnTo>
                  <a:lnTo>
                    <a:pt x="620333" y="210576"/>
                  </a:lnTo>
                  <a:lnTo>
                    <a:pt x="583099" y="183106"/>
                  </a:lnTo>
                  <a:lnTo>
                    <a:pt x="544569" y="157334"/>
                  </a:lnTo>
                  <a:lnTo>
                    <a:pt x="504798" y="133313"/>
                  </a:lnTo>
                  <a:lnTo>
                    <a:pt x="463838" y="111097"/>
                  </a:lnTo>
                  <a:lnTo>
                    <a:pt x="421743" y="90741"/>
                  </a:lnTo>
                  <a:lnTo>
                    <a:pt x="378568" y="72296"/>
                  </a:lnTo>
                  <a:lnTo>
                    <a:pt x="334364" y="55817"/>
                  </a:lnTo>
                  <a:lnTo>
                    <a:pt x="289186" y="41357"/>
                  </a:lnTo>
                  <a:lnTo>
                    <a:pt x="243088" y="28970"/>
                  </a:lnTo>
                  <a:lnTo>
                    <a:pt x="196123" y="18709"/>
                  </a:lnTo>
                  <a:lnTo>
                    <a:pt x="148343" y="10628"/>
                  </a:lnTo>
                  <a:lnTo>
                    <a:pt x="99804" y="4781"/>
                  </a:lnTo>
                  <a:lnTo>
                    <a:pt x="50559" y="1220"/>
                  </a:lnTo>
                  <a:lnTo>
                    <a:pt x="660" y="0"/>
                  </a:lnTo>
                  <a:close/>
                </a:path>
              </a:pathLst>
            </a:custGeom>
            <a:solidFill>
              <a:srgbClr val="C9E7D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10279139" y="540715"/>
              <a:ext cx="962660" cy="1010919"/>
            </a:xfrm>
            <a:custGeom>
              <a:avLst/>
              <a:gdLst/>
              <a:ahLst/>
              <a:cxnLst/>
              <a:rect l="l" t="t" r="r" b="b"/>
              <a:pathLst>
                <a:path w="962659" h="1010919">
                  <a:moveTo>
                    <a:pt x="0" y="1010805"/>
                  </a:moveTo>
                  <a:lnTo>
                    <a:pt x="962139" y="697865"/>
                  </a:lnTo>
                  <a:lnTo>
                    <a:pt x="946616" y="653189"/>
                  </a:lnTo>
                  <a:lnTo>
                    <a:pt x="929102" y="609517"/>
                  </a:lnTo>
                  <a:lnTo>
                    <a:pt x="909651" y="566900"/>
                  </a:lnTo>
                  <a:lnTo>
                    <a:pt x="888315" y="525392"/>
                  </a:lnTo>
                  <a:lnTo>
                    <a:pt x="865148" y="485048"/>
                  </a:lnTo>
                  <a:lnTo>
                    <a:pt x="840204" y="445919"/>
                  </a:lnTo>
                  <a:lnTo>
                    <a:pt x="813537" y="408061"/>
                  </a:lnTo>
                  <a:lnTo>
                    <a:pt x="785199" y="371526"/>
                  </a:lnTo>
                  <a:lnTo>
                    <a:pt x="755245" y="336368"/>
                  </a:lnTo>
                  <a:lnTo>
                    <a:pt x="723728" y="302640"/>
                  </a:lnTo>
                  <a:lnTo>
                    <a:pt x="690701" y="270397"/>
                  </a:lnTo>
                  <a:lnTo>
                    <a:pt x="656218" y="239691"/>
                  </a:lnTo>
                  <a:lnTo>
                    <a:pt x="620333" y="210576"/>
                  </a:lnTo>
                  <a:lnTo>
                    <a:pt x="583099" y="183106"/>
                  </a:lnTo>
                  <a:lnTo>
                    <a:pt x="544569" y="157334"/>
                  </a:lnTo>
                  <a:lnTo>
                    <a:pt x="504798" y="133313"/>
                  </a:lnTo>
                  <a:lnTo>
                    <a:pt x="463838" y="111097"/>
                  </a:lnTo>
                  <a:lnTo>
                    <a:pt x="421743" y="90741"/>
                  </a:lnTo>
                  <a:lnTo>
                    <a:pt x="378568" y="72296"/>
                  </a:lnTo>
                  <a:lnTo>
                    <a:pt x="334364" y="55817"/>
                  </a:lnTo>
                  <a:lnTo>
                    <a:pt x="289186" y="41357"/>
                  </a:lnTo>
                  <a:lnTo>
                    <a:pt x="243088" y="28970"/>
                  </a:lnTo>
                  <a:lnTo>
                    <a:pt x="196123" y="18709"/>
                  </a:lnTo>
                  <a:lnTo>
                    <a:pt x="148343" y="10628"/>
                  </a:lnTo>
                  <a:lnTo>
                    <a:pt x="99804" y="4781"/>
                  </a:lnTo>
                  <a:lnTo>
                    <a:pt x="50559" y="1220"/>
                  </a:lnTo>
                  <a:lnTo>
                    <a:pt x="660" y="0"/>
                  </a:lnTo>
                  <a:lnTo>
                    <a:pt x="0" y="1010805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9526206" y="1238580"/>
              <a:ext cx="1764030" cy="1323975"/>
            </a:xfrm>
            <a:custGeom>
              <a:avLst/>
              <a:gdLst/>
              <a:ahLst/>
              <a:cxnLst/>
              <a:rect l="l" t="t" r="r" b="b"/>
              <a:pathLst>
                <a:path w="1764029" h="1323975">
                  <a:moveTo>
                    <a:pt x="1715071" y="0"/>
                  </a:moveTo>
                  <a:lnTo>
                    <a:pt x="752932" y="312940"/>
                  </a:lnTo>
                  <a:lnTo>
                    <a:pt x="0" y="989977"/>
                  </a:lnTo>
                  <a:lnTo>
                    <a:pt x="33423" y="1025406"/>
                  </a:lnTo>
                  <a:lnTo>
                    <a:pt x="68520" y="1059174"/>
                  </a:lnTo>
                  <a:lnTo>
                    <a:pt x="105226" y="1091220"/>
                  </a:lnTo>
                  <a:lnTo>
                    <a:pt x="143479" y="1121480"/>
                  </a:lnTo>
                  <a:lnTo>
                    <a:pt x="183216" y="1149892"/>
                  </a:lnTo>
                  <a:lnTo>
                    <a:pt x="224374" y="1176392"/>
                  </a:lnTo>
                  <a:lnTo>
                    <a:pt x="266890" y="1200918"/>
                  </a:lnTo>
                  <a:lnTo>
                    <a:pt x="310702" y="1223406"/>
                  </a:lnTo>
                  <a:lnTo>
                    <a:pt x="355747" y="1243794"/>
                  </a:lnTo>
                  <a:lnTo>
                    <a:pt x="401961" y="1262019"/>
                  </a:lnTo>
                  <a:lnTo>
                    <a:pt x="449282" y="1278018"/>
                  </a:lnTo>
                  <a:lnTo>
                    <a:pt x="497647" y="1291729"/>
                  </a:lnTo>
                  <a:lnTo>
                    <a:pt x="546993" y="1303087"/>
                  </a:lnTo>
                  <a:lnTo>
                    <a:pt x="597258" y="1312031"/>
                  </a:lnTo>
                  <a:lnTo>
                    <a:pt x="648377" y="1318497"/>
                  </a:lnTo>
                  <a:lnTo>
                    <a:pt x="700290" y="1322423"/>
                  </a:lnTo>
                  <a:lnTo>
                    <a:pt x="752932" y="1323746"/>
                  </a:lnTo>
                  <a:lnTo>
                    <a:pt x="800782" y="1322654"/>
                  </a:lnTo>
                  <a:lnTo>
                    <a:pt x="848035" y="1319408"/>
                  </a:lnTo>
                  <a:lnTo>
                    <a:pt x="894644" y="1314057"/>
                  </a:lnTo>
                  <a:lnTo>
                    <a:pt x="940562" y="1306646"/>
                  </a:lnTo>
                  <a:lnTo>
                    <a:pt x="985740" y="1297224"/>
                  </a:lnTo>
                  <a:lnTo>
                    <a:pt x="1030133" y="1285837"/>
                  </a:lnTo>
                  <a:lnTo>
                    <a:pt x="1073693" y="1272533"/>
                  </a:lnTo>
                  <a:lnTo>
                    <a:pt x="1116373" y="1257358"/>
                  </a:lnTo>
                  <a:lnTo>
                    <a:pt x="1158125" y="1240360"/>
                  </a:lnTo>
                  <a:lnTo>
                    <a:pt x="1198903" y="1221587"/>
                  </a:lnTo>
                  <a:lnTo>
                    <a:pt x="1238659" y="1201084"/>
                  </a:lnTo>
                  <a:lnTo>
                    <a:pt x="1277347" y="1178899"/>
                  </a:lnTo>
                  <a:lnTo>
                    <a:pt x="1314919" y="1155080"/>
                  </a:lnTo>
                  <a:lnTo>
                    <a:pt x="1351327" y="1129674"/>
                  </a:lnTo>
                  <a:lnTo>
                    <a:pt x="1386526" y="1102727"/>
                  </a:lnTo>
                  <a:lnTo>
                    <a:pt x="1420467" y="1074288"/>
                  </a:lnTo>
                  <a:lnTo>
                    <a:pt x="1453104" y="1044402"/>
                  </a:lnTo>
                  <a:lnTo>
                    <a:pt x="1484389" y="1013117"/>
                  </a:lnTo>
                  <a:lnTo>
                    <a:pt x="1514275" y="980481"/>
                  </a:lnTo>
                  <a:lnTo>
                    <a:pt x="1542715" y="946540"/>
                  </a:lnTo>
                  <a:lnTo>
                    <a:pt x="1569662" y="911341"/>
                  </a:lnTo>
                  <a:lnTo>
                    <a:pt x="1595069" y="874933"/>
                  </a:lnTo>
                  <a:lnTo>
                    <a:pt x="1618888" y="837361"/>
                  </a:lnTo>
                  <a:lnTo>
                    <a:pt x="1641073" y="798674"/>
                  </a:lnTo>
                  <a:lnTo>
                    <a:pt x="1661576" y="758917"/>
                  </a:lnTo>
                  <a:lnTo>
                    <a:pt x="1680350" y="718139"/>
                  </a:lnTo>
                  <a:lnTo>
                    <a:pt x="1697348" y="676386"/>
                  </a:lnTo>
                  <a:lnTo>
                    <a:pt x="1712523" y="633706"/>
                  </a:lnTo>
                  <a:lnTo>
                    <a:pt x="1725828" y="590146"/>
                  </a:lnTo>
                  <a:lnTo>
                    <a:pt x="1737215" y="545753"/>
                  </a:lnTo>
                  <a:lnTo>
                    <a:pt x="1746637" y="500574"/>
                  </a:lnTo>
                  <a:lnTo>
                    <a:pt x="1754048" y="454656"/>
                  </a:lnTo>
                  <a:lnTo>
                    <a:pt x="1759399" y="408046"/>
                  </a:lnTo>
                  <a:lnTo>
                    <a:pt x="1762645" y="360792"/>
                  </a:lnTo>
                  <a:lnTo>
                    <a:pt x="1763737" y="312940"/>
                  </a:lnTo>
                  <a:lnTo>
                    <a:pt x="1762328" y="258606"/>
                  </a:lnTo>
                  <a:lnTo>
                    <a:pt x="1758145" y="205050"/>
                  </a:lnTo>
                  <a:lnTo>
                    <a:pt x="1751258" y="152341"/>
                  </a:lnTo>
                  <a:lnTo>
                    <a:pt x="1741737" y="100549"/>
                  </a:lnTo>
                  <a:lnTo>
                    <a:pt x="1729652" y="49745"/>
                  </a:lnTo>
                  <a:lnTo>
                    <a:pt x="1715071" y="0"/>
                  </a:lnTo>
                  <a:close/>
                </a:path>
              </a:pathLst>
            </a:custGeom>
            <a:solidFill>
              <a:srgbClr val="80C7B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9526206" y="1238580"/>
              <a:ext cx="1764030" cy="1323975"/>
            </a:xfrm>
            <a:custGeom>
              <a:avLst/>
              <a:gdLst/>
              <a:ahLst/>
              <a:cxnLst/>
              <a:rect l="l" t="t" r="r" b="b"/>
              <a:pathLst>
                <a:path w="1764029" h="1323975">
                  <a:moveTo>
                    <a:pt x="752932" y="312940"/>
                  </a:moveTo>
                  <a:lnTo>
                    <a:pt x="0" y="989977"/>
                  </a:lnTo>
                  <a:lnTo>
                    <a:pt x="33423" y="1025406"/>
                  </a:lnTo>
                  <a:lnTo>
                    <a:pt x="68520" y="1059174"/>
                  </a:lnTo>
                  <a:lnTo>
                    <a:pt x="105226" y="1091220"/>
                  </a:lnTo>
                  <a:lnTo>
                    <a:pt x="143479" y="1121480"/>
                  </a:lnTo>
                  <a:lnTo>
                    <a:pt x="183216" y="1149892"/>
                  </a:lnTo>
                  <a:lnTo>
                    <a:pt x="224374" y="1176392"/>
                  </a:lnTo>
                  <a:lnTo>
                    <a:pt x="266890" y="1200918"/>
                  </a:lnTo>
                  <a:lnTo>
                    <a:pt x="310702" y="1223406"/>
                  </a:lnTo>
                  <a:lnTo>
                    <a:pt x="355747" y="1243794"/>
                  </a:lnTo>
                  <a:lnTo>
                    <a:pt x="401961" y="1262019"/>
                  </a:lnTo>
                  <a:lnTo>
                    <a:pt x="449282" y="1278018"/>
                  </a:lnTo>
                  <a:lnTo>
                    <a:pt x="497647" y="1291729"/>
                  </a:lnTo>
                  <a:lnTo>
                    <a:pt x="546993" y="1303087"/>
                  </a:lnTo>
                  <a:lnTo>
                    <a:pt x="597258" y="1312031"/>
                  </a:lnTo>
                  <a:lnTo>
                    <a:pt x="648377" y="1318497"/>
                  </a:lnTo>
                  <a:lnTo>
                    <a:pt x="700290" y="1322423"/>
                  </a:lnTo>
                  <a:lnTo>
                    <a:pt x="752932" y="1323746"/>
                  </a:lnTo>
                  <a:lnTo>
                    <a:pt x="800782" y="1322654"/>
                  </a:lnTo>
                  <a:lnTo>
                    <a:pt x="848035" y="1319408"/>
                  </a:lnTo>
                  <a:lnTo>
                    <a:pt x="894644" y="1314057"/>
                  </a:lnTo>
                  <a:lnTo>
                    <a:pt x="940562" y="1306646"/>
                  </a:lnTo>
                  <a:lnTo>
                    <a:pt x="985740" y="1297224"/>
                  </a:lnTo>
                  <a:lnTo>
                    <a:pt x="1030133" y="1285837"/>
                  </a:lnTo>
                  <a:lnTo>
                    <a:pt x="1073693" y="1272533"/>
                  </a:lnTo>
                  <a:lnTo>
                    <a:pt x="1116373" y="1257358"/>
                  </a:lnTo>
                  <a:lnTo>
                    <a:pt x="1158125" y="1240360"/>
                  </a:lnTo>
                  <a:lnTo>
                    <a:pt x="1198903" y="1221587"/>
                  </a:lnTo>
                  <a:lnTo>
                    <a:pt x="1238659" y="1201084"/>
                  </a:lnTo>
                  <a:lnTo>
                    <a:pt x="1277347" y="1178899"/>
                  </a:lnTo>
                  <a:lnTo>
                    <a:pt x="1314919" y="1155080"/>
                  </a:lnTo>
                  <a:lnTo>
                    <a:pt x="1351327" y="1129674"/>
                  </a:lnTo>
                  <a:lnTo>
                    <a:pt x="1386526" y="1102727"/>
                  </a:lnTo>
                  <a:lnTo>
                    <a:pt x="1420467" y="1074288"/>
                  </a:lnTo>
                  <a:lnTo>
                    <a:pt x="1453104" y="1044402"/>
                  </a:lnTo>
                  <a:lnTo>
                    <a:pt x="1484389" y="1013117"/>
                  </a:lnTo>
                  <a:lnTo>
                    <a:pt x="1514275" y="980481"/>
                  </a:lnTo>
                  <a:lnTo>
                    <a:pt x="1542715" y="946540"/>
                  </a:lnTo>
                  <a:lnTo>
                    <a:pt x="1569662" y="911341"/>
                  </a:lnTo>
                  <a:lnTo>
                    <a:pt x="1595069" y="874933"/>
                  </a:lnTo>
                  <a:lnTo>
                    <a:pt x="1618888" y="837361"/>
                  </a:lnTo>
                  <a:lnTo>
                    <a:pt x="1641073" y="798674"/>
                  </a:lnTo>
                  <a:lnTo>
                    <a:pt x="1661576" y="758917"/>
                  </a:lnTo>
                  <a:lnTo>
                    <a:pt x="1680350" y="718139"/>
                  </a:lnTo>
                  <a:lnTo>
                    <a:pt x="1697348" y="676386"/>
                  </a:lnTo>
                  <a:lnTo>
                    <a:pt x="1712523" y="633706"/>
                  </a:lnTo>
                  <a:lnTo>
                    <a:pt x="1725828" y="590146"/>
                  </a:lnTo>
                  <a:lnTo>
                    <a:pt x="1737215" y="545753"/>
                  </a:lnTo>
                  <a:lnTo>
                    <a:pt x="1746637" y="500574"/>
                  </a:lnTo>
                  <a:lnTo>
                    <a:pt x="1754048" y="454656"/>
                  </a:lnTo>
                  <a:lnTo>
                    <a:pt x="1759399" y="408046"/>
                  </a:lnTo>
                  <a:lnTo>
                    <a:pt x="1762645" y="360792"/>
                  </a:lnTo>
                  <a:lnTo>
                    <a:pt x="1763737" y="312940"/>
                  </a:lnTo>
                  <a:lnTo>
                    <a:pt x="1762328" y="258606"/>
                  </a:lnTo>
                  <a:lnTo>
                    <a:pt x="1758145" y="205050"/>
                  </a:lnTo>
                  <a:lnTo>
                    <a:pt x="1751258" y="152341"/>
                  </a:lnTo>
                  <a:lnTo>
                    <a:pt x="1741737" y="100549"/>
                  </a:lnTo>
                  <a:lnTo>
                    <a:pt x="1729652" y="49745"/>
                  </a:lnTo>
                  <a:lnTo>
                    <a:pt x="1715071" y="0"/>
                  </a:lnTo>
                  <a:lnTo>
                    <a:pt x="752932" y="312940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9526206" y="1238580"/>
              <a:ext cx="1764030" cy="1323975"/>
            </a:xfrm>
            <a:custGeom>
              <a:avLst/>
              <a:gdLst/>
              <a:ahLst/>
              <a:cxnLst/>
              <a:rect l="l" t="t" r="r" b="b"/>
              <a:pathLst>
                <a:path w="1764029" h="1323975">
                  <a:moveTo>
                    <a:pt x="752932" y="312940"/>
                  </a:moveTo>
                  <a:lnTo>
                    <a:pt x="0" y="989977"/>
                  </a:lnTo>
                  <a:lnTo>
                    <a:pt x="33423" y="1025406"/>
                  </a:lnTo>
                  <a:lnTo>
                    <a:pt x="68520" y="1059174"/>
                  </a:lnTo>
                  <a:lnTo>
                    <a:pt x="105226" y="1091220"/>
                  </a:lnTo>
                  <a:lnTo>
                    <a:pt x="143479" y="1121480"/>
                  </a:lnTo>
                  <a:lnTo>
                    <a:pt x="183216" y="1149892"/>
                  </a:lnTo>
                  <a:lnTo>
                    <a:pt x="224374" y="1176392"/>
                  </a:lnTo>
                  <a:lnTo>
                    <a:pt x="266890" y="1200918"/>
                  </a:lnTo>
                  <a:lnTo>
                    <a:pt x="310702" y="1223406"/>
                  </a:lnTo>
                  <a:lnTo>
                    <a:pt x="355747" y="1243794"/>
                  </a:lnTo>
                  <a:lnTo>
                    <a:pt x="401961" y="1262019"/>
                  </a:lnTo>
                  <a:lnTo>
                    <a:pt x="449282" y="1278018"/>
                  </a:lnTo>
                  <a:lnTo>
                    <a:pt x="497647" y="1291729"/>
                  </a:lnTo>
                  <a:lnTo>
                    <a:pt x="546993" y="1303087"/>
                  </a:lnTo>
                  <a:lnTo>
                    <a:pt x="597258" y="1312031"/>
                  </a:lnTo>
                  <a:lnTo>
                    <a:pt x="648377" y="1318497"/>
                  </a:lnTo>
                  <a:lnTo>
                    <a:pt x="700290" y="1322423"/>
                  </a:lnTo>
                  <a:lnTo>
                    <a:pt x="752932" y="1323746"/>
                  </a:lnTo>
                  <a:lnTo>
                    <a:pt x="800782" y="1322654"/>
                  </a:lnTo>
                  <a:lnTo>
                    <a:pt x="848035" y="1319408"/>
                  </a:lnTo>
                  <a:lnTo>
                    <a:pt x="894644" y="1314057"/>
                  </a:lnTo>
                  <a:lnTo>
                    <a:pt x="940562" y="1306646"/>
                  </a:lnTo>
                  <a:lnTo>
                    <a:pt x="985740" y="1297224"/>
                  </a:lnTo>
                  <a:lnTo>
                    <a:pt x="1030133" y="1285837"/>
                  </a:lnTo>
                  <a:lnTo>
                    <a:pt x="1073693" y="1272533"/>
                  </a:lnTo>
                  <a:lnTo>
                    <a:pt x="1116373" y="1257358"/>
                  </a:lnTo>
                  <a:lnTo>
                    <a:pt x="1158125" y="1240360"/>
                  </a:lnTo>
                  <a:lnTo>
                    <a:pt x="1198903" y="1221587"/>
                  </a:lnTo>
                  <a:lnTo>
                    <a:pt x="1238659" y="1201084"/>
                  </a:lnTo>
                  <a:lnTo>
                    <a:pt x="1277347" y="1178899"/>
                  </a:lnTo>
                  <a:lnTo>
                    <a:pt x="1314919" y="1155080"/>
                  </a:lnTo>
                  <a:lnTo>
                    <a:pt x="1351327" y="1129674"/>
                  </a:lnTo>
                  <a:lnTo>
                    <a:pt x="1386526" y="1102727"/>
                  </a:lnTo>
                  <a:lnTo>
                    <a:pt x="1420467" y="1074288"/>
                  </a:lnTo>
                  <a:lnTo>
                    <a:pt x="1453104" y="1044402"/>
                  </a:lnTo>
                  <a:lnTo>
                    <a:pt x="1484389" y="1013117"/>
                  </a:lnTo>
                  <a:lnTo>
                    <a:pt x="1514275" y="980481"/>
                  </a:lnTo>
                  <a:lnTo>
                    <a:pt x="1542715" y="946540"/>
                  </a:lnTo>
                  <a:lnTo>
                    <a:pt x="1569662" y="911341"/>
                  </a:lnTo>
                  <a:lnTo>
                    <a:pt x="1595069" y="874933"/>
                  </a:lnTo>
                  <a:lnTo>
                    <a:pt x="1618888" y="837361"/>
                  </a:lnTo>
                  <a:lnTo>
                    <a:pt x="1641073" y="798674"/>
                  </a:lnTo>
                  <a:lnTo>
                    <a:pt x="1661576" y="758917"/>
                  </a:lnTo>
                  <a:lnTo>
                    <a:pt x="1680350" y="718139"/>
                  </a:lnTo>
                  <a:lnTo>
                    <a:pt x="1697348" y="676386"/>
                  </a:lnTo>
                  <a:lnTo>
                    <a:pt x="1712523" y="633706"/>
                  </a:lnTo>
                  <a:lnTo>
                    <a:pt x="1725828" y="590146"/>
                  </a:lnTo>
                  <a:lnTo>
                    <a:pt x="1737215" y="545753"/>
                  </a:lnTo>
                  <a:lnTo>
                    <a:pt x="1746637" y="500574"/>
                  </a:lnTo>
                  <a:lnTo>
                    <a:pt x="1754048" y="454656"/>
                  </a:lnTo>
                  <a:lnTo>
                    <a:pt x="1759399" y="408046"/>
                  </a:lnTo>
                  <a:lnTo>
                    <a:pt x="1762645" y="360792"/>
                  </a:lnTo>
                  <a:lnTo>
                    <a:pt x="1763737" y="312940"/>
                  </a:lnTo>
                  <a:lnTo>
                    <a:pt x="1762328" y="258606"/>
                  </a:lnTo>
                  <a:lnTo>
                    <a:pt x="1758145" y="205050"/>
                  </a:lnTo>
                  <a:lnTo>
                    <a:pt x="1751258" y="152341"/>
                  </a:lnTo>
                  <a:lnTo>
                    <a:pt x="1741737" y="100549"/>
                  </a:lnTo>
                  <a:lnTo>
                    <a:pt x="1729652" y="49745"/>
                  </a:lnTo>
                  <a:lnTo>
                    <a:pt x="1715071" y="0"/>
                  </a:lnTo>
                  <a:lnTo>
                    <a:pt x="752932" y="312940"/>
                  </a:lnTo>
                  <a:close/>
                </a:path>
              </a:pathLst>
            </a:custGeom>
            <a:ln w="1828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9268320" y="540715"/>
              <a:ext cx="1010919" cy="1688464"/>
            </a:xfrm>
            <a:custGeom>
              <a:avLst/>
              <a:gdLst/>
              <a:ahLst/>
              <a:cxnLst/>
              <a:rect l="l" t="t" r="r" b="b"/>
              <a:pathLst>
                <a:path w="1010920" h="1688464">
                  <a:moveTo>
                    <a:pt x="1009992" y="0"/>
                  </a:moveTo>
                  <a:lnTo>
                    <a:pt x="962175" y="1127"/>
                  </a:lnTo>
                  <a:lnTo>
                    <a:pt x="914954" y="4406"/>
                  </a:lnTo>
                  <a:lnTo>
                    <a:pt x="868379" y="9788"/>
                  </a:lnTo>
                  <a:lnTo>
                    <a:pt x="822494" y="17226"/>
                  </a:lnTo>
                  <a:lnTo>
                    <a:pt x="777349" y="26673"/>
                  </a:lnTo>
                  <a:lnTo>
                    <a:pt x="732989" y="38082"/>
                  </a:lnTo>
                  <a:lnTo>
                    <a:pt x="689462" y="51407"/>
                  </a:lnTo>
                  <a:lnTo>
                    <a:pt x="646815" y="66599"/>
                  </a:lnTo>
                  <a:lnTo>
                    <a:pt x="605095" y="83612"/>
                  </a:lnTo>
                  <a:lnTo>
                    <a:pt x="564349" y="102399"/>
                  </a:lnTo>
                  <a:lnTo>
                    <a:pt x="524624" y="122912"/>
                  </a:lnTo>
                  <a:lnTo>
                    <a:pt x="485967" y="145105"/>
                  </a:lnTo>
                  <a:lnTo>
                    <a:pt x="448426" y="168931"/>
                  </a:lnTo>
                  <a:lnTo>
                    <a:pt x="412047" y="194342"/>
                  </a:lnTo>
                  <a:lnTo>
                    <a:pt x="376878" y="221291"/>
                  </a:lnTo>
                  <a:lnTo>
                    <a:pt x="342965" y="249732"/>
                  </a:lnTo>
                  <a:lnTo>
                    <a:pt x="310356" y="279616"/>
                  </a:lnTo>
                  <a:lnTo>
                    <a:pt x="279098" y="310898"/>
                  </a:lnTo>
                  <a:lnTo>
                    <a:pt x="249238" y="343530"/>
                  </a:lnTo>
                  <a:lnTo>
                    <a:pt x="220822" y="377464"/>
                  </a:lnTo>
                  <a:lnTo>
                    <a:pt x="193899" y="412655"/>
                  </a:lnTo>
                  <a:lnTo>
                    <a:pt x="168514" y="449053"/>
                  </a:lnTo>
                  <a:lnTo>
                    <a:pt x="144716" y="486614"/>
                  </a:lnTo>
                  <a:lnTo>
                    <a:pt x="122551" y="525289"/>
                  </a:lnTo>
                  <a:lnTo>
                    <a:pt x="102067" y="565032"/>
                  </a:lnTo>
                  <a:lnTo>
                    <a:pt x="83310" y="605794"/>
                  </a:lnTo>
                  <a:lnTo>
                    <a:pt x="66327" y="647530"/>
                  </a:lnTo>
                  <a:lnTo>
                    <a:pt x="51166" y="690193"/>
                  </a:lnTo>
                  <a:lnTo>
                    <a:pt x="37874" y="733734"/>
                  </a:lnTo>
                  <a:lnTo>
                    <a:pt x="26497" y="778107"/>
                  </a:lnTo>
                  <a:lnTo>
                    <a:pt x="17084" y="823265"/>
                  </a:lnTo>
                  <a:lnTo>
                    <a:pt x="9680" y="869161"/>
                  </a:lnTo>
                  <a:lnTo>
                    <a:pt x="4333" y="915748"/>
                  </a:lnTo>
                  <a:lnTo>
                    <a:pt x="1091" y="962978"/>
                  </a:lnTo>
                  <a:lnTo>
                    <a:pt x="0" y="1010805"/>
                  </a:lnTo>
                  <a:lnTo>
                    <a:pt x="1287" y="1062734"/>
                  </a:lnTo>
                  <a:lnTo>
                    <a:pt x="5107" y="1113953"/>
                  </a:lnTo>
                  <a:lnTo>
                    <a:pt x="11402" y="1164403"/>
                  </a:lnTo>
                  <a:lnTo>
                    <a:pt x="20109" y="1214023"/>
                  </a:lnTo>
                  <a:lnTo>
                    <a:pt x="31169" y="1262753"/>
                  </a:lnTo>
                  <a:lnTo>
                    <a:pt x="44521" y="1310533"/>
                  </a:lnTo>
                  <a:lnTo>
                    <a:pt x="60106" y="1357303"/>
                  </a:lnTo>
                  <a:lnTo>
                    <a:pt x="77862" y="1403001"/>
                  </a:lnTo>
                  <a:lnTo>
                    <a:pt x="97729" y="1447568"/>
                  </a:lnTo>
                  <a:lnTo>
                    <a:pt x="119647" y="1490944"/>
                  </a:lnTo>
                  <a:lnTo>
                    <a:pt x="143555" y="1533068"/>
                  </a:lnTo>
                  <a:lnTo>
                    <a:pt x="169394" y="1573881"/>
                  </a:lnTo>
                  <a:lnTo>
                    <a:pt x="197102" y="1613320"/>
                  </a:lnTo>
                  <a:lnTo>
                    <a:pt x="226619" y="1651328"/>
                  </a:lnTo>
                  <a:lnTo>
                    <a:pt x="257886" y="1687842"/>
                  </a:lnTo>
                  <a:lnTo>
                    <a:pt x="1010818" y="1010805"/>
                  </a:lnTo>
                  <a:lnTo>
                    <a:pt x="1009992" y="0"/>
                  </a:lnTo>
                  <a:close/>
                </a:path>
              </a:pathLst>
            </a:custGeom>
            <a:solidFill>
              <a:srgbClr val="ADDC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9268320" y="540715"/>
              <a:ext cx="1010919" cy="1688464"/>
            </a:xfrm>
            <a:custGeom>
              <a:avLst/>
              <a:gdLst/>
              <a:ahLst/>
              <a:cxnLst/>
              <a:rect l="l" t="t" r="r" b="b"/>
              <a:pathLst>
                <a:path w="1010920" h="1688464">
                  <a:moveTo>
                    <a:pt x="1010818" y="1010805"/>
                  </a:moveTo>
                  <a:lnTo>
                    <a:pt x="1009992" y="0"/>
                  </a:lnTo>
                  <a:lnTo>
                    <a:pt x="962175" y="1127"/>
                  </a:lnTo>
                  <a:lnTo>
                    <a:pt x="914954" y="4406"/>
                  </a:lnTo>
                  <a:lnTo>
                    <a:pt x="868379" y="9788"/>
                  </a:lnTo>
                  <a:lnTo>
                    <a:pt x="822494" y="17226"/>
                  </a:lnTo>
                  <a:lnTo>
                    <a:pt x="777349" y="26673"/>
                  </a:lnTo>
                  <a:lnTo>
                    <a:pt x="732989" y="38082"/>
                  </a:lnTo>
                  <a:lnTo>
                    <a:pt x="689462" y="51407"/>
                  </a:lnTo>
                  <a:lnTo>
                    <a:pt x="646815" y="66599"/>
                  </a:lnTo>
                  <a:lnTo>
                    <a:pt x="605095" y="83612"/>
                  </a:lnTo>
                  <a:lnTo>
                    <a:pt x="564349" y="102399"/>
                  </a:lnTo>
                  <a:lnTo>
                    <a:pt x="524624" y="122912"/>
                  </a:lnTo>
                  <a:lnTo>
                    <a:pt x="485967" y="145105"/>
                  </a:lnTo>
                  <a:lnTo>
                    <a:pt x="448426" y="168931"/>
                  </a:lnTo>
                  <a:lnTo>
                    <a:pt x="412047" y="194342"/>
                  </a:lnTo>
                  <a:lnTo>
                    <a:pt x="376878" y="221291"/>
                  </a:lnTo>
                  <a:lnTo>
                    <a:pt x="342965" y="249732"/>
                  </a:lnTo>
                  <a:lnTo>
                    <a:pt x="310356" y="279616"/>
                  </a:lnTo>
                  <a:lnTo>
                    <a:pt x="279098" y="310898"/>
                  </a:lnTo>
                  <a:lnTo>
                    <a:pt x="249238" y="343530"/>
                  </a:lnTo>
                  <a:lnTo>
                    <a:pt x="220822" y="377464"/>
                  </a:lnTo>
                  <a:lnTo>
                    <a:pt x="193899" y="412655"/>
                  </a:lnTo>
                  <a:lnTo>
                    <a:pt x="168514" y="449053"/>
                  </a:lnTo>
                  <a:lnTo>
                    <a:pt x="144716" y="486614"/>
                  </a:lnTo>
                  <a:lnTo>
                    <a:pt x="122551" y="525289"/>
                  </a:lnTo>
                  <a:lnTo>
                    <a:pt x="102067" y="565032"/>
                  </a:lnTo>
                  <a:lnTo>
                    <a:pt x="83310" y="605794"/>
                  </a:lnTo>
                  <a:lnTo>
                    <a:pt x="66327" y="647530"/>
                  </a:lnTo>
                  <a:lnTo>
                    <a:pt x="51166" y="690193"/>
                  </a:lnTo>
                  <a:lnTo>
                    <a:pt x="37874" y="733734"/>
                  </a:lnTo>
                  <a:lnTo>
                    <a:pt x="26497" y="778107"/>
                  </a:lnTo>
                  <a:lnTo>
                    <a:pt x="17084" y="823265"/>
                  </a:lnTo>
                  <a:lnTo>
                    <a:pt x="9680" y="869161"/>
                  </a:lnTo>
                  <a:lnTo>
                    <a:pt x="4333" y="915748"/>
                  </a:lnTo>
                  <a:lnTo>
                    <a:pt x="1091" y="962978"/>
                  </a:lnTo>
                  <a:lnTo>
                    <a:pt x="0" y="1010805"/>
                  </a:lnTo>
                  <a:lnTo>
                    <a:pt x="1287" y="1062734"/>
                  </a:lnTo>
                  <a:lnTo>
                    <a:pt x="5107" y="1113953"/>
                  </a:lnTo>
                  <a:lnTo>
                    <a:pt x="11402" y="1164403"/>
                  </a:lnTo>
                  <a:lnTo>
                    <a:pt x="20109" y="1214023"/>
                  </a:lnTo>
                  <a:lnTo>
                    <a:pt x="31169" y="1262753"/>
                  </a:lnTo>
                  <a:lnTo>
                    <a:pt x="44521" y="1310533"/>
                  </a:lnTo>
                  <a:lnTo>
                    <a:pt x="60106" y="1357303"/>
                  </a:lnTo>
                  <a:lnTo>
                    <a:pt x="77862" y="1403001"/>
                  </a:lnTo>
                  <a:lnTo>
                    <a:pt x="97729" y="1447568"/>
                  </a:lnTo>
                  <a:lnTo>
                    <a:pt x="119647" y="1490944"/>
                  </a:lnTo>
                  <a:lnTo>
                    <a:pt x="143555" y="1533068"/>
                  </a:lnTo>
                  <a:lnTo>
                    <a:pt x="169394" y="1573881"/>
                  </a:lnTo>
                  <a:lnTo>
                    <a:pt x="197102" y="1613320"/>
                  </a:lnTo>
                  <a:lnTo>
                    <a:pt x="226619" y="1651328"/>
                  </a:lnTo>
                  <a:lnTo>
                    <a:pt x="257886" y="1687842"/>
                  </a:lnTo>
                  <a:lnTo>
                    <a:pt x="1010818" y="1010805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9268320" y="540715"/>
              <a:ext cx="1010919" cy="1688464"/>
            </a:xfrm>
            <a:custGeom>
              <a:avLst/>
              <a:gdLst/>
              <a:ahLst/>
              <a:cxnLst/>
              <a:rect l="l" t="t" r="r" b="b"/>
              <a:pathLst>
                <a:path w="1010920" h="1688464">
                  <a:moveTo>
                    <a:pt x="1010818" y="1010805"/>
                  </a:moveTo>
                  <a:lnTo>
                    <a:pt x="1009992" y="0"/>
                  </a:lnTo>
                  <a:lnTo>
                    <a:pt x="962175" y="1127"/>
                  </a:lnTo>
                  <a:lnTo>
                    <a:pt x="914954" y="4406"/>
                  </a:lnTo>
                  <a:lnTo>
                    <a:pt x="868379" y="9788"/>
                  </a:lnTo>
                  <a:lnTo>
                    <a:pt x="822494" y="17226"/>
                  </a:lnTo>
                  <a:lnTo>
                    <a:pt x="777349" y="26673"/>
                  </a:lnTo>
                  <a:lnTo>
                    <a:pt x="732989" y="38082"/>
                  </a:lnTo>
                  <a:lnTo>
                    <a:pt x="689462" y="51407"/>
                  </a:lnTo>
                  <a:lnTo>
                    <a:pt x="646815" y="66599"/>
                  </a:lnTo>
                  <a:lnTo>
                    <a:pt x="605095" y="83612"/>
                  </a:lnTo>
                  <a:lnTo>
                    <a:pt x="564349" y="102399"/>
                  </a:lnTo>
                  <a:lnTo>
                    <a:pt x="524624" y="122912"/>
                  </a:lnTo>
                  <a:lnTo>
                    <a:pt x="485967" y="145105"/>
                  </a:lnTo>
                  <a:lnTo>
                    <a:pt x="448426" y="168931"/>
                  </a:lnTo>
                  <a:lnTo>
                    <a:pt x="412047" y="194342"/>
                  </a:lnTo>
                  <a:lnTo>
                    <a:pt x="376878" y="221291"/>
                  </a:lnTo>
                  <a:lnTo>
                    <a:pt x="342965" y="249732"/>
                  </a:lnTo>
                  <a:lnTo>
                    <a:pt x="310356" y="279616"/>
                  </a:lnTo>
                  <a:lnTo>
                    <a:pt x="279098" y="310898"/>
                  </a:lnTo>
                  <a:lnTo>
                    <a:pt x="249238" y="343530"/>
                  </a:lnTo>
                  <a:lnTo>
                    <a:pt x="220822" y="377464"/>
                  </a:lnTo>
                  <a:lnTo>
                    <a:pt x="193899" y="412655"/>
                  </a:lnTo>
                  <a:lnTo>
                    <a:pt x="168514" y="449053"/>
                  </a:lnTo>
                  <a:lnTo>
                    <a:pt x="144716" y="486614"/>
                  </a:lnTo>
                  <a:lnTo>
                    <a:pt x="122551" y="525289"/>
                  </a:lnTo>
                  <a:lnTo>
                    <a:pt x="102067" y="565032"/>
                  </a:lnTo>
                  <a:lnTo>
                    <a:pt x="83310" y="605794"/>
                  </a:lnTo>
                  <a:lnTo>
                    <a:pt x="66327" y="647530"/>
                  </a:lnTo>
                  <a:lnTo>
                    <a:pt x="51166" y="690193"/>
                  </a:lnTo>
                  <a:lnTo>
                    <a:pt x="37874" y="733734"/>
                  </a:lnTo>
                  <a:lnTo>
                    <a:pt x="26497" y="778107"/>
                  </a:lnTo>
                  <a:lnTo>
                    <a:pt x="17084" y="823265"/>
                  </a:lnTo>
                  <a:lnTo>
                    <a:pt x="9680" y="869161"/>
                  </a:lnTo>
                  <a:lnTo>
                    <a:pt x="4333" y="915748"/>
                  </a:lnTo>
                  <a:lnTo>
                    <a:pt x="1091" y="962978"/>
                  </a:lnTo>
                  <a:lnTo>
                    <a:pt x="0" y="1010805"/>
                  </a:lnTo>
                  <a:lnTo>
                    <a:pt x="1287" y="1062734"/>
                  </a:lnTo>
                  <a:lnTo>
                    <a:pt x="5107" y="1113953"/>
                  </a:lnTo>
                  <a:lnTo>
                    <a:pt x="11402" y="1164403"/>
                  </a:lnTo>
                  <a:lnTo>
                    <a:pt x="20109" y="1214023"/>
                  </a:lnTo>
                  <a:lnTo>
                    <a:pt x="31169" y="1262753"/>
                  </a:lnTo>
                  <a:lnTo>
                    <a:pt x="44521" y="1310533"/>
                  </a:lnTo>
                  <a:lnTo>
                    <a:pt x="60106" y="1357303"/>
                  </a:lnTo>
                  <a:lnTo>
                    <a:pt x="77862" y="1403001"/>
                  </a:lnTo>
                  <a:lnTo>
                    <a:pt x="97729" y="1447568"/>
                  </a:lnTo>
                  <a:lnTo>
                    <a:pt x="119647" y="1490944"/>
                  </a:lnTo>
                  <a:lnTo>
                    <a:pt x="143555" y="1533068"/>
                  </a:lnTo>
                  <a:lnTo>
                    <a:pt x="169394" y="1573881"/>
                  </a:lnTo>
                  <a:lnTo>
                    <a:pt x="197102" y="1613320"/>
                  </a:lnTo>
                  <a:lnTo>
                    <a:pt x="226619" y="1651328"/>
                  </a:lnTo>
                  <a:lnTo>
                    <a:pt x="257886" y="1687842"/>
                  </a:lnTo>
                  <a:lnTo>
                    <a:pt x="1010818" y="1010805"/>
                  </a:lnTo>
                  <a:close/>
                </a:path>
              </a:pathLst>
            </a:custGeom>
            <a:ln w="1828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5" name="object 35"/>
          <p:cNvSpPr txBox="1"/>
          <p:nvPr/>
        </p:nvSpPr>
        <p:spPr>
          <a:xfrm>
            <a:off x="10423626" y="898721"/>
            <a:ext cx="549655" cy="268662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650" spc="-25" dirty="0">
                <a:latin typeface="Grammarsaurus" pitchFamily="2" charset="0"/>
                <a:cs typeface="Gill Sans MT"/>
              </a:rPr>
              <a:t>robin</a:t>
            </a:r>
            <a:endParaRPr sz="1650" dirty="0">
              <a:latin typeface="Grammarsaurus" pitchFamily="2" charset="0"/>
              <a:cs typeface="Gill Sans MT"/>
            </a:endParaRPr>
          </a:p>
        </p:txBody>
      </p:sp>
      <p:sp>
        <p:nvSpPr>
          <p:cNvPr id="36" name="object 36"/>
          <p:cNvSpPr txBox="1"/>
          <p:nvPr/>
        </p:nvSpPr>
        <p:spPr>
          <a:xfrm>
            <a:off x="10126250" y="1867460"/>
            <a:ext cx="793631" cy="268662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650" spc="-25" dirty="0">
                <a:latin typeface="Grammarsaurus" pitchFamily="2" charset="0"/>
                <a:cs typeface="Gill Sans MT"/>
              </a:rPr>
              <a:t>sparrow</a:t>
            </a:r>
            <a:endParaRPr sz="1650" dirty="0">
              <a:latin typeface="Grammarsaurus" pitchFamily="2" charset="0"/>
              <a:cs typeface="Gill Sans MT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9337826" y="1232445"/>
            <a:ext cx="887914" cy="268662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sz="1650" spc="-10" dirty="0">
                <a:latin typeface="Grammarsaurus" pitchFamily="2" charset="0"/>
                <a:cs typeface="Gill Sans MT"/>
              </a:rPr>
              <a:t>goldfinch</a:t>
            </a:r>
            <a:endParaRPr sz="1650" dirty="0">
              <a:latin typeface="Grammarsaurus" pitchFamily="2" charset="0"/>
              <a:cs typeface="Gill Sans MT"/>
            </a:endParaRPr>
          </a:p>
        </p:txBody>
      </p:sp>
      <p:sp>
        <p:nvSpPr>
          <p:cNvPr id="38" name="object 38"/>
          <p:cNvSpPr/>
          <p:nvPr/>
        </p:nvSpPr>
        <p:spPr>
          <a:xfrm>
            <a:off x="3635933" y="2807042"/>
            <a:ext cx="4920615" cy="2673985"/>
          </a:xfrm>
          <a:custGeom>
            <a:avLst/>
            <a:gdLst/>
            <a:ahLst/>
            <a:cxnLst/>
            <a:rect l="l" t="t" r="r" b="b"/>
            <a:pathLst>
              <a:path w="4920615" h="2673985">
                <a:moveTo>
                  <a:pt x="4920119" y="1031608"/>
                </a:moveTo>
                <a:lnTo>
                  <a:pt x="3280079" y="1031608"/>
                </a:lnTo>
                <a:lnTo>
                  <a:pt x="1640039" y="1031608"/>
                </a:lnTo>
                <a:lnTo>
                  <a:pt x="1640039" y="0"/>
                </a:lnTo>
                <a:lnTo>
                  <a:pt x="0" y="0"/>
                </a:lnTo>
                <a:lnTo>
                  <a:pt x="0" y="1031621"/>
                </a:lnTo>
                <a:lnTo>
                  <a:pt x="1640039" y="1031621"/>
                </a:lnTo>
                <a:lnTo>
                  <a:pt x="1640039" y="1579016"/>
                </a:lnTo>
                <a:lnTo>
                  <a:pt x="1640039" y="2126411"/>
                </a:lnTo>
                <a:lnTo>
                  <a:pt x="1640039" y="2673807"/>
                </a:lnTo>
                <a:lnTo>
                  <a:pt x="3280079" y="2673807"/>
                </a:lnTo>
                <a:lnTo>
                  <a:pt x="4920119" y="2673807"/>
                </a:lnTo>
                <a:lnTo>
                  <a:pt x="4920119" y="2126424"/>
                </a:lnTo>
                <a:lnTo>
                  <a:pt x="4920119" y="1579016"/>
                </a:lnTo>
                <a:lnTo>
                  <a:pt x="4920119" y="103160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39" name="object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319715"/>
              </p:ext>
            </p:extLst>
          </p:nvPr>
        </p:nvGraphicFramePr>
        <p:xfrm>
          <a:off x="3629596" y="2800692"/>
          <a:ext cx="4920615" cy="26733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6402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402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402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0312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 spc="-5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540000" marR="304800" indent="-279400">
                        <a:lnSpc>
                          <a:spcPts val="2010"/>
                        </a:lnSpc>
                        <a:spcBef>
                          <a:spcPts val="2125"/>
                        </a:spcBef>
                      </a:pPr>
                      <a:r>
                        <a:rPr sz="185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Gill Sans MT"/>
                        </a:rPr>
                        <a:t>Number of birds</a:t>
                      </a:r>
                      <a:endParaRPr sz="1850" spc="-50" dirty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2698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L="180000" marR="207010" indent="-32384">
                        <a:lnSpc>
                          <a:spcPts val="2010"/>
                        </a:lnSpc>
                        <a:spcBef>
                          <a:spcPts val="2125"/>
                        </a:spcBef>
                      </a:pPr>
                      <a:r>
                        <a:rPr sz="185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Gill Sans MT"/>
                        </a:rPr>
                        <a:t>Size of angle on pie chart</a:t>
                      </a:r>
                      <a:endParaRPr sz="1850" spc="-50" dirty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26987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737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40"/>
                        </a:spcBef>
                      </a:pPr>
                      <a:r>
                        <a:rPr sz="185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Gill Sans MT"/>
                        </a:rPr>
                        <a:t>Goldfinch</a:t>
                      </a:r>
                      <a:endParaRPr sz="1850" spc="-5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1066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R="1905" algn="ctr">
                        <a:lnSpc>
                          <a:spcPct val="100000"/>
                        </a:lnSpc>
                        <a:spcBef>
                          <a:spcPts val="840"/>
                        </a:spcBef>
                      </a:pPr>
                      <a:r>
                        <a:rPr sz="1850" spc="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Gill Sans MT"/>
                        </a:rPr>
                        <a:t>10</a:t>
                      </a:r>
                      <a:endParaRPr sz="1850" spc="0" dirty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10668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221615" algn="r">
                        <a:lnSpc>
                          <a:spcPct val="100000"/>
                        </a:lnSpc>
                        <a:spcBef>
                          <a:spcPts val="80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120</a:t>
                      </a:r>
                      <a:r>
                        <a:rPr sz="2775" spc="-50" baseline="3003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Gill Sans MT"/>
                        </a:rPr>
                        <a:t>°</a:t>
                      </a:r>
                      <a:endParaRPr sz="2775" spc="-50" baseline="3003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1016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737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185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Gill Sans MT"/>
                        </a:rPr>
                        <a:t>Robin</a:t>
                      </a:r>
                      <a:endParaRPr sz="1850" spc="-5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1098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marR="17780" algn="ctr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1850" spc="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Gill Sans MT"/>
                        </a:rPr>
                        <a:t>11</a:t>
                      </a:r>
                      <a:endParaRPr sz="1850" spc="0" dirty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1098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221615" algn="r">
                        <a:lnSpc>
                          <a:spcPct val="100000"/>
                        </a:lnSpc>
                        <a:spcBef>
                          <a:spcPts val="819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132</a:t>
                      </a:r>
                      <a:r>
                        <a:rPr sz="2775" spc="-50" baseline="3003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Gill Sans MT"/>
                        </a:rPr>
                        <a:t>°</a:t>
                      </a:r>
                      <a:endParaRPr sz="2775" spc="-50" baseline="3003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104139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737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1850" spc="-5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Gill Sans MT"/>
                        </a:rPr>
                        <a:t>Sparrows</a:t>
                      </a:r>
                      <a:endParaRPr sz="1850" spc="-5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1098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CCCCC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865"/>
                        </a:spcBef>
                      </a:pPr>
                      <a:r>
                        <a:rPr sz="1850" spc="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Gill Sans MT"/>
                        </a:rPr>
                        <a:t>9</a:t>
                      </a:r>
                      <a:endParaRPr sz="1850" spc="0" dirty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109855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R="221615" algn="r">
                        <a:lnSpc>
                          <a:spcPct val="100000"/>
                        </a:lnSpc>
                        <a:spcBef>
                          <a:spcPts val="830"/>
                        </a:spcBef>
                      </a:pPr>
                      <a:r>
                        <a:rPr sz="200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108</a:t>
                      </a:r>
                      <a:r>
                        <a:rPr sz="2775" spc="-50" baseline="3003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Gill Sans MT"/>
                        </a:rPr>
                        <a:t>°</a:t>
                      </a:r>
                      <a:endParaRPr sz="2775" spc="-50" baseline="3003" dirty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10541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0" name="object 40"/>
          <p:cNvSpPr txBox="1"/>
          <p:nvPr/>
        </p:nvSpPr>
        <p:spPr>
          <a:xfrm>
            <a:off x="8910370" y="3928287"/>
            <a:ext cx="1572260" cy="14389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10 x 12 = 120</a:t>
            </a:r>
            <a:endParaRPr sz="2000" dirty="0">
              <a:latin typeface="Grammarsaurus" pitchFamily="2" charset="0"/>
              <a:cs typeface="Arial"/>
            </a:endParaRPr>
          </a:p>
          <a:p>
            <a:pPr marL="21590" algn="ctr">
              <a:lnSpc>
                <a:spcPct val="100000"/>
              </a:lnSpc>
              <a:spcBef>
                <a:spcPts val="196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11 x 12 = 132</a:t>
            </a:r>
            <a:endParaRPr sz="2000" dirty="0">
              <a:latin typeface="Grammarsaurus" pitchFamily="2" charset="0"/>
              <a:cs typeface="Arial"/>
            </a:endParaRPr>
          </a:p>
          <a:p>
            <a:pPr marL="76200" algn="ctr">
              <a:lnSpc>
                <a:spcPct val="100000"/>
              </a:lnSpc>
              <a:spcBef>
                <a:spcPts val="1964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9 x 12 = 108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5112308" y="5536615"/>
            <a:ext cx="119507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Total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30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7436154" y="5536615"/>
            <a:ext cx="45974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360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6637832" y="5948349"/>
            <a:ext cx="410209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9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x12</a:t>
            </a:r>
            <a:endParaRPr sz="2000">
              <a:latin typeface="Grammarsaurus" pitchFamily="2" charset="0"/>
              <a:cs typeface="Arial"/>
            </a:endParaRPr>
          </a:p>
        </p:txBody>
      </p:sp>
      <p:grpSp>
        <p:nvGrpSpPr>
          <p:cNvPr id="44" name="object 44"/>
          <p:cNvGrpSpPr/>
          <p:nvPr/>
        </p:nvGrpSpPr>
        <p:grpSpPr>
          <a:xfrm>
            <a:off x="6251371" y="5820341"/>
            <a:ext cx="1241425" cy="127000"/>
            <a:chOff x="6251371" y="5820341"/>
            <a:chExt cx="1241425" cy="127000"/>
          </a:xfrm>
        </p:grpSpPr>
        <p:sp>
          <p:nvSpPr>
            <p:cNvPr id="45" name="object 45"/>
            <p:cNvSpPr/>
            <p:nvPr/>
          </p:nvSpPr>
          <p:spPr>
            <a:xfrm>
              <a:off x="6257721" y="5826691"/>
              <a:ext cx="1207770" cy="114300"/>
            </a:xfrm>
            <a:custGeom>
              <a:avLst/>
              <a:gdLst/>
              <a:ahLst/>
              <a:cxnLst/>
              <a:rect l="l" t="t" r="r" b="b"/>
              <a:pathLst>
                <a:path w="1207770" h="114300">
                  <a:moveTo>
                    <a:pt x="0" y="0"/>
                  </a:moveTo>
                  <a:lnTo>
                    <a:pt x="35450" y="41438"/>
                  </a:lnTo>
                  <a:lnTo>
                    <a:pt x="93718" y="63873"/>
                  </a:lnTo>
                  <a:lnTo>
                    <a:pt x="131531" y="73533"/>
                  </a:lnTo>
                  <a:lnTo>
                    <a:pt x="174368" y="82156"/>
                  </a:lnTo>
                  <a:lnTo>
                    <a:pt x="221660" y="89740"/>
                  </a:lnTo>
                  <a:lnTo>
                    <a:pt x="272835" y="96287"/>
                  </a:lnTo>
                  <a:lnTo>
                    <a:pt x="327323" y="101795"/>
                  </a:lnTo>
                  <a:lnTo>
                    <a:pt x="384554" y="106265"/>
                  </a:lnTo>
                  <a:lnTo>
                    <a:pt x="443957" y="109697"/>
                  </a:lnTo>
                  <a:lnTo>
                    <a:pt x="504961" y="112092"/>
                  </a:lnTo>
                  <a:lnTo>
                    <a:pt x="566996" y="113448"/>
                  </a:lnTo>
                  <a:lnTo>
                    <a:pt x="629491" y="113766"/>
                  </a:lnTo>
                  <a:lnTo>
                    <a:pt x="691875" y="113046"/>
                  </a:lnTo>
                  <a:lnTo>
                    <a:pt x="753578" y="111288"/>
                  </a:lnTo>
                  <a:lnTo>
                    <a:pt x="814030" y="108491"/>
                  </a:lnTo>
                  <a:lnTo>
                    <a:pt x="872659" y="104657"/>
                  </a:lnTo>
                  <a:lnTo>
                    <a:pt x="928895" y="99785"/>
                  </a:lnTo>
                  <a:lnTo>
                    <a:pt x="982168" y="93875"/>
                  </a:lnTo>
                  <a:lnTo>
                    <a:pt x="1031907" y="86926"/>
                  </a:lnTo>
                  <a:lnTo>
                    <a:pt x="1077541" y="78940"/>
                  </a:lnTo>
                  <a:lnTo>
                    <a:pt x="1118499" y="69915"/>
                  </a:lnTo>
                  <a:lnTo>
                    <a:pt x="1184108" y="48752"/>
                  </a:lnTo>
                  <a:lnTo>
                    <a:pt x="1207617" y="36614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46"/>
            <p:cNvSpPr/>
            <p:nvPr/>
          </p:nvSpPr>
          <p:spPr>
            <a:xfrm>
              <a:off x="7433005" y="5826692"/>
              <a:ext cx="59690" cy="62865"/>
            </a:xfrm>
            <a:custGeom>
              <a:avLst/>
              <a:gdLst/>
              <a:ahLst/>
              <a:cxnLst/>
              <a:rect l="l" t="t" r="r" b="b"/>
              <a:pathLst>
                <a:path w="59690" h="62864">
                  <a:moveTo>
                    <a:pt x="59461" y="0"/>
                  </a:moveTo>
                  <a:lnTo>
                    <a:pt x="0" y="21729"/>
                  </a:lnTo>
                  <a:lnTo>
                    <a:pt x="48552" y="62369"/>
                  </a:lnTo>
                  <a:lnTo>
                    <a:pt x="59461" y="0"/>
                  </a:lnTo>
                  <a:close/>
                </a:path>
              </a:pathLst>
            </a:custGeom>
            <a:solidFill>
              <a:srgbClr val="68C5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2" name="object 21"/>
          <p:cNvSpPr txBox="1">
            <a:spLocks noGrp="1"/>
          </p:cNvSpPr>
          <p:nvPr>
            <p:ph type="title"/>
          </p:nvPr>
        </p:nvSpPr>
        <p:spPr>
          <a:xfrm>
            <a:off x="739804" y="735406"/>
            <a:ext cx="726119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52145" algn="l"/>
              </a:tabLst>
            </a:pPr>
            <a:r>
              <a:rPr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26	</a:t>
            </a: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Inaya makes a pie chart showing the birds in her garden.</a:t>
            </a:r>
          </a:p>
        </p:txBody>
      </p:sp>
      <p:sp>
        <p:nvSpPr>
          <p:cNvPr id="53" name="object 5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2700" cy="3509429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77100" y="3420533"/>
              <a:ext cx="4914900" cy="343746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76600" y="0"/>
              <a:ext cx="1549387" cy="129962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48400" y="3649129"/>
              <a:ext cx="1562087" cy="156210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47633"/>
              <a:ext cx="774700" cy="1562096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27000" y="1998141"/>
              <a:ext cx="1562100" cy="156208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31500" y="5681133"/>
              <a:ext cx="1460500" cy="1176867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17800" y="4881033"/>
              <a:ext cx="2235200" cy="1976967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9600" y="575729"/>
              <a:ext cx="1422400" cy="2235200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2"/>
            <a:ext cx="11699240" cy="6351905"/>
            <a:chOff x="246570" y="309792"/>
            <a:chExt cx="11699240" cy="6351905"/>
          </a:xfrm>
        </p:grpSpPr>
        <p:sp>
          <p:nvSpPr>
            <p:cNvPr id="14" name="object 14"/>
            <p:cNvSpPr/>
            <p:nvPr/>
          </p:nvSpPr>
          <p:spPr>
            <a:xfrm>
              <a:off x="252920" y="316142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8"/>
                  </a:lnTo>
                  <a:lnTo>
                    <a:pt x="29845" y="29849"/>
                  </a:lnTo>
                  <a:lnTo>
                    <a:pt x="8016" y="62155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8" y="6217688"/>
                  </a:lnTo>
                  <a:lnTo>
                    <a:pt x="11656314" y="6195860"/>
                  </a:lnTo>
                  <a:lnTo>
                    <a:pt x="11678142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2" y="62155"/>
                  </a:lnTo>
                  <a:lnTo>
                    <a:pt x="11656314" y="29849"/>
                  </a:lnTo>
                  <a:lnTo>
                    <a:pt x="11624008" y="8018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2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5"/>
                  </a:lnTo>
                  <a:lnTo>
                    <a:pt x="29845" y="29849"/>
                  </a:lnTo>
                  <a:lnTo>
                    <a:pt x="62150" y="8018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8" y="8018"/>
                  </a:lnTo>
                  <a:lnTo>
                    <a:pt x="11656314" y="29849"/>
                  </a:lnTo>
                  <a:lnTo>
                    <a:pt x="11678142" y="62155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2" y="6163554"/>
                  </a:lnTo>
                  <a:lnTo>
                    <a:pt x="11656314" y="6195860"/>
                  </a:lnTo>
                  <a:lnTo>
                    <a:pt x="11624008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30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4"/>
                  </a:lnTo>
                  <a:lnTo>
                    <a:pt x="9466" y="73396"/>
                  </a:lnTo>
                  <a:lnTo>
                    <a:pt x="0" y="119989"/>
                  </a:lnTo>
                  <a:lnTo>
                    <a:pt x="9466" y="166567"/>
                  </a:lnTo>
                  <a:lnTo>
                    <a:pt x="35240" y="204712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61" y="239953"/>
                  </a:lnTo>
                  <a:lnTo>
                    <a:pt x="1719739" y="230487"/>
                  </a:lnTo>
                  <a:lnTo>
                    <a:pt x="1757884" y="204712"/>
                  </a:lnTo>
                  <a:lnTo>
                    <a:pt x="1783659" y="166567"/>
                  </a:lnTo>
                  <a:lnTo>
                    <a:pt x="1793125" y="119989"/>
                  </a:lnTo>
                  <a:lnTo>
                    <a:pt x="1783659" y="73396"/>
                  </a:lnTo>
                  <a:lnTo>
                    <a:pt x="1757884" y="35244"/>
                  </a:lnTo>
                  <a:lnTo>
                    <a:pt x="1719739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30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2"/>
                  </a:lnTo>
                  <a:lnTo>
                    <a:pt x="9466" y="166567"/>
                  </a:lnTo>
                  <a:lnTo>
                    <a:pt x="0" y="119989"/>
                  </a:lnTo>
                  <a:lnTo>
                    <a:pt x="9466" y="73396"/>
                  </a:lnTo>
                  <a:lnTo>
                    <a:pt x="35240" y="35244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61" y="0"/>
                  </a:lnTo>
                  <a:lnTo>
                    <a:pt x="1719739" y="9466"/>
                  </a:lnTo>
                  <a:lnTo>
                    <a:pt x="1757884" y="35244"/>
                  </a:lnTo>
                  <a:lnTo>
                    <a:pt x="1783659" y="73396"/>
                  </a:lnTo>
                  <a:lnTo>
                    <a:pt x="1793125" y="119989"/>
                  </a:lnTo>
                  <a:lnTo>
                    <a:pt x="1783659" y="166567"/>
                  </a:lnTo>
                  <a:lnTo>
                    <a:pt x="1757884" y="204712"/>
                  </a:lnTo>
                  <a:lnTo>
                    <a:pt x="1719739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7830553" y="5150967"/>
              <a:ext cx="2244090" cy="897890"/>
            </a:xfrm>
            <a:custGeom>
              <a:avLst/>
              <a:gdLst/>
              <a:ahLst/>
              <a:cxnLst/>
              <a:rect l="l" t="t" r="r" b="b"/>
              <a:pathLst>
                <a:path w="2244090" h="897889">
                  <a:moveTo>
                    <a:pt x="2244013" y="0"/>
                  </a:moveTo>
                  <a:lnTo>
                    <a:pt x="0" y="0"/>
                  </a:lnTo>
                  <a:lnTo>
                    <a:pt x="0" y="897610"/>
                  </a:lnTo>
                  <a:lnTo>
                    <a:pt x="2244013" y="897610"/>
                  </a:lnTo>
                  <a:lnTo>
                    <a:pt x="224401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0" name="object 20"/>
          <p:cNvSpPr txBox="1"/>
          <p:nvPr/>
        </p:nvSpPr>
        <p:spPr>
          <a:xfrm>
            <a:off x="7830553" y="5150967"/>
            <a:ext cx="2244090" cy="897890"/>
          </a:xfrm>
          <a:prstGeom prst="rect">
            <a:avLst/>
          </a:prstGeom>
          <a:ln w="12700">
            <a:solidFill>
              <a:srgbClr val="303030"/>
            </a:solidFill>
          </a:ln>
        </p:spPr>
        <p:txBody>
          <a:bodyPr vert="horz" wrap="square" lIns="0" tIns="258445" rIns="0" bIns="0" rtlCol="0">
            <a:spAutoFit/>
          </a:bodyPr>
          <a:lstStyle/>
          <a:p>
            <a:pPr marR="374650" algn="r">
              <a:lnSpc>
                <a:spcPct val="100000"/>
              </a:lnSpc>
              <a:spcBef>
                <a:spcPts val="2035"/>
              </a:spcBef>
            </a:pPr>
            <a:r>
              <a:rPr sz="2000" b="1" spc="-50" dirty="0">
                <a:solidFill>
                  <a:srgbClr val="1A1A1A"/>
                </a:solidFill>
                <a:latin typeface="Arial"/>
                <a:cs typeface="Arial"/>
              </a:rPr>
              <a:t>°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596328" y="615530"/>
            <a:ext cx="594360" cy="594360"/>
            <a:chOff x="596328" y="615530"/>
            <a:chExt cx="594360" cy="594360"/>
          </a:xfrm>
        </p:grpSpPr>
        <p:sp>
          <p:nvSpPr>
            <p:cNvPr id="22" name="object 22"/>
            <p:cNvSpPr/>
            <p:nvPr/>
          </p:nvSpPr>
          <p:spPr>
            <a:xfrm>
              <a:off x="602678" y="621880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5"/>
                  </a:lnTo>
                  <a:lnTo>
                    <a:pt x="11158" y="11163"/>
                  </a:lnTo>
                  <a:lnTo>
                    <a:pt x="2993" y="23274"/>
                  </a:lnTo>
                  <a:lnTo>
                    <a:pt x="0" y="38099"/>
                  </a:lnTo>
                  <a:lnTo>
                    <a:pt x="0" y="543509"/>
                  </a:lnTo>
                  <a:lnTo>
                    <a:pt x="2993" y="558334"/>
                  </a:lnTo>
                  <a:lnTo>
                    <a:pt x="11158" y="570445"/>
                  </a:lnTo>
                  <a:lnTo>
                    <a:pt x="23268" y="578613"/>
                  </a:lnTo>
                  <a:lnTo>
                    <a:pt x="38100" y="581609"/>
                  </a:lnTo>
                  <a:lnTo>
                    <a:pt x="543496" y="581609"/>
                  </a:lnTo>
                  <a:lnTo>
                    <a:pt x="558327" y="578613"/>
                  </a:lnTo>
                  <a:lnTo>
                    <a:pt x="570437" y="570445"/>
                  </a:lnTo>
                  <a:lnTo>
                    <a:pt x="578602" y="558334"/>
                  </a:lnTo>
                  <a:lnTo>
                    <a:pt x="581596" y="543509"/>
                  </a:lnTo>
                  <a:lnTo>
                    <a:pt x="581596" y="38099"/>
                  </a:lnTo>
                  <a:lnTo>
                    <a:pt x="578602" y="23274"/>
                  </a:lnTo>
                  <a:lnTo>
                    <a:pt x="570437" y="11163"/>
                  </a:lnTo>
                  <a:lnTo>
                    <a:pt x="558327" y="2995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602678" y="621880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609"/>
                  </a:moveTo>
                  <a:lnTo>
                    <a:pt x="38100" y="581609"/>
                  </a:lnTo>
                  <a:lnTo>
                    <a:pt x="23268" y="578613"/>
                  </a:lnTo>
                  <a:lnTo>
                    <a:pt x="11158" y="570445"/>
                  </a:lnTo>
                  <a:lnTo>
                    <a:pt x="2993" y="558334"/>
                  </a:lnTo>
                  <a:lnTo>
                    <a:pt x="0" y="543509"/>
                  </a:lnTo>
                  <a:lnTo>
                    <a:pt x="0" y="38099"/>
                  </a:lnTo>
                  <a:lnTo>
                    <a:pt x="2993" y="23274"/>
                  </a:lnTo>
                  <a:lnTo>
                    <a:pt x="11158" y="11163"/>
                  </a:lnTo>
                  <a:lnTo>
                    <a:pt x="23268" y="2995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5"/>
                  </a:lnTo>
                  <a:lnTo>
                    <a:pt x="570437" y="11163"/>
                  </a:lnTo>
                  <a:lnTo>
                    <a:pt x="578602" y="23274"/>
                  </a:lnTo>
                  <a:lnTo>
                    <a:pt x="581596" y="38099"/>
                  </a:lnTo>
                  <a:lnTo>
                    <a:pt x="581596" y="543509"/>
                  </a:lnTo>
                  <a:lnTo>
                    <a:pt x="578602" y="558334"/>
                  </a:lnTo>
                  <a:lnTo>
                    <a:pt x="570437" y="570445"/>
                  </a:lnTo>
                  <a:lnTo>
                    <a:pt x="558327" y="578613"/>
                  </a:lnTo>
                  <a:lnTo>
                    <a:pt x="543496" y="581609"/>
                  </a:lnTo>
                  <a:close/>
                </a:path>
              </a:pathLst>
            </a:custGeom>
            <a:ln w="12699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>
            <a:spLocks noGrp="1"/>
          </p:cNvSpPr>
          <p:nvPr>
            <p:ph type="title"/>
          </p:nvPr>
        </p:nvSpPr>
        <p:spPr>
          <a:xfrm>
            <a:off x="739804" y="735406"/>
            <a:ext cx="726119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52145" algn="l"/>
              </a:tabLst>
            </a:pPr>
            <a:r>
              <a:rPr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26	</a:t>
            </a: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Inaya makes a pie chart showing the birds in her garden.</a:t>
            </a:r>
          </a:p>
        </p:txBody>
      </p:sp>
      <p:grpSp>
        <p:nvGrpSpPr>
          <p:cNvPr id="25" name="object 25"/>
          <p:cNvGrpSpPr/>
          <p:nvPr/>
        </p:nvGrpSpPr>
        <p:grpSpPr>
          <a:xfrm>
            <a:off x="2106079" y="1454200"/>
            <a:ext cx="7980045" cy="3318510"/>
            <a:chOff x="2106079" y="1454200"/>
            <a:chExt cx="7980045" cy="3318510"/>
          </a:xfrm>
        </p:grpSpPr>
        <p:sp>
          <p:nvSpPr>
            <p:cNvPr id="26" name="object 26"/>
            <p:cNvSpPr/>
            <p:nvPr/>
          </p:nvSpPr>
          <p:spPr>
            <a:xfrm>
              <a:off x="2112429" y="4184294"/>
              <a:ext cx="7967345" cy="581660"/>
            </a:xfrm>
            <a:custGeom>
              <a:avLst/>
              <a:gdLst/>
              <a:ahLst/>
              <a:cxnLst/>
              <a:rect l="l" t="t" r="r" b="b"/>
              <a:pathLst>
                <a:path w="7967345" h="581660">
                  <a:moveTo>
                    <a:pt x="7929714" y="0"/>
                  </a:moveTo>
                  <a:lnTo>
                    <a:pt x="37439" y="0"/>
                  </a:lnTo>
                  <a:lnTo>
                    <a:pt x="22867" y="2940"/>
                  </a:lnTo>
                  <a:lnTo>
                    <a:pt x="10966" y="10960"/>
                  </a:lnTo>
                  <a:lnTo>
                    <a:pt x="2942" y="22856"/>
                  </a:lnTo>
                  <a:lnTo>
                    <a:pt x="0" y="37426"/>
                  </a:lnTo>
                  <a:lnTo>
                    <a:pt x="0" y="544182"/>
                  </a:lnTo>
                  <a:lnTo>
                    <a:pt x="2942" y="558752"/>
                  </a:lnTo>
                  <a:lnTo>
                    <a:pt x="10966" y="570649"/>
                  </a:lnTo>
                  <a:lnTo>
                    <a:pt x="22867" y="578668"/>
                  </a:lnTo>
                  <a:lnTo>
                    <a:pt x="37439" y="581609"/>
                  </a:lnTo>
                  <a:lnTo>
                    <a:pt x="7929714" y="581609"/>
                  </a:lnTo>
                  <a:lnTo>
                    <a:pt x="7944285" y="578668"/>
                  </a:lnTo>
                  <a:lnTo>
                    <a:pt x="7956181" y="570649"/>
                  </a:lnTo>
                  <a:lnTo>
                    <a:pt x="7964201" y="558752"/>
                  </a:lnTo>
                  <a:lnTo>
                    <a:pt x="7967141" y="544182"/>
                  </a:lnTo>
                  <a:lnTo>
                    <a:pt x="7967141" y="37426"/>
                  </a:lnTo>
                  <a:lnTo>
                    <a:pt x="7964201" y="22856"/>
                  </a:lnTo>
                  <a:lnTo>
                    <a:pt x="7956181" y="10960"/>
                  </a:lnTo>
                  <a:lnTo>
                    <a:pt x="7944285" y="2940"/>
                  </a:lnTo>
                  <a:lnTo>
                    <a:pt x="7929714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2112429" y="4184294"/>
              <a:ext cx="7967345" cy="581660"/>
            </a:xfrm>
            <a:custGeom>
              <a:avLst/>
              <a:gdLst/>
              <a:ahLst/>
              <a:cxnLst/>
              <a:rect l="l" t="t" r="r" b="b"/>
              <a:pathLst>
                <a:path w="7967345" h="581660">
                  <a:moveTo>
                    <a:pt x="7929714" y="581609"/>
                  </a:moveTo>
                  <a:lnTo>
                    <a:pt x="37439" y="581609"/>
                  </a:lnTo>
                  <a:lnTo>
                    <a:pt x="22867" y="578668"/>
                  </a:lnTo>
                  <a:lnTo>
                    <a:pt x="10966" y="570649"/>
                  </a:lnTo>
                  <a:lnTo>
                    <a:pt x="2942" y="558752"/>
                  </a:lnTo>
                  <a:lnTo>
                    <a:pt x="0" y="544182"/>
                  </a:lnTo>
                  <a:lnTo>
                    <a:pt x="0" y="37426"/>
                  </a:lnTo>
                  <a:lnTo>
                    <a:pt x="2942" y="22856"/>
                  </a:lnTo>
                  <a:lnTo>
                    <a:pt x="10966" y="10960"/>
                  </a:lnTo>
                  <a:lnTo>
                    <a:pt x="22867" y="2940"/>
                  </a:lnTo>
                  <a:lnTo>
                    <a:pt x="37439" y="0"/>
                  </a:lnTo>
                  <a:lnTo>
                    <a:pt x="7929714" y="0"/>
                  </a:lnTo>
                  <a:lnTo>
                    <a:pt x="7944285" y="2940"/>
                  </a:lnTo>
                  <a:lnTo>
                    <a:pt x="7956181" y="10960"/>
                  </a:lnTo>
                  <a:lnTo>
                    <a:pt x="7964201" y="22856"/>
                  </a:lnTo>
                  <a:lnTo>
                    <a:pt x="7967141" y="37426"/>
                  </a:lnTo>
                  <a:lnTo>
                    <a:pt x="7967141" y="544182"/>
                  </a:lnTo>
                  <a:lnTo>
                    <a:pt x="7964201" y="558752"/>
                  </a:lnTo>
                  <a:lnTo>
                    <a:pt x="7956181" y="570649"/>
                  </a:lnTo>
                  <a:lnTo>
                    <a:pt x="7944285" y="578668"/>
                  </a:lnTo>
                  <a:lnTo>
                    <a:pt x="7929714" y="581609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8186940" y="1463344"/>
              <a:ext cx="900430" cy="946150"/>
            </a:xfrm>
            <a:custGeom>
              <a:avLst/>
              <a:gdLst/>
              <a:ahLst/>
              <a:cxnLst/>
              <a:rect l="l" t="t" r="r" b="b"/>
              <a:pathLst>
                <a:path w="900429" h="946150">
                  <a:moveTo>
                    <a:pt x="622" y="0"/>
                  </a:moveTo>
                  <a:lnTo>
                    <a:pt x="0" y="945591"/>
                  </a:lnTo>
                  <a:lnTo>
                    <a:pt x="900061" y="652843"/>
                  </a:lnTo>
                  <a:lnTo>
                    <a:pt x="884297" y="607747"/>
                  </a:lnTo>
                  <a:lnTo>
                    <a:pt x="866364" y="563749"/>
                  </a:lnTo>
                  <a:lnTo>
                    <a:pt x="846326" y="520912"/>
                  </a:lnTo>
                  <a:lnTo>
                    <a:pt x="824247" y="479300"/>
                  </a:lnTo>
                  <a:lnTo>
                    <a:pt x="800188" y="438975"/>
                  </a:lnTo>
                  <a:lnTo>
                    <a:pt x="774214" y="400000"/>
                  </a:lnTo>
                  <a:lnTo>
                    <a:pt x="746387" y="362439"/>
                  </a:lnTo>
                  <a:lnTo>
                    <a:pt x="716770" y="326355"/>
                  </a:lnTo>
                  <a:lnTo>
                    <a:pt x="685427" y="291811"/>
                  </a:lnTo>
                  <a:lnTo>
                    <a:pt x="652421" y="258869"/>
                  </a:lnTo>
                  <a:lnTo>
                    <a:pt x="617814" y="227593"/>
                  </a:lnTo>
                  <a:lnTo>
                    <a:pt x="581670" y="198047"/>
                  </a:lnTo>
                  <a:lnTo>
                    <a:pt x="544052" y="170292"/>
                  </a:lnTo>
                  <a:lnTo>
                    <a:pt x="505023" y="144393"/>
                  </a:lnTo>
                  <a:lnTo>
                    <a:pt x="464646" y="120413"/>
                  </a:lnTo>
                  <a:lnTo>
                    <a:pt x="422984" y="98413"/>
                  </a:lnTo>
                  <a:lnTo>
                    <a:pt x="380101" y="78459"/>
                  </a:lnTo>
                  <a:lnTo>
                    <a:pt x="336058" y="60612"/>
                  </a:lnTo>
                  <a:lnTo>
                    <a:pt x="290921" y="44936"/>
                  </a:lnTo>
                  <a:lnTo>
                    <a:pt x="244751" y="31494"/>
                  </a:lnTo>
                  <a:lnTo>
                    <a:pt x="197611" y="20348"/>
                  </a:lnTo>
                  <a:lnTo>
                    <a:pt x="149565" y="11563"/>
                  </a:lnTo>
                  <a:lnTo>
                    <a:pt x="100677" y="5201"/>
                  </a:lnTo>
                  <a:lnTo>
                    <a:pt x="51008" y="1326"/>
                  </a:lnTo>
                  <a:lnTo>
                    <a:pt x="622" y="0"/>
                  </a:lnTo>
                  <a:close/>
                </a:path>
              </a:pathLst>
            </a:custGeom>
            <a:solidFill>
              <a:srgbClr val="C9E7D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8186940" y="1463344"/>
              <a:ext cx="900430" cy="946150"/>
            </a:xfrm>
            <a:custGeom>
              <a:avLst/>
              <a:gdLst/>
              <a:ahLst/>
              <a:cxnLst/>
              <a:rect l="l" t="t" r="r" b="b"/>
              <a:pathLst>
                <a:path w="900429" h="946150">
                  <a:moveTo>
                    <a:pt x="0" y="945591"/>
                  </a:moveTo>
                  <a:lnTo>
                    <a:pt x="900061" y="652843"/>
                  </a:lnTo>
                  <a:lnTo>
                    <a:pt x="884297" y="607747"/>
                  </a:lnTo>
                  <a:lnTo>
                    <a:pt x="866364" y="563749"/>
                  </a:lnTo>
                  <a:lnTo>
                    <a:pt x="846326" y="520912"/>
                  </a:lnTo>
                  <a:lnTo>
                    <a:pt x="824247" y="479300"/>
                  </a:lnTo>
                  <a:lnTo>
                    <a:pt x="800188" y="438975"/>
                  </a:lnTo>
                  <a:lnTo>
                    <a:pt x="774214" y="400000"/>
                  </a:lnTo>
                  <a:lnTo>
                    <a:pt x="746387" y="362439"/>
                  </a:lnTo>
                  <a:lnTo>
                    <a:pt x="716770" y="326355"/>
                  </a:lnTo>
                  <a:lnTo>
                    <a:pt x="685427" y="291811"/>
                  </a:lnTo>
                  <a:lnTo>
                    <a:pt x="652421" y="258869"/>
                  </a:lnTo>
                  <a:lnTo>
                    <a:pt x="617814" y="227593"/>
                  </a:lnTo>
                  <a:lnTo>
                    <a:pt x="581670" y="198047"/>
                  </a:lnTo>
                  <a:lnTo>
                    <a:pt x="544052" y="170292"/>
                  </a:lnTo>
                  <a:lnTo>
                    <a:pt x="505023" y="144393"/>
                  </a:lnTo>
                  <a:lnTo>
                    <a:pt x="464646" y="120413"/>
                  </a:lnTo>
                  <a:lnTo>
                    <a:pt x="422984" y="98413"/>
                  </a:lnTo>
                  <a:lnTo>
                    <a:pt x="380101" y="78459"/>
                  </a:lnTo>
                  <a:lnTo>
                    <a:pt x="336058" y="60612"/>
                  </a:lnTo>
                  <a:lnTo>
                    <a:pt x="290921" y="44936"/>
                  </a:lnTo>
                  <a:lnTo>
                    <a:pt x="244751" y="31494"/>
                  </a:lnTo>
                  <a:lnTo>
                    <a:pt x="197611" y="20348"/>
                  </a:lnTo>
                  <a:lnTo>
                    <a:pt x="149565" y="11563"/>
                  </a:lnTo>
                  <a:lnTo>
                    <a:pt x="100677" y="5201"/>
                  </a:lnTo>
                  <a:lnTo>
                    <a:pt x="51008" y="1326"/>
                  </a:lnTo>
                  <a:lnTo>
                    <a:pt x="622" y="0"/>
                  </a:lnTo>
                  <a:lnTo>
                    <a:pt x="0" y="945591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7482585" y="2116188"/>
              <a:ext cx="1650364" cy="1238885"/>
            </a:xfrm>
            <a:custGeom>
              <a:avLst/>
              <a:gdLst/>
              <a:ahLst/>
              <a:cxnLst/>
              <a:rect l="l" t="t" r="r" b="b"/>
              <a:pathLst>
                <a:path w="1650365" h="1238885">
                  <a:moveTo>
                    <a:pt x="1604416" y="0"/>
                  </a:moveTo>
                  <a:lnTo>
                    <a:pt x="704354" y="292747"/>
                  </a:lnTo>
                  <a:lnTo>
                    <a:pt x="0" y="926083"/>
                  </a:lnTo>
                  <a:lnTo>
                    <a:pt x="33273" y="961249"/>
                  </a:lnTo>
                  <a:lnTo>
                    <a:pt x="68309" y="994658"/>
                  </a:lnTo>
                  <a:lnTo>
                    <a:pt x="105036" y="1026239"/>
                  </a:lnTo>
                  <a:lnTo>
                    <a:pt x="143386" y="1055921"/>
                  </a:lnTo>
                  <a:lnTo>
                    <a:pt x="183286" y="1083634"/>
                  </a:lnTo>
                  <a:lnTo>
                    <a:pt x="224667" y="1109308"/>
                  </a:lnTo>
                  <a:lnTo>
                    <a:pt x="267457" y="1132871"/>
                  </a:lnTo>
                  <a:lnTo>
                    <a:pt x="311586" y="1154253"/>
                  </a:lnTo>
                  <a:lnTo>
                    <a:pt x="356984" y="1173384"/>
                  </a:lnTo>
                  <a:lnTo>
                    <a:pt x="403579" y="1190194"/>
                  </a:lnTo>
                  <a:lnTo>
                    <a:pt x="451302" y="1204611"/>
                  </a:lnTo>
                  <a:lnTo>
                    <a:pt x="500082" y="1216564"/>
                  </a:lnTo>
                  <a:lnTo>
                    <a:pt x="549847" y="1225985"/>
                  </a:lnTo>
                  <a:lnTo>
                    <a:pt x="600528" y="1232801"/>
                  </a:lnTo>
                  <a:lnTo>
                    <a:pt x="652054" y="1236942"/>
                  </a:lnTo>
                  <a:lnTo>
                    <a:pt x="704354" y="1238338"/>
                  </a:lnTo>
                  <a:lnTo>
                    <a:pt x="753286" y="1237117"/>
                  </a:lnTo>
                  <a:lnTo>
                    <a:pt x="801544" y="1233490"/>
                  </a:lnTo>
                  <a:lnTo>
                    <a:pt x="849071" y="1227517"/>
                  </a:lnTo>
                  <a:lnTo>
                    <a:pt x="895810" y="1219254"/>
                  </a:lnTo>
                  <a:lnTo>
                    <a:pt x="941702" y="1208759"/>
                  </a:lnTo>
                  <a:lnTo>
                    <a:pt x="986689" y="1196091"/>
                  </a:lnTo>
                  <a:lnTo>
                    <a:pt x="1030715" y="1181306"/>
                  </a:lnTo>
                  <a:lnTo>
                    <a:pt x="1073721" y="1164463"/>
                  </a:lnTo>
                  <a:lnTo>
                    <a:pt x="1115650" y="1145619"/>
                  </a:lnTo>
                  <a:lnTo>
                    <a:pt x="1156444" y="1124832"/>
                  </a:lnTo>
                  <a:lnTo>
                    <a:pt x="1196045" y="1102160"/>
                  </a:lnTo>
                  <a:lnTo>
                    <a:pt x="1234396" y="1077660"/>
                  </a:lnTo>
                  <a:lnTo>
                    <a:pt x="1271438" y="1051390"/>
                  </a:lnTo>
                  <a:lnTo>
                    <a:pt x="1307115" y="1023408"/>
                  </a:lnTo>
                  <a:lnTo>
                    <a:pt x="1341368" y="993772"/>
                  </a:lnTo>
                  <a:lnTo>
                    <a:pt x="1374140" y="962539"/>
                  </a:lnTo>
                  <a:lnTo>
                    <a:pt x="1405372" y="929767"/>
                  </a:lnTo>
                  <a:lnTo>
                    <a:pt x="1435008" y="895513"/>
                  </a:lnTo>
                  <a:lnTo>
                    <a:pt x="1462989" y="859836"/>
                  </a:lnTo>
                  <a:lnTo>
                    <a:pt x="1489259" y="822793"/>
                  </a:lnTo>
                  <a:lnTo>
                    <a:pt x="1513758" y="784442"/>
                  </a:lnTo>
                  <a:lnTo>
                    <a:pt x="1536430" y="744840"/>
                  </a:lnTo>
                  <a:lnTo>
                    <a:pt x="1557216" y="704046"/>
                  </a:lnTo>
                  <a:lnTo>
                    <a:pt x="1576060" y="662116"/>
                  </a:lnTo>
                  <a:lnTo>
                    <a:pt x="1592902" y="619110"/>
                  </a:lnTo>
                  <a:lnTo>
                    <a:pt x="1607687" y="575083"/>
                  </a:lnTo>
                  <a:lnTo>
                    <a:pt x="1620355" y="530095"/>
                  </a:lnTo>
                  <a:lnTo>
                    <a:pt x="1630849" y="484203"/>
                  </a:lnTo>
                  <a:lnTo>
                    <a:pt x="1639111" y="437465"/>
                  </a:lnTo>
                  <a:lnTo>
                    <a:pt x="1645085" y="389937"/>
                  </a:lnTo>
                  <a:lnTo>
                    <a:pt x="1648711" y="341679"/>
                  </a:lnTo>
                  <a:lnTo>
                    <a:pt x="1649933" y="292747"/>
                  </a:lnTo>
                  <a:lnTo>
                    <a:pt x="1648614" y="241916"/>
                  </a:lnTo>
                  <a:lnTo>
                    <a:pt x="1644702" y="191814"/>
                  </a:lnTo>
                  <a:lnTo>
                    <a:pt x="1638261" y="142506"/>
                  </a:lnTo>
                  <a:lnTo>
                    <a:pt x="1629357" y="94058"/>
                  </a:lnTo>
                  <a:lnTo>
                    <a:pt x="1618053" y="46534"/>
                  </a:lnTo>
                  <a:lnTo>
                    <a:pt x="1604416" y="0"/>
                  </a:lnTo>
                  <a:close/>
                </a:path>
              </a:pathLst>
            </a:custGeom>
            <a:solidFill>
              <a:srgbClr val="80C7B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7482585" y="2116188"/>
              <a:ext cx="1650364" cy="1238885"/>
            </a:xfrm>
            <a:custGeom>
              <a:avLst/>
              <a:gdLst/>
              <a:ahLst/>
              <a:cxnLst/>
              <a:rect l="l" t="t" r="r" b="b"/>
              <a:pathLst>
                <a:path w="1650365" h="1238885">
                  <a:moveTo>
                    <a:pt x="704354" y="292747"/>
                  </a:moveTo>
                  <a:lnTo>
                    <a:pt x="0" y="926083"/>
                  </a:lnTo>
                  <a:lnTo>
                    <a:pt x="33273" y="961249"/>
                  </a:lnTo>
                  <a:lnTo>
                    <a:pt x="68309" y="994658"/>
                  </a:lnTo>
                  <a:lnTo>
                    <a:pt x="105036" y="1026239"/>
                  </a:lnTo>
                  <a:lnTo>
                    <a:pt x="143386" y="1055921"/>
                  </a:lnTo>
                  <a:lnTo>
                    <a:pt x="183286" y="1083634"/>
                  </a:lnTo>
                  <a:lnTo>
                    <a:pt x="224667" y="1109308"/>
                  </a:lnTo>
                  <a:lnTo>
                    <a:pt x="267457" y="1132871"/>
                  </a:lnTo>
                  <a:lnTo>
                    <a:pt x="311586" y="1154253"/>
                  </a:lnTo>
                  <a:lnTo>
                    <a:pt x="356984" y="1173384"/>
                  </a:lnTo>
                  <a:lnTo>
                    <a:pt x="403579" y="1190194"/>
                  </a:lnTo>
                  <a:lnTo>
                    <a:pt x="451302" y="1204611"/>
                  </a:lnTo>
                  <a:lnTo>
                    <a:pt x="500082" y="1216564"/>
                  </a:lnTo>
                  <a:lnTo>
                    <a:pt x="549847" y="1225985"/>
                  </a:lnTo>
                  <a:lnTo>
                    <a:pt x="600528" y="1232801"/>
                  </a:lnTo>
                  <a:lnTo>
                    <a:pt x="652054" y="1236942"/>
                  </a:lnTo>
                  <a:lnTo>
                    <a:pt x="704354" y="1238338"/>
                  </a:lnTo>
                  <a:lnTo>
                    <a:pt x="753286" y="1237117"/>
                  </a:lnTo>
                  <a:lnTo>
                    <a:pt x="801544" y="1233490"/>
                  </a:lnTo>
                  <a:lnTo>
                    <a:pt x="849071" y="1227517"/>
                  </a:lnTo>
                  <a:lnTo>
                    <a:pt x="895810" y="1219254"/>
                  </a:lnTo>
                  <a:lnTo>
                    <a:pt x="941702" y="1208759"/>
                  </a:lnTo>
                  <a:lnTo>
                    <a:pt x="986689" y="1196091"/>
                  </a:lnTo>
                  <a:lnTo>
                    <a:pt x="1030715" y="1181306"/>
                  </a:lnTo>
                  <a:lnTo>
                    <a:pt x="1073721" y="1164463"/>
                  </a:lnTo>
                  <a:lnTo>
                    <a:pt x="1115650" y="1145619"/>
                  </a:lnTo>
                  <a:lnTo>
                    <a:pt x="1156444" y="1124832"/>
                  </a:lnTo>
                  <a:lnTo>
                    <a:pt x="1196045" y="1102160"/>
                  </a:lnTo>
                  <a:lnTo>
                    <a:pt x="1234396" y="1077660"/>
                  </a:lnTo>
                  <a:lnTo>
                    <a:pt x="1271438" y="1051390"/>
                  </a:lnTo>
                  <a:lnTo>
                    <a:pt x="1307115" y="1023408"/>
                  </a:lnTo>
                  <a:lnTo>
                    <a:pt x="1341368" y="993772"/>
                  </a:lnTo>
                  <a:lnTo>
                    <a:pt x="1374140" y="962539"/>
                  </a:lnTo>
                  <a:lnTo>
                    <a:pt x="1405372" y="929767"/>
                  </a:lnTo>
                  <a:lnTo>
                    <a:pt x="1435008" y="895513"/>
                  </a:lnTo>
                  <a:lnTo>
                    <a:pt x="1462989" y="859836"/>
                  </a:lnTo>
                  <a:lnTo>
                    <a:pt x="1489259" y="822793"/>
                  </a:lnTo>
                  <a:lnTo>
                    <a:pt x="1513758" y="784442"/>
                  </a:lnTo>
                  <a:lnTo>
                    <a:pt x="1536430" y="744840"/>
                  </a:lnTo>
                  <a:lnTo>
                    <a:pt x="1557216" y="704046"/>
                  </a:lnTo>
                  <a:lnTo>
                    <a:pt x="1576060" y="662116"/>
                  </a:lnTo>
                  <a:lnTo>
                    <a:pt x="1592902" y="619110"/>
                  </a:lnTo>
                  <a:lnTo>
                    <a:pt x="1607687" y="575083"/>
                  </a:lnTo>
                  <a:lnTo>
                    <a:pt x="1620355" y="530095"/>
                  </a:lnTo>
                  <a:lnTo>
                    <a:pt x="1630849" y="484203"/>
                  </a:lnTo>
                  <a:lnTo>
                    <a:pt x="1639111" y="437465"/>
                  </a:lnTo>
                  <a:lnTo>
                    <a:pt x="1645085" y="389937"/>
                  </a:lnTo>
                  <a:lnTo>
                    <a:pt x="1648711" y="341679"/>
                  </a:lnTo>
                  <a:lnTo>
                    <a:pt x="1649933" y="292747"/>
                  </a:lnTo>
                  <a:lnTo>
                    <a:pt x="1648614" y="241916"/>
                  </a:lnTo>
                  <a:lnTo>
                    <a:pt x="1644702" y="191814"/>
                  </a:lnTo>
                  <a:lnTo>
                    <a:pt x="1638261" y="142506"/>
                  </a:lnTo>
                  <a:lnTo>
                    <a:pt x="1629357" y="94058"/>
                  </a:lnTo>
                  <a:lnTo>
                    <a:pt x="1618053" y="46534"/>
                  </a:lnTo>
                  <a:lnTo>
                    <a:pt x="1604416" y="0"/>
                  </a:lnTo>
                  <a:lnTo>
                    <a:pt x="704354" y="292747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7482585" y="2116188"/>
              <a:ext cx="1650364" cy="1238885"/>
            </a:xfrm>
            <a:custGeom>
              <a:avLst/>
              <a:gdLst/>
              <a:ahLst/>
              <a:cxnLst/>
              <a:rect l="l" t="t" r="r" b="b"/>
              <a:pathLst>
                <a:path w="1650365" h="1238885">
                  <a:moveTo>
                    <a:pt x="704354" y="292747"/>
                  </a:moveTo>
                  <a:lnTo>
                    <a:pt x="0" y="926083"/>
                  </a:lnTo>
                  <a:lnTo>
                    <a:pt x="33273" y="961249"/>
                  </a:lnTo>
                  <a:lnTo>
                    <a:pt x="68309" y="994658"/>
                  </a:lnTo>
                  <a:lnTo>
                    <a:pt x="105036" y="1026239"/>
                  </a:lnTo>
                  <a:lnTo>
                    <a:pt x="143386" y="1055921"/>
                  </a:lnTo>
                  <a:lnTo>
                    <a:pt x="183286" y="1083634"/>
                  </a:lnTo>
                  <a:lnTo>
                    <a:pt x="224667" y="1109308"/>
                  </a:lnTo>
                  <a:lnTo>
                    <a:pt x="267457" y="1132871"/>
                  </a:lnTo>
                  <a:lnTo>
                    <a:pt x="311586" y="1154253"/>
                  </a:lnTo>
                  <a:lnTo>
                    <a:pt x="356984" y="1173384"/>
                  </a:lnTo>
                  <a:lnTo>
                    <a:pt x="403579" y="1190194"/>
                  </a:lnTo>
                  <a:lnTo>
                    <a:pt x="451302" y="1204611"/>
                  </a:lnTo>
                  <a:lnTo>
                    <a:pt x="500082" y="1216564"/>
                  </a:lnTo>
                  <a:lnTo>
                    <a:pt x="549847" y="1225985"/>
                  </a:lnTo>
                  <a:lnTo>
                    <a:pt x="600528" y="1232801"/>
                  </a:lnTo>
                  <a:lnTo>
                    <a:pt x="652054" y="1236942"/>
                  </a:lnTo>
                  <a:lnTo>
                    <a:pt x="704354" y="1238338"/>
                  </a:lnTo>
                  <a:lnTo>
                    <a:pt x="753286" y="1237117"/>
                  </a:lnTo>
                  <a:lnTo>
                    <a:pt x="801544" y="1233490"/>
                  </a:lnTo>
                  <a:lnTo>
                    <a:pt x="849071" y="1227517"/>
                  </a:lnTo>
                  <a:lnTo>
                    <a:pt x="895810" y="1219254"/>
                  </a:lnTo>
                  <a:lnTo>
                    <a:pt x="941702" y="1208759"/>
                  </a:lnTo>
                  <a:lnTo>
                    <a:pt x="986689" y="1196091"/>
                  </a:lnTo>
                  <a:lnTo>
                    <a:pt x="1030715" y="1181306"/>
                  </a:lnTo>
                  <a:lnTo>
                    <a:pt x="1073721" y="1164463"/>
                  </a:lnTo>
                  <a:lnTo>
                    <a:pt x="1115650" y="1145619"/>
                  </a:lnTo>
                  <a:lnTo>
                    <a:pt x="1156444" y="1124832"/>
                  </a:lnTo>
                  <a:lnTo>
                    <a:pt x="1196045" y="1102160"/>
                  </a:lnTo>
                  <a:lnTo>
                    <a:pt x="1234396" y="1077660"/>
                  </a:lnTo>
                  <a:lnTo>
                    <a:pt x="1271438" y="1051390"/>
                  </a:lnTo>
                  <a:lnTo>
                    <a:pt x="1307115" y="1023408"/>
                  </a:lnTo>
                  <a:lnTo>
                    <a:pt x="1341368" y="993772"/>
                  </a:lnTo>
                  <a:lnTo>
                    <a:pt x="1374140" y="962539"/>
                  </a:lnTo>
                  <a:lnTo>
                    <a:pt x="1405372" y="929767"/>
                  </a:lnTo>
                  <a:lnTo>
                    <a:pt x="1435008" y="895513"/>
                  </a:lnTo>
                  <a:lnTo>
                    <a:pt x="1462989" y="859836"/>
                  </a:lnTo>
                  <a:lnTo>
                    <a:pt x="1489259" y="822793"/>
                  </a:lnTo>
                  <a:lnTo>
                    <a:pt x="1513758" y="784442"/>
                  </a:lnTo>
                  <a:lnTo>
                    <a:pt x="1536430" y="744840"/>
                  </a:lnTo>
                  <a:lnTo>
                    <a:pt x="1557216" y="704046"/>
                  </a:lnTo>
                  <a:lnTo>
                    <a:pt x="1576060" y="662116"/>
                  </a:lnTo>
                  <a:lnTo>
                    <a:pt x="1592902" y="619110"/>
                  </a:lnTo>
                  <a:lnTo>
                    <a:pt x="1607687" y="575083"/>
                  </a:lnTo>
                  <a:lnTo>
                    <a:pt x="1620355" y="530095"/>
                  </a:lnTo>
                  <a:lnTo>
                    <a:pt x="1630849" y="484203"/>
                  </a:lnTo>
                  <a:lnTo>
                    <a:pt x="1639111" y="437465"/>
                  </a:lnTo>
                  <a:lnTo>
                    <a:pt x="1645085" y="389937"/>
                  </a:lnTo>
                  <a:lnTo>
                    <a:pt x="1648711" y="341679"/>
                  </a:lnTo>
                  <a:lnTo>
                    <a:pt x="1649933" y="292747"/>
                  </a:lnTo>
                  <a:lnTo>
                    <a:pt x="1648614" y="241916"/>
                  </a:lnTo>
                  <a:lnTo>
                    <a:pt x="1644702" y="191814"/>
                  </a:lnTo>
                  <a:lnTo>
                    <a:pt x="1638261" y="142506"/>
                  </a:lnTo>
                  <a:lnTo>
                    <a:pt x="1629357" y="94058"/>
                  </a:lnTo>
                  <a:lnTo>
                    <a:pt x="1618053" y="46534"/>
                  </a:lnTo>
                  <a:lnTo>
                    <a:pt x="1604416" y="0"/>
                  </a:lnTo>
                  <a:lnTo>
                    <a:pt x="704354" y="292747"/>
                  </a:lnTo>
                  <a:close/>
                </a:path>
              </a:pathLst>
            </a:custGeom>
            <a:ln w="1828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7241349" y="1463344"/>
              <a:ext cx="946150" cy="1579245"/>
            </a:xfrm>
            <a:custGeom>
              <a:avLst/>
              <a:gdLst/>
              <a:ahLst/>
              <a:cxnLst/>
              <a:rect l="l" t="t" r="r" b="b"/>
              <a:pathLst>
                <a:path w="946150" h="1579245">
                  <a:moveTo>
                    <a:pt x="944816" y="0"/>
                  </a:moveTo>
                  <a:lnTo>
                    <a:pt x="895918" y="1258"/>
                  </a:lnTo>
                  <a:lnTo>
                    <a:pt x="847693" y="4917"/>
                  </a:lnTo>
                  <a:lnTo>
                    <a:pt x="800200" y="10921"/>
                  </a:lnTo>
                  <a:lnTo>
                    <a:pt x="753495" y="19211"/>
                  </a:lnTo>
                  <a:lnTo>
                    <a:pt x="707637" y="29729"/>
                  </a:lnTo>
                  <a:lnTo>
                    <a:pt x="662683" y="42418"/>
                  </a:lnTo>
                  <a:lnTo>
                    <a:pt x="618691" y="57221"/>
                  </a:lnTo>
                  <a:lnTo>
                    <a:pt x="575718" y="74080"/>
                  </a:lnTo>
                  <a:lnTo>
                    <a:pt x="533822" y="92937"/>
                  </a:lnTo>
                  <a:lnTo>
                    <a:pt x="493060" y="113734"/>
                  </a:lnTo>
                  <a:lnTo>
                    <a:pt x="453491" y="136414"/>
                  </a:lnTo>
                  <a:lnTo>
                    <a:pt x="415172" y="160920"/>
                  </a:lnTo>
                  <a:lnTo>
                    <a:pt x="378160" y="187193"/>
                  </a:lnTo>
                  <a:lnTo>
                    <a:pt x="342513" y="215176"/>
                  </a:lnTo>
                  <a:lnTo>
                    <a:pt x="308289" y="244812"/>
                  </a:lnTo>
                  <a:lnTo>
                    <a:pt x="275545" y="276042"/>
                  </a:lnTo>
                  <a:lnTo>
                    <a:pt x="244339" y="308809"/>
                  </a:lnTo>
                  <a:lnTo>
                    <a:pt x="214729" y="343056"/>
                  </a:lnTo>
                  <a:lnTo>
                    <a:pt x="186772" y="378725"/>
                  </a:lnTo>
                  <a:lnTo>
                    <a:pt x="160526" y="415758"/>
                  </a:lnTo>
                  <a:lnTo>
                    <a:pt x="136049" y="454098"/>
                  </a:lnTo>
                  <a:lnTo>
                    <a:pt x="113397" y="493687"/>
                  </a:lnTo>
                  <a:lnTo>
                    <a:pt x="92630" y="534467"/>
                  </a:lnTo>
                  <a:lnTo>
                    <a:pt x="73804" y="576380"/>
                  </a:lnTo>
                  <a:lnTo>
                    <a:pt x="56976" y="619370"/>
                  </a:lnTo>
                  <a:lnTo>
                    <a:pt x="42206" y="663379"/>
                  </a:lnTo>
                  <a:lnTo>
                    <a:pt x="29550" y="708348"/>
                  </a:lnTo>
                  <a:lnTo>
                    <a:pt x="19065" y="754221"/>
                  </a:lnTo>
                  <a:lnTo>
                    <a:pt x="10810" y="800939"/>
                  </a:lnTo>
                  <a:lnTo>
                    <a:pt x="4843" y="848445"/>
                  </a:lnTo>
                  <a:lnTo>
                    <a:pt x="1220" y="896681"/>
                  </a:lnTo>
                  <a:lnTo>
                    <a:pt x="0" y="945591"/>
                  </a:lnTo>
                  <a:lnTo>
                    <a:pt x="1381" y="997613"/>
                  </a:lnTo>
                  <a:lnTo>
                    <a:pt x="5478" y="1048870"/>
                  </a:lnTo>
                  <a:lnTo>
                    <a:pt x="12222" y="1099291"/>
                  </a:lnTo>
                  <a:lnTo>
                    <a:pt x="21544" y="1148807"/>
                  </a:lnTo>
                  <a:lnTo>
                    <a:pt x="33373" y="1197350"/>
                  </a:lnTo>
                  <a:lnTo>
                    <a:pt x="47641" y="1244848"/>
                  </a:lnTo>
                  <a:lnTo>
                    <a:pt x="64277" y="1291234"/>
                  </a:lnTo>
                  <a:lnTo>
                    <a:pt x="83214" y="1336437"/>
                  </a:lnTo>
                  <a:lnTo>
                    <a:pt x="104380" y="1380387"/>
                  </a:lnTo>
                  <a:lnTo>
                    <a:pt x="127708" y="1423016"/>
                  </a:lnTo>
                  <a:lnTo>
                    <a:pt x="153126" y="1464254"/>
                  </a:lnTo>
                  <a:lnTo>
                    <a:pt x="180567" y="1504032"/>
                  </a:lnTo>
                  <a:lnTo>
                    <a:pt x="209960" y="1542279"/>
                  </a:lnTo>
                  <a:lnTo>
                    <a:pt x="241236" y="1578927"/>
                  </a:lnTo>
                  <a:lnTo>
                    <a:pt x="945591" y="945591"/>
                  </a:lnTo>
                  <a:lnTo>
                    <a:pt x="944816" y="0"/>
                  </a:lnTo>
                  <a:close/>
                </a:path>
              </a:pathLst>
            </a:custGeom>
            <a:solidFill>
              <a:srgbClr val="ADDCC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7241349" y="1463344"/>
              <a:ext cx="946150" cy="1579245"/>
            </a:xfrm>
            <a:custGeom>
              <a:avLst/>
              <a:gdLst/>
              <a:ahLst/>
              <a:cxnLst/>
              <a:rect l="l" t="t" r="r" b="b"/>
              <a:pathLst>
                <a:path w="946150" h="1579245">
                  <a:moveTo>
                    <a:pt x="945591" y="945591"/>
                  </a:moveTo>
                  <a:lnTo>
                    <a:pt x="944816" y="0"/>
                  </a:lnTo>
                  <a:lnTo>
                    <a:pt x="895918" y="1258"/>
                  </a:lnTo>
                  <a:lnTo>
                    <a:pt x="847693" y="4917"/>
                  </a:lnTo>
                  <a:lnTo>
                    <a:pt x="800200" y="10921"/>
                  </a:lnTo>
                  <a:lnTo>
                    <a:pt x="753495" y="19211"/>
                  </a:lnTo>
                  <a:lnTo>
                    <a:pt x="707637" y="29729"/>
                  </a:lnTo>
                  <a:lnTo>
                    <a:pt x="662683" y="42418"/>
                  </a:lnTo>
                  <a:lnTo>
                    <a:pt x="618691" y="57221"/>
                  </a:lnTo>
                  <a:lnTo>
                    <a:pt x="575718" y="74080"/>
                  </a:lnTo>
                  <a:lnTo>
                    <a:pt x="533822" y="92937"/>
                  </a:lnTo>
                  <a:lnTo>
                    <a:pt x="493060" y="113734"/>
                  </a:lnTo>
                  <a:lnTo>
                    <a:pt x="453491" y="136414"/>
                  </a:lnTo>
                  <a:lnTo>
                    <a:pt x="415172" y="160920"/>
                  </a:lnTo>
                  <a:lnTo>
                    <a:pt x="378160" y="187193"/>
                  </a:lnTo>
                  <a:lnTo>
                    <a:pt x="342513" y="215176"/>
                  </a:lnTo>
                  <a:lnTo>
                    <a:pt x="308289" y="244812"/>
                  </a:lnTo>
                  <a:lnTo>
                    <a:pt x="275545" y="276042"/>
                  </a:lnTo>
                  <a:lnTo>
                    <a:pt x="244339" y="308809"/>
                  </a:lnTo>
                  <a:lnTo>
                    <a:pt x="214729" y="343056"/>
                  </a:lnTo>
                  <a:lnTo>
                    <a:pt x="186772" y="378725"/>
                  </a:lnTo>
                  <a:lnTo>
                    <a:pt x="160526" y="415758"/>
                  </a:lnTo>
                  <a:lnTo>
                    <a:pt x="136049" y="454098"/>
                  </a:lnTo>
                  <a:lnTo>
                    <a:pt x="113397" y="493687"/>
                  </a:lnTo>
                  <a:lnTo>
                    <a:pt x="92630" y="534467"/>
                  </a:lnTo>
                  <a:lnTo>
                    <a:pt x="73804" y="576380"/>
                  </a:lnTo>
                  <a:lnTo>
                    <a:pt x="56976" y="619370"/>
                  </a:lnTo>
                  <a:lnTo>
                    <a:pt x="42206" y="663379"/>
                  </a:lnTo>
                  <a:lnTo>
                    <a:pt x="29550" y="708348"/>
                  </a:lnTo>
                  <a:lnTo>
                    <a:pt x="19065" y="754221"/>
                  </a:lnTo>
                  <a:lnTo>
                    <a:pt x="10810" y="800939"/>
                  </a:lnTo>
                  <a:lnTo>
                    <a:pt x="4843" y="848445"/>
                  </a:lnTo>
                  <a:lnTo>
                    <a:pt x="1220" y="896681"/>
                  </a:lnTo>
                  <a:lnTo>
                    <a:pt x="0" y="945591"/>
                  </a:lnTo>
                  <a:lnTo>
                    <a:pt x="1381" y="997613"/>
                  </a:lnTo>
                  <a:lnTo>
                    <a:pt x="5478" y="1048870"/>
                  </a:lnTo>
                  <a:lnTo>
                    <a:pt x="12222" y="1099291"/>
                  </a:lnTo>
                  <a:lnTo>
                    <a:pt x="21544" y="1148807"/>
                  </a:lnTo>
                  <a:lnTo>
                    <a:pt x="33373" y="1197350"/>
                  </a:lnTo>
                  <a:lnTo>
                    <a:pt x="47641" y="1244848"/>
                  </a:lnTo>
                  <a:lnTo>
                    <a:pt x="64277" y="1291234"/>
                  </a:lnTo>
                  <a:lnTo>
                    <a:pt x="83214" y="1336437"/>
                  </a:lnTo>
                  <a:lnTo>
                    <a:pt x="104380" y="1380387"/>
                  </a:lnTo>
                  <a:lnTo>
                    <a:pt x="127708" y="1423016"/>
                  </a:lnTo>
                  <a:lnTo>
                    <a:pt x="153126" y="1464254"/>
                  </a:lnTo>
                  <a:lnTo>
                    <a:pt x="180567" y="1504032"/>
                  </a:lnTo>
                  <a:lnTo>
                    <a:pt x="209960" y="1542279"/>
                  </a:lnTo>
                  <a:lnTo>
                    <a:pt x="241236" y="1578927"/>
                  </a:lnTo>
                  <a:lnTo>
                    <a:pt x="945591" y="945591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7241349" y="1463344"/>
              <a:ext cx="946150" cy="1579245"/>
            </a:xfrm>
            <a:custGeom>
              <a:avLst/>
              <a:gdLst/>
              <a:ahLst/>
              <a:cxnLst/>
              <a:rect l="l" t="t" r="r" b="b"/>
              <a:pathLst>
                <a:path w="946150" h="1579245">
                  <a:moveTo>
                    <a:pt x="945591" y="945591"/>
                  </a:moveTo>
                  <a:lnTo>
                    <a:pt x="944816" y="0"/>
                  </a:lnTo>
                  <a:lnTo>
                    <a:pt x="895918" y="1258"/>
                  </a:lnTo>
                  <a:lnTo>
                    <a:pt x="847693" y="4917"/>
                  </a:lnTo>
                  <a:lnTo>
                    <a:pt x="800200" y="10921"/>
                  </a:lnTo>
                  <a:lnTo>
                    <a:pt x="753495" y="19211"/>
                  </a:lnTo>
                  <a:lnTo>
                    <a:pt x="707637" y="29729"/>
                  </a:lnTo>
                  <a:lnTo>
                    <a:pt x="662683" y="42418"/>
                  </a:lnTo>
                  <a:lnTo>
                    <a:pt x="618691" y="57221"/>
                  </a:lnTo>
                  <a:lnTo>
                    <a:pt x="575718" y="74080"/>
                  </a:lnTo>
                  <a:lnTo>
                    <a:pt x="533822" y="92937"/>
                  </a:lnTo>
                  <a:lnTo>
                    <a:pt x="493060" y="113734"/>
                  </a:lnTo>
                  <a:lnTo>
                    <a:pt x="453491" y="136414"/>
                  </a:lnTo>
                  <a:lnTo>
                    <a:pt x="415172" y="160920"/>
                  </a:lnTo>
                  <a:lnTo>
                    <a:pt x="378160" y="187193"/>
                  </a:lnTo>
                  <a:lnTo>
                    <a:pt x="342513" y="215176"/>
                  </a:lnTo>
                  <a:lnTo>
                    <a:pt x="308289" y="244812"/>
                  </a:lnTo>
                  <a:lnTo>
                    <a:pt x="275545" y="276042"/>
                  </a:lnTo>
                  <a:lnTo>
                    <a:pt x="244339" y="308809"/>
                  </a:lnTo>
                  <a:lnTo>
                    <a:pt x="214729" y="343056"/>
                  </a:lnTo>
                  <a:lnTo>
                    <a:pt x="186772" y="378725"/>
                  </a:lnTo>
                  <a:lnTo>
                    <a:pt x="160526" y="415758"/>
                  </a:lnTo>
                  <a:lnTo>
                    <a:pt x="136049" y="454098"/>
                  </a:lnTo>
                  <a:lnTo>
                    <a:pt x="113397" y="493687"/>
                  </a:lnTo>
                  <a:lnTo>
                    <a:pt x="92630" y="534467"/>
                  </a:lnTo>
                  <a:lnTo>
                    <a:pt x="73804" y="576380"/>
                  </a:lnTo>
                  <a:lnTo>
                    <a:pt x="56976" y="619370"/>
                  </a:lnTo>
                  <a:lnTo>
                    <a:pt x="42206" y="663379"/>
                  </a:lnTo>
                  <a:lnTo>
                    <a:pt x="29550" y="708348"/>
                  </a:lnTo>
                  <a:lnTo>
                    <a:pt x="19065" y="754221"/>
                  </a:lnTo>
                  <a:lnTo>
                    <a:pt x="10810" y="800939"/>
                  </a:lnTo>
                  <a:lnTo>
                    <a:pt x="4843" y="848445"/>
                  </a:lnTo>
                  <a:lnTo>
                    <a:pt x="1220" y="896681"/>
                  </a:lnTo>
                  <a:lnTo>
                    <a:pt x="0" y="945591"/>
                  </a:lnTo>
                  <a:lnTo>
                    <a:pt x="1381" y="997613"/>
                  </a:lnTo>
                  <a:lnTo>
                    <a:pt x="5478" y="1048870"/>
                  </a:lnTo>
                  <a:lnTo>
                    <a:pt x="12222" y="1099291"/>
                  </a:lnTo>
                  <a:lnTo>
                    <a:pt x="21544" y="1148807"/>
                  </a:lnTo>
                  <a:lnTo>
                    <a:pt x="33373" y="1197350"/>
                  </a:lnTo>
                  <a:lnTo>
                    <a:pt x="47641" y="1244848"/>
                  </a:lnTo>
                  <a:lnTo>
                    <a:pt x="64277" y="1291234"/>
                  </a:lnTo>
                  <a:lnTo>
                    <a:pt x="83214" y="1336437"/>
                  </a:lnTo>
                  <a:lnTo>
                    <a:pt x="104380" y="1380387"/>
                  </a:lnTo>
                  <a:lnTo>
                    <a:pt x="127708" y="1423016"/>
                  </a:lnTo>
                  <a:lnTo>
                    <a:pt x="153126" y="1464254"/>
                  </a:lnTo>
                  <a:lnTo>
                    <a:pt x="180567" y="1504032"/>
                  </a:lnTo>
                  <a:lnTo>
                    <a:pt x="209960" y="1542279"/>
                  </a:lnTo>
                  <a:lnTo>
                    <a:pt x="241236" y="1578927"/>
                  </a:lnTo>
                  <a:lnTo>
                    <a:pt x="945591" y="945591"/>
                  </a:lnTo>
                  <a:close/>
                </a:path>
              </a:pathLst>
            </a:custGeom>
            <a:ln w="1828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6" name="object 36"/>
          <p:cNvSpPr txBox="1"/>
          <p:nvPr/>
        </p:nvSpPr>
        <p:spPr>
          <a:xfrm>
            <a:off x="7355502" y="1728749"/>
            <a:ext cx="1536352" cy="1242648"/>
          </a:xfrm>
          <a:prstGeom prst="rect">
            <a:avLst/>
          </a:prstGeom>
        </p:spPr>
        <p:txBody>
          <a:bodyPr vert="horz" wrap="square" lIns="0" tIns="82550" rIns="0" bIns="0" rtlCol="0">
            <a:spAutoFit/>
          </a:bodyPr>
          <a:lstStyle/>
          <a:p>
            <a:pPr marL="977900">
              <a:lnSpc>
                <a:spcPct val="100000"/>
              </a:lnSpc>
              <a:spcBef>
                <a:spcPts val="650"/>
              </a:spcBef>
            </a:pPr>
            <a:r>
              <a:rPr sz="1550" spc="-10" dirty="0">
                <a:latin typeface="Grammarsaurus" pitchFamily="2" charset="0"/>
                <a:cs typeface="Gill Sans MT"/>
              </a:rPr>
              <a:t>robin</a:t>
            </a:r>
            <a:endParaRPr sz="1550" dirty="0">
              <a:latin typeface="Grammarsaurus" pitchFamily="2" charset="0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550"/>
              </a:spcBef>
            </a:pPr>
            <a:r>
              <a:rPr sz="1550" spc="-10" dirty="0">
                <a:latin typeface="Grammarsaurus" pitchFamily="2" charset="0"/>
                <a:cs typeface="Gill Sans MT"/>
              </a:rPr>
              <a:t>goldfinch</a:t>
            </a:r>
            <a:endParaRPr sz="155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  <a:spcBef>
                <a:spcPts val="1019"/>
              </a:spcBef>
            </a:pPr>
            <a:endParaRPr sz="1550" dirty="0">
              <a:latin typeface="Grammarsaurus" pitchFamily="2" charset="0"/>
              <a:cs typeface="Gill Sans MT"/>
            </a:endParaRPr>
          </a:p>
          <a:p>
            <a:pPr marL="749935">
              <a:lnSpc>
                <a:spcPct val="100000"/>
              </a:lnSpc>
            </a:pPr>
            <a:r>
              <a:rPr sz="1550" spc="-25" dirty="0">
                <a:latin typeface="Grammarsaurus" pitchFamily="2" charset="0"/>
                <a:cs typeface="Gill Sans MT"/>
              </a:rPr>
              <a:t>sparrow</a:t>
            </a:r>
            <a:endParaRPr sz="1550" dirty="0">
              <a:latin typeface="Grammarsaurus" pitchFamily="2" charset="0"/>
              <a:cs typeface="Gill Sans MT"/>
            </a:endParaRPr>
          </a:p>
        </p:txBody>
      </p:sp>
      <p:sp>
        <p:nvSpPr>
          <p:cNvPr id="37" name="object 37"/>
          <p:cNvSpPr/>
          <p:nvPr/>
        </p:nvSpPr>
        <p:spPr>
          <a:xfrm>
            <a:off x="2884525" y="1468284"/>
            <a:ext cx="3440429" cy="1870075"/>
          </a:xfrm>
          <a:custGeom>
            <a:avLst/>
            <a:gdLst/>
            <a:ahLst/>
            <a:cxnLst/>
            <a:rect l="l" t="t" r="r" b="b"/>
            <a:pathLst>
              <a:path w="3440429" h="1870075">
                <a:moveTo>
                  <a:pt x="1146695" y="0"/>
                </a:moveTo>
                <a:lnTo>
                  <a:pt x="0" y="0"/>
                </a:lnTo>
                <a:lnTo>
                  <a:pt x="0" y="721296"/>
                </a:lnTo>
                <a:lnTo>
                  <a:pt x="1146695" y="721296"/>
                </a:lnTo>
                <a:lnTo>
                  <a:pt x="1146695" y="0"/>
                </a:lnTo>
                <a:close/>
              </a:path>
              <a:path w="3440429" h="1870075">
                <a:moveTo>
                  <a:pt x="3440049" y="721296"/>
                </a:moveTo>
                <a:lnTo>
                  <a:pt x="2293366" y="721296"/>
                </a:lnTo>
                <a:lnTo>
                  <a:pt x="1146695" y="721296"/>
                </a:lnTo>
                <a:lnTo>
                  <a:pt x="1146695" y="1104023"/>
                </a:lnTo>
                <a:lnTo>
                  <a:pt x="1146695" y="1486750"/>
                </a:lnTo>
                <a:lnTo>
                  <a:pt x="1146695" y="1869490"/>
                </a:lnTo>
                <a:lnTo>
                  <a:pt x="2293353" y="1869490"/>
                </a:lnTo>
                <a:lnTo>
                  <a:pt x="3440049" y="1869490"/>
                </a:lnTo>
                <a:lnTo>
                  <a:pt x="3440049" y="1486750"/>
                </a:lnTo>
                <a:lnTo>
                  <a:pt x="3440049" y="1104036"/>
                </a:lnTo>
                <a:lnTo>
                  <a:pt x="3440049" y="72129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38" name="object 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6214558"/>
              </p:ext>
            </p:extLst>
          </p:nvPr>
        </p:nvGraphicFramePr>
        <p:xfrm>
          <a:off x="2878188" y="1461935"/>
          <a:ext cx="3440429" cy="18675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468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6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68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207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00" spc="-50" baseline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221F1F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endParaRPr sz="1300" spc="-50" baseline="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412750" marR="209550" indent="-195580">
                        <a:lnSpc>
                          <a:spcPts val="1410"/>
                        </a:lnSpc>
                      </a:pPr>
                      <a:r>
                        <a:rPr sz="1300" spc="-50" baseline="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Gill Sans MT"/>
                        </a:rPr>
                        <a:t>Number of birds</a:t>
                      </a:r>
                      <a:endParaRPr sz="1300" spc="-50" baseline="0" dirty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1905" marB="0">
                    <a:lnL w="12700">
                      <a:solidFill>
                        <a:srgbClr val="221F1F"/>
                      </a:solidFill>
                      <a:prstDash val="solid"/>
                    </a:lnL>
                    <a:lnR w="12700">
                      <a:solidFill>
                        <a:srgbClr val="221F1F"/>
                      </a:solidFill>
                      <a:prstDash val="solid"/>
                    </a:lnR>
                    <a:lnT w="12700">
                      <a:solidFill>
                        <a:srgbClr val="221F1F"/>
                      </a:solidFill>
                      <a:prstDash val="solid"/>
                    </a:lnT>
                    <a:lnB w="12700">
                      <a:solidFill>
                        <a:srgbClr val="221F1F"/>
                      </a:solidFill>
                      <a:prstDash val="solid"/>
                    </a:lnB>
                    <a:solidFill>
                      <a:srgbClr val="C9E7DF"/>
                    </a:solidFill>
                  </a:tcPr>
                </a:tc>
                <a:tc>
                  <a:txBody>
                    <a:bodyPr/>
                    <a:lstStyle/>
                    <a:p>
                      <a:pPr marL="144000" marR="140970" indent="-22860">
                        <a:lnSpc>
                          <a:spcPts val="1410"/>
                        </a:lnSpc>
                        <a:spcBef>
                          <a:spcPts val="1480"/>
                        </a:spcBef>
                      </a:pPr>
                      <a:r>
                        <a:rPr sz="1300" spc="-50" baseline="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Gill Sans MT"/>
                        </a:rPr>
                        <a:t>Size of angle on pie chart</a:t>
                      </a:r>
                      <a:endParaRPr sz="1300" spc="-50" baseline="0" dirty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187960" marB="0">
                    <a:lnL w="12700">
                      <a:solidFill>
                        <a:srgbClr val="221F1F"/>
                      </a:solidFill>
                      <a:prstDash val="solid"/>
                    </a:lnL>
                    <a:lnR w="12700">
                      <a:solidFill>
                        <a:srgbClr val="221F1F"/>
                      </a:solidFill>
                      <a:prstDash val="solid"/>
                    </a:lnR>
                    <a:lnT w="12700">
                      <a:solidFill>
                        <a:srgbClr val="221F1F"/>
                      </a:solidFill>
                      <a:prstDash val="solid"/>
                    </a:lnT>
                    <a:lnB w="12700">
                      <a:solidFill>
                        <a:srgbClr val="221F1F"/>
                      </a:solidFill>
                      <a:prstDash val="solid"/>
                    </a:lnB>
                    <a:solidFill>
                      <a:srgbClr val="C9E7D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227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80"/>
                        </a:spcBef>
                      </a:pPr>
                      <a:r>
                        <a:rPr sz="1300" spc="-50" baseline="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Gill Sans MT"/>
                        </a:rPr>
                        <a:t>Goldfinch</a:t>
                      </a:r>
                      <a:endParaRPr sz="1300" spc="-50" baseline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73660" marB="0">
                    <a:lnL w="12700">
                      <a:solidFill>
                        <a:srgbClr val="221F1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221F1F"/>
                      </a:solidFill>
                      <a:prstDash val="solid"/>
                    </a:lnB>
                    <a:solidFill>
                      <a:srgbClr val="C9E7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80"/>
                        </a:spcBef>
                      </a:pPr>
                      <a:r>
                        <a:rPr sz="1300" spc="0" baseline="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Gill Sans MT"/>
                        </a:rPr>
                        <a:t>10</a:t>
                      </a:r>
                      <a:endParaRPr sz="1300" spc="0" baseline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736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221F1F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52400" algn="r">
                        <a:lnSpc>
                          <a:spcPct val="100000"/>
                        </a:lnSpc>
                        <a:spcBef>
                          <a:spcPts val="580"/>
                        </a:spcBef>
                      </a:pPr>
                      <a:r>
                        <a:rPr sz="1300" spc="-50" baseline="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Gill Sans MT"/>
                        </a:rPr>
                        <a:t>°</a:t>
                      </a:r>
                      <a:endParaRPr sz="1300" spc="-50" baseline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736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221F1F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227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sz="1300" spc="-50" baseline="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Gill Sans MT"/>
                        </a:rPr>
                        <a:t>Robin</a:t>
                      </a:r>
                      <a:endParaRPr sz="1300" spc="-50" baseline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76200" marB="0">
                    <a:lnL w="12700">
                      <a:solidFill>
                        <a:srgbClr val="221F1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221F1F"/>
                      </a:solidFill>
                      <a:prstDash val="solid"/>
                    </a:lnT>
                    <a:lnB w="12700">
                      <a:solidFill>
                        <a:srgbClr val="221F1F"/>
                      </a:solidFill>
                      <a:prstDash val="solid"/>
                    </a:lnB>
                    <a:solidFill>
                      <a:srgbClr val="C9E7DF"/>
                    </a:solidFill>
                  </a:tcPr>
                </a:tc>
                <a:tc>
                  <a:txBody>
                    <a:bodyPr/>
                    <a:lstStyle/>
                    <a:p>
                      <a:pPr marR="8890" 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sz="1300" spc="0" baseline="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Gill Sans MT"/>
                        </a:rPr>
                        <a:t>11</a:t>
                      </a:r>
                      <a:endParaRPr sz="1300" spc="0" baseline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762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52400" algn="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sz="1300" spc="-50" baseline="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Gill Sans MT"/>
                        </a:rPr>
                        <a:t>°</a:t>
                      </a:r>
                      <a:endParaRPr sz="1300" spc="-50" baseline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762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227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sz="1300" spc="-50" baseline="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Gill Sans MT"/>
                        </a:rPr>
                        <a:t>Sparrows</a:t>
                      </a:r>
                      <a:endParaRPr sz="1300" spc="-50" baseline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76200" marB="0">
                    <a:lnL w="12700">
                      <a:solidFill>
                        <a:srgbClr val="221F1F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221F1F"/>
                      </a:solidFill>
                      <a:prstDash val="solid"/>
                    </a:lnT>
                    <a:lnB w="12700">
                      <a:solidFill>
                        <a:srgbClr val="221F1F"/>
                      </a:solidFill>
                      <a:prstDash val="solid"/>
                    </a:lnB>
                    <a:solidFill>
                      <a:srgbClr val="C9E7D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sz="1300" spc="0" baseline="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Gill Sans MT"/>
                        </a:rPr>
                        <a:t>9</a:t>
                      </a:r>
                      <a:endParaRPr sz="1300" spc="0" baseline="0" dirty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762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52400" algn="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sz="1300" spc="-50" baseline="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Gill Sans MT"/>
                        </a:rPr>
                        <a:t>°</a:t>
                      </a:r>
                      <a:endParaRPr sz="1300" spc="-50" baseline="0" dirty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762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9" name="object 39"/>
          <p:cNvSpPr txBox="1"/>
          <p:nvPr/>
        </p:nvSpPr>
        <p:spPr>
          <a:xfrm>
            <a:off x="2362200" y="3551770"/>
            <a:ext cx="7449909" cy="10643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000" spc="-50" dirty="0" err="1" smtClean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Inaya</a:t>
            </a:r>
            <a:r>
              <a:rPr sz="2000" spc="-50" dirty="0" smtClean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 </a:t>
            </a:r>
            <a:r>
              <a:rPr sz="2000" spc="-5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sees 6 more sparrows in her garden.</a:t>
            </a:r>
            <a:endParaRPr sz="2000" spc="-5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  <a:spcBef>
                <a:spcPts val="1010"/>
              </a:spcBef>
            </a:pPr>
            <a:endParaRPr sz="2000" spc="-50" dirty="0">
              <a:latin typeface="Grammarsaurus" pitchFamily="2" charset="0"/>
              <a:cs typeface="Gill Sans MT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2000" spc="-5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Calculate the size of the segment for </a:t>
            </a:r>
            <a:r>
              <a:rPr sz="2000" b="1" spc="-50" dirty="0">
                <a:solidFill>
                  <a:srgbClr val="404041"/>
                </a:solidFill>
                <a:latin typeface="Grammarsaurus" pitchFamily="2" charset="0"/>
                <a:cs typeface="Arial"/>
              </a:rPr>
              <a:t>sparrows </a:t>
            </a:r>
            <a:r>
              <a:rPr sz="2000" spc="-5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on the new pie chart.</a:t>
            </a:r>
            <a:endParaRPr sz="2000" spc="-50" dirty="0">
              <a:latin typeface="Grammarsaurus" pitchFamily="2" charset="0"/>
              <a:cs typeface="Gill Sans MT"/>
            </a:endParaRPr>
          </a:p>
        </p:txBody>
      </p:sp>
      <p:sp>
        <p:nvSpPr>
          <p:cNvPr id="41" name="object 5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1365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4770"/>
              <a:ext cx="4910670" cy="343322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117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39929" y="3640683"/>
              <a:ext cx="1562100" cy="1562087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51870"/>
              <a:ext cx="778929" cy="156208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232" y="2002370"/>
              <a:ext cx="1562100" cy="15621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3029" y="5685366"/>
              <a:ext cx="1468970" cy="117263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2029" y="4885266"/>
              <a:ext cx="2235199" cy="197273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1129" y="579970"/>
              <a:ext cx="1430870" cy="2235187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2"/>
            <a:ext cx="11699240" cy="6351905"/>
            <a:chOff x="246570" y="309792"/>
            <a:chExt cx="11699240" cy="6351905"/>
          </a:xfrm>
        </p:grpSpPr>
        <p:sp>
          <p:nvSpPr>
            <p:cNvPr id="14" name="object 14"/>
            <p:cNvSpPr/>
            <p:nvPr/>
          </p:nvSpPr>
          <p:spPr>
            <a:xfrm>
              <a:off x="252920" y="316142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8"/>
                  </a:lnTo>
                  <a:lnTo>
                    <a:pt x="29845" y="29849"/>
                  </a:lnTo>
                  <a:lnTo>
                    <a:pt x="8016" y="62155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5"/>
                  </a:lnTo>
                  <a:lnTo>
                    <a:pt x="11656309" y="29849"/>
                  </a:lnTo>
                  <a:lnTo>
                    <a:pt x="11624003" y="8018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2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5"/>
                  </a:lnTo>
                  <a:lnTo>
                    <a:pt x="29845" y="29849"/>
                  </a:lnTo>
                  <a:lnTo>
                    <a:pt x="62150" y="8018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8"/>
                  </a:lnTo>
                  <a:lnTo>
                    <a:pt x="11656309" y="29849"/>
                  </a:lnTo>
                  <a:lnTo>
                    <a:pt x="11678140" y="62155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30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4"/>
                  </a:lnTo>
                  <a:lnTo>
                    <a:pt x="9466" y="73396"/>
                  </a:lnTo>
                  <a:lnTo>
                    <a:pt x="0" y="119989"/>
                  </a:lnTo>
                  <a:lnTo>
                    <a:pt x="9466" y="166567"/>
                  </a:lnTo>
                  <a:lnTo>
                    <a:pt x="35242" y="204712"/>
                  </a:lnTo>
                  <a:lnTo>
                    <a:pt x="73391" y="230487"/>
                  </a:lnTo>
                  <a:lnTo>
                    <a:pt x="119976" y="239953"/>
                  </a:lnTo>
                  <a:lnTo>
                    <a:pt x="1673161" y="239953"/>
                  </a:lnTo>
                  <a:lnTo>
                    <a:pt x="1719747" y="230487"/>
                  </a:lnTo>
                  <a:lnTo>
                    <a:pt x="1757895" y="204712"/>
                  </a:lnTo>
                  <a:lnTo>
                    <a:pt x="1783671" y="166567"/>
                  </a:lnTo>
                  <a:lnTo>
                    <a:pt x="1793138" y="119989"/>
                  </a:lnTo>
                  <a:lnTo>
                    <a:pt x="1783671" y="73396"/>
                  </a:lnTo>
                  <a:lnTo>
                    <a:pt x="1757895" y="35244"/>
                  </a:lnTo>
                  <a:lnTo>
                    <a:pt x="1719747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30" y="6415399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76" y="239953"/>
                  </a:lnTo>
                  <a:lnTo>
                    <a:pt x="73391" y="230487"/>
                  </a:lnTo>
                  <a:lnTo>
                    <a:pt x="35242" y="204712"/>
                  </a:lnTo>
                  <a:lnTo>
                    <a:pt x="9466" y="166567"/>
                  </a:lnTo>
                  <a:lnTo>
                    <a:pt x="0" y="119989"/>
                  </a:lnTo>
                  <a:lnTo>
                    <a:pt x="9466" y="73396"/>
                  </a:lnTo>
                  <a:lnTo>
                    <a:pt x="35242" y="35244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1673161" y="0"/>
                  </a:lnTo>
                  <a:lnTo>
                    <a:pt x="1719747" y="9466"/>
                  </a:lnTo>
                  <a:lnTo>
                    <a:pt x="1757895" y="35244"/>
                  </a:lnTo>
                  <a:lnTo>
                    <a:pt x="1783671" y="73396"/>
                  </a:lnTo>
                  <a:lnTo>
                    <a:pt x="1793138" y="119989"/>
                  </a:lnTo>
                  <a:lnTo>
                    <a:pt x="1783671" y="166567"/>
                  </a:lnTo>
                  <a:lnTo>
                    <a:pt x="1757895" y="204712"/>
                  </a:lnTo>
                  <a:lnTo>
                    <a:pt x="1719747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</p:grpSp>
      <p:sp>
        <p:nvSpPr>
          <p:cNvPr id="19" name="object 19"/>
          <p:cNvSpPr txBox="1"/>
          <p:nvPr/>
        </p:nvSpPr>
        <p:spPr>
          <a:xfrm>
            <a:off x="2734170" y="5011356"/>
            <a:ext cx="4187825" cy="12446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2187575" algn="l"/>
              </a:tabLst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9 + 6 = 15	10 + 11 + 15 = 36</a:t>
            </a:r>
            <a:endParaRPr sz="2000" dirty="0">
              <a:latin typeface="Grammarsaurus" pitchFamily="2" charset="0"/>
              <a:cs typeface="Arial"/>
            </a:endParaRPr>
          </a:p>
          <a:p>
            <a:pPr marL="12700" marR="22860">
              <a:lnSpc>
                <a:spcPct val="100000"/>
              </a:lnSpc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The total number of birds is now 36 36 x 10 = 360</a:t>
            </a:r>
            <a:endParaRPr sz="2000" dirty="0">
              <a:latin typeface="Grammarsaurus" pitchFamily="2" charset="0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15 x 10 = 150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20" name="object 20"/>
          <p:cNvGrpSpPr/>
          <p:nvPr/>
        </p:nvGrpSpPr>
        <p:grpSpPr>
          <a:xfrm>
            <a:off x="596325" y="615530"/>
            <a:ext cx="9478645" cy="5433060"/>
            <a:chOff x="596325" y="615530"/>
            <a:chExt cx="9478645" cy="5433060"/>
          </a:xfrm>
        </p:grpSpPr>
        <p:sp>
          <p:nvSpPr>
            <p:cNvPr id="21" name="object 21"/>
            <p:cNvSpPr/>
            <p:nvPr/>
          </p:nvSpPr>
          <p:spPr>
            <a:xfrm>
              <a:off x="7830565" y="5150967"/>
              <a:ext cx="2244090" cy="897890"/>
            </a:xfrm>
            <a:custGeom>
              <a:avLst/>
              <a:gdLst/>
              <a:ahLst/>
              <a:cxnLst/>
              <a:rect l="l" t="t" r="r" b="b"/>
              <a:pathLst>
                <a:path w="2244090" h="897889">
                  <a:moveTo>
                    <a:pt x="2244001" y="0"/>
                  </a:moveTo>
                  <a:lnTo>
                    <a:pt x="0" y="0"/>
                  </a:lnTo>
                  <a:lnTo>
                    <a:pt x="0" y="897610"/>
                  </a:lnTo>
                  <a:lnTo>
                    <a:pt x="2244001" y="897610"/>
                  </a:lnTo>
                  <a:lnTo>
                    <a:pt x="224400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02675" y="621880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5"/>
                  </a:lnTo>
                  <a:lnTo>
                    <a:pt x="11158" y="11163"/>
                  </a:lnTo>
                  <a:lnTo>
                    <a:pt x="2993" y="23274"/>
                  </a:lnTo>
                  <a:lnTo>
                    <a:pt x="0" y="38099"/>
                  </a:lnTo>
                  <a:lnTo>
                    <a:pt x="0" y="543509"/>
                  </a:lnTo>
                  <a:lnTo>
                    <a:pt x="2993" y="558334"/>
                  </a:lnTo>
                  <a:lnTo>
                    <a:pt x="11158" y="570445"/>
                  </a:lnTo>
                  <a:lnTo>
                    <a:pt x="23268" y="578613"/>
                  </a:lnTo>
                  <a:lnTo>
                    <a:pt x="38100" y="581609"/>
                  </a:lnTo>
                  <a:lnTo>
                    <a:pt x="543496" y="581609"/>
                  </a:lnTo>
                  <a:lnTo>
                    <a:pt x="558327" y="578613"/>
                  </a:lnTo>
                  <a:lnTo>
                    <a:pt x="570437" y="570445"/>
                  </a:lnTo>
                  <a:lnTo>
                    <a:pt x="578602" y="558334"/>
                  </a:lnTo>
                  <a:lnTo>
                    <a:pt x="581596" y="543509"/>
                  </a:lnTo>
                  <a:lnTo>
                    <a:pt x="581596" y="38099"/>
                  </a:lnTo>
                  <a:lnTo>
                    <a:pt x="578602" y="23274"/>
                  </a:lnTo>
                  <a:lnTo>
                    <a:pt x="570437" y="11163"/>
                  </a:lnTo>
                  <a:lnTo>
                    <a:pt x="558327" y="2995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474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602675" y="621880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609"/>
                  </a:moveTo>
                  <a:lnTo>
                    <a:pt x="38100" y="581609"/>
                  </a:lnTo>
                  <a:lnTo>
                    <a:pt x="23268" y="578613"/>
                  </a:lnTo>
                  <a:lnTo>
                    <a:pt x="11158" y="570445"/>
                  </a:lnTo>
                  <a:lnTo>
                    <a:pt x="2993" y="558334"/>
                  </a:lnTo>
                  <a:lnTo>
                    <a:pt x="0" y="543509"/>
                  </a:lnTo>
                  <a:lnTo>
                    <a:pt x="0" y="38099"/>
                  </a:lnTo>
                  <a:lnTo>
                    <a:pt x="2993" y="23274"/>
                  </a:lnTo>
                  <a:lnTo>
                    <a:pt x="11158" y="11163"/>
                  </a:lnTo>
                  <a:lnTo>
                    <a:pt x="23268" y="2995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5"/>
                  </a:lnTo>
                  <a:lnTo>
                    <a:pt x="570437" y="11163"/>
                  </a:lnTo>
                  <a:lnTo>
                    <a:pt x="578602" y="23274"/>
                  </a:lnTo>
                  <a:lnTo>
                    <a:pt x="581596" y="38099"/>
                  </a:lnTo>
                  <a:lnTo>
                    <a:pt x="581596" y="543509"/>
                  </a:lnTo>
                  <a:lnTo>
                    <a:pt x="578602" y="558334"/>
                  </a:lnTo>
                  <a:lnTo>
                    <a:pt x="570437" y="570445"/>
                  </a:lnTo>
                  <a:lnTo>
                    <a:pt x="558327" y="578613"/>
                  </a:lnTo>
                  <a:lnTo>
                    <a:pt x="543496" y="581609"/>
                  </a:lnTo>
                  <a:close/>
                </a:path>
              </a:pathLst>
            </a:custGeom>
            <a:ln w="12699">
              <a:solidFill>
                <a:srgbClr val="15151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5" name="object 25"/>
          <p:cNvGrpSpPr/>
          <p:nvPr/>
        </p:nvGrpSpPr>
        <p:grpSpPr>
          <a:xfrm>
            <a:off x="2106079" y="1454200"/>
            <a:ext cx="7980045" cy="3318510"/>
            <a:chOff x="2106079" y="1454200"/>
            <a:chExt cx="7980045" cy="3318510"/>
          </a:xfrm>
        </p:grpSpPr>
        <p:sp>
          <p:nvSpPr>
            <p:cNvPr id="26" name="object 26"/>
            <p:cNvSpPr/>
            <p:nvPr/>
          </p:nvSpPr>
          <p:spPr>
            <a:xfrm>
              <a:off x="2112429" y="4184294"/>
              <a:ext cx="7967345" cy="581660"/>
            </a:xfrm>
            <a:custGeom>
              <a:avLst/>
              <a:gdLst/>
              <a:ahLst/>
              <a:cxnLst/>
              <a:rect l="l" t="t" r="r" b="b"/>
              <a:pathLst>
                <a:path w="7967345" h="581660">
                  <a:moveTo>
                    <a:pt x="7929714" y="0"/>
                  </a:moveTo>
                  <a:lnTo>
                    <a:pt x="37426" y="0"/>
                  </a:lnTo>
                  <a:lnTo>
                    <a:pt x="22861" y="2940"/>
                  </a:lnTo>
                  <a:lnTo>
                    <a:pt x="10964" y="10960"/>
                  </a:lnTo>
                  <a:lnTo>
                    <a:pt x="2942" y="22856"/>
                  </a:lnTo>
                  <a:lnTo>
                    <a:pt x="0" y="37426"/>
                  </a:lnTo>
                  <a:lnTo>
                    <a:pt x="0" y="544182"/>
                  </a:lnTo>
                  <a:lnTo>
                    <a:pt x="2942" y="558752"/>
                  </a:lnTo>
                  <a:lnTo>
                    <a:pt x="10964" y="570649"/>
                  </a:lnTo>
                  <a:lnTo>
                    <a:pt x="22861" y="578668"/>
                  </a:lnTo>
                  <a:lnTo>
                    <a:pt x="37426" y="581609"/>
                  </a:lnTo>
                  <a:lnTo>
                    <a:pt x="7929714" y="581609"/>
                  </a:lnTo>
                  <a:lnTo>
                    <a:pt x="7944278" y="578668"/>
                  </a:lnTo>
                  <a:lnTo>
                    <a:pt x="7956170" y="570649"/>
                  </a:lnTo>
                  <a:lnTo>
                    <a:pt x="7964188" y="558752"/>
                  </a:lnTo>
                  <a:lnTo>
                    <a:pt x="7967129" y="544182"/>
                  </a:lnTo>
                  <a:lnTo>
                    <a:pt x="7967129" y="37426"/>
                  </a:lnTo>
                  <a:lnTo>
                    <a:pt x="7964188" y="22856"/>
                  </a:lnTo>
                  <a:lnTo>
                    <a:pt x="7956170" y="10960"/>
                  </a:lnTo>
                  <a:lnTo>
                    <a:pt x="7944278" y="2940"/>
                  </a:lnTo>
                  <a:lnTo>
                    <a:pt x="7929714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7" name="object 27"/>
            <p:cNvSpPr/>
            <p:nvPr/>
          </p:nvSpPr>
          <p:spPr>
            <a:xfrm>
              <a:off x="2112429" y="4184294"/>
              <a:ext cx="7967345" cy="581660"/>
            </a:xfrm>
            <a:custGeom>
              <a:avLst/>
              <a:gdLst/>
              <a:ahLst/>
              <a:cxnLst/>
              <a:rect l="l" t="t" r="r" b="b"/>
              <a:pathLst>
                <a:path w="7967345" h="581660">
                  <a:moveTo>
                    <a:pt x="7929714" y="581609"/>
                  </a:moveTo>
                  <a:lnTo>
                    <a:pt x="37426" y="581609"/>
                  </a:lnTo>
                  <a:lnTo>
                    <a:pt x="22861" y="578668"/>
                  </a:lnTo>
                  <a:lnTo>
                    <a:pt x="10964" y="570649"/>
                  </a:lnTo>
                  <a:lnTo>
                    <a:pt x="2942" y="558752"/>
                  </a:lnTo>
                  <a:lnTo>
                    <a:pt x="0" y="544182"/>
                  </a:lnTo>
                  <a:lnTo>
                    <a:pt x="0" y="37426"/>
                  </a:lnTo>
                  <a:lnTo>
                    <a:pt x="2942" y="22856"/>
                  </a:lnTo>
                  <a:lnTo>
                    <a:pt x="10964" y="10960"/>
                  </a:lnTo>
                  <a:lnTo>
                    <a:pt x="22861" y="2940"/>
                  </a:lnTo>
                  <a:lnTo>
                    <a:pt x="37426" y="0"/>
                  </a:lnTo>
                  <a:lnTo>
                    <a:pt x="7929714" y="0"/>
                  </a:lnTo>
                  <a:lnTo>
                    <a:pt x="7944278" y="2940"/>
                  </a:lnTo>
                  <a:lnTo>
                    <a:pt x="7956170" y="10960"/>
                  </a:lnTo>
                  <a:lnTo>
                    <a:pt x="7964188" y="22856"/>
                  </a:lnTo>
                  <a:lnTo>
                    <a:pt x="7967129" y="37426"/>
                  </a:lnTo>
                  <a:lnTo>
                    <a:pt x="7967129" y="544182"/>
                  </a:lnTo>
                  <a:lnTo>
                    <a:pt x="7964188" y="558752"/>
                  </a:lnTo>
                  <a:lnTo>
                    <a:pt x="7956170" y="570649"/>
                  </a:lnTo>
                  <a:lnTo>
                    <a:pt x="7944278" y="578668"/>
                  </a:lnTo>
                  <a:lnTo>
                    <a:pt x="7929714" y="581609"/>
                  </a:lnTo>
                  <a:close/>
                </a:path>
              </a:pathLst>
            </a:custGeom>
            <a:ln w="12699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8" name="object 28"/>
            <p:cNvSpPr/>
            <p:nvPr/>
          </p:nvSpPr>
          <p:spPr>
            <a:xfrm>
              <a:off x="8186927" y="1463344"/>
              <a:ext cx="900430" cy="946150"/>
            </a:xfrm>
            <a:custGeom>
              <a:avLst/>
              <a:gdLst/>
              <a:ahLst/>
              <a:cxnLst/>
              <a:rect l="l" t="t" r="r" b="b"/>
              <a:pathLst>
                <a:path w="900429" h="946150">
                  <a:moveTo>
                    <a:pt x="622" y="0"/>
                  </a:moveTo>
                  <a:lnTo>
                    <a:pt x="0" y="945591"/>
                  </a:lnTo>
                  <a:lnTo>
                    <a:pt x="900061" y="652843"/>
                  </a:lnTo>
                  <a:lnTo>
                    <a:pt x="884298" y="607747"/>
                  </a:lnTo>
                  <a:lnTo>
                    <a:pt x="866367" y="563749"/>
                  </a:lnTo>
                  <a:lnTo>
                    <a:pt x="846330" y="520912"/>
                  </a:lnTo>
                  <a:lnTo>
                    <a:pt x="824252" y="479300"/>
                  </a:lnTo>
                  <a:lnTo>
                    <a:pt x="800194" y="438975"/>
                  </a:lnTo>
                  <a:lnTo>
                    <a:pt x="774221" y="400000"/>
                  </a:lnTo>
                  <a:lnTo>
                    <a:pt x="746395" y="362439"/>
                  </a:lnTo>
                  <a:lnTo>
                    <a:pt x="716779" y="326355"/>
                  </a:lnTo>
                  <a:lnTo>
                    <a:pt x="685436" y="291811"/>
                  </a:lnTo>
                  <a:lnTo>
                    <a:pt x="652430" y="258869"/>
                  </a:lnTo>
                  <a:lnTo>
                    <a:pt x="617823" y="227593"/>
                  </a:lnTo>
                  <a:lnTo>
                    <a:pt x="581680" y="198047"/>
                  </a:lnTo>
                  <a:lnTo>
                    <a:pt x="544061" y="170292"/>
                  </a:lnTo>
                  <a:lnTo>
                    <a:pt x="505032" y="144393"/>
                  </a:lnTo>
                  <a:lnTo>
                    <a:pt x="464655" y="120413"/>
                  </a:lnTo>
                  <a:lnTo>
                    <a:pt x="422993" y="98413"/>
                  </a:lnTo>
                  <a:lnTo>
                    <a:pt x="380109" y="78459"/>
                  </a:lnTo>
                  <a:lnTo>
                    <a:pt x="336066" y="60612"/>
                  </a:lnTo>
                  <a:lnTo>
                    <a:pt x="290928" y="44936"/>
                  </a:lnTo>
                  <a:lnTo>
                    <a:pt x="244757" y="31494"/>
                  </a:lnTo>
                  <a:lnTo>
                    <a:pt x="197616" y="20348"/>
                  </a:lnTo>
                  <a:lnTo>
                    <a:pt x="149569" y="11563"/>
                  </a:lnTo>
                  <a:lnTo>
                    <a:pt x="100679" y="5201"/>
                  </a:lnTo>
                  <a:lnTo>
                    <a:pt x="51009" y="1326"/>
                  </a:lnTo>
                  <a:lnTo>
                    <a:pt x="622" y="0"/>
                  </a:lnTo>
                  <a:close/>
                </a:path>
              </a:pathLst>
            </a:custGeom>
            <a:solidFill>
              <a:srgbClr val="DDDDD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9" name="object 29"/>
            <p:cNvSpPr/>
            <p:nvPr/>
          </p:nvSpPr>
          <p:spPr>
            <a:xfrm>
              <a:off x="8186927" y="1463344"/>
              <a:ext cx="900430" cy="946150"/>
            </a:xfrm>
            <a:custGeom>
              <a:avLst/>
              <a:gdLst/>
              <a:ahLst/>
              <a:cxnLst/>
              <a:rect l="l" t="t" r="r" b="b"/>
              <a:pathLst>
                <a:path w="900429" h="946150">
                  <a:moveTo>
                    <a:pt x="0" y="945591"/>
                  </a:moveTo>
                  <a:lnTo>
                    <a:pt x="900061" y="652843"/>
                  </a:lnTo>
                  <a:lnTo>
                    <a:pt x="884298" y="607747"/>
                  </a:lnTo>
                  <a:lnTo>
                    <a:pt x="866367" y="563749"/>
                  </a:lnTo>
                  <a:lnTo>
                    <a:pt x="846330" y="520912"/>
                  </a:lnTo>
                  <a:lnTo>
                    <a:pt x="824252" y="479300"/>
                  </a:lnTo>
                  <a:lnTo>
                    <a:pt x="800194" y="438975"/>
                  </a:lnTo>
                  <a:lnTo>
                    <a:pt x="774221" y="400000"/>
                  </a:lnTo>
                  <a:lnTo>
                    <a:pt x="746395" y="362439"/>
                  </a:lnTo>
                  <a:lnTo>
                    <a:pt x="716779" y="326355"/>
                  </a:lnTo>
                  <a:lnTo>
                    <a:pt x="685436" y="291811"/>
                  </a:lnTo>
                  <a:lnTo>
                    <a:pt x="652430" y="258869"/>
                  </a:lnTo>
                  <a:lnTo>
                    <a:pt x="617823" y="227593"/>
                  </a:lnTo>
                  <a:lnTo>
                    <a:pt x="581680" y="198047"/>
                  </a:lnTo>
                  <a:lnTo>
                    <a:pt x="544061" y="170292"/>
                  </a:lnTo>
                  <a:lnTo>
                    <a:pt x="505032" y="144393"/>
                  </a:lnTo>
                  <a:lnTo>
                    <a:pt x="464655" y="120413"/>
                  </a:lnTo>
                  <a:lnTo>
                    <a:pt x="422993" y="98413"/>
                  </a:lnTo>
                  <a:lnTo>
                    <a:pt x="380109" y="78459"/>
                  </a:lnTo>
                  <a:lnTo>
                    <a:pt x="336066" y="60612"/>
                  </a:lnTo>
                  <a:lnTo>
                    <a:pt x="290928" y="44936"/>
                  </a:lnTo>
                  <a:lnTo>
                    <a:pt x="244757" y="31494"/>
                  </a:lnTo>
                  <a:lnTo>
                    <a:pt x="197616" y="20348"/>
                  </a:lnTo>
                  <a:lnTo>
                    <a:pt x="149569" y="11563"/>
                  </a:lnTo>
                  <a:lnTo>
                    <a:pt x="100679" y="5201"/>
                  </a:lnTo>
                  <a:lnTo>
                    <a:pt x="51009" y="1326"/>
                  </a:lnTo>
                  <a:lnTo>
                    <a:pt x="622" y="0"/>
                  </a:lnTo>
                  <a:lnTo>
                    <a:pt x="0" y="945591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7482585" y="2116188"/>
              <a:ext cx="1650364" cy="1238885"/>
            </a:xfrm>
            <a:custGeom>
              <a:avLst/>
              <a:gdLst/>
              <a:ahLst/>
              <a:cxnLst/>
              <a:rect l="l" t="t" r="r" b="b"/>
              <a:pathLst>
                <a:path w="1650365" h="1238885">
                  <a:moveTo>
                    <a:pt x="1604403" y="0"/>
                  </a:moveTo>
                  <a:lnTo>
                    <a:pt x="704342" y="292747"/>
                  </a:lnTo>
                  <a:lnTo>
                    <a:pt x="0" y="926083"/>
                  </a:lnTo>
                  <a:lnTo>
                    <a:pt x="33273" y="961249"/>
                  </a:lnTo>
                  <a:lnTo>
                    <a:pt x="68308" y="994658"/>
                  </a:lnTo>
                  <a:lnTo>
                    <a:pt x="105035" y="1026239"/>
                  </a:lnTo>
                  <a:lnTo>
                    <a:pt x="143384" y="1055921"/>
                  </a:lnTo>
                  <a:lnTo>
                    <a:pt x="183283" y="1083634"/>
                  </a:lnTo>
                  <a:lnTo>
                    <a:pt x="224663" y="1109308"/>
                  </a:lnTo>
                  <a:lnTo>
                    <a:pt x="267452" y="1132871"/>
                  </a:lnTo>
                  <a:lnTo>
                    <a:pt x="311580" y="1154253"/>
                  </a:lnTo>
                  <a:lnTo>
                    <a:pt x="356976" y="1173384"/>
                  </a:lnTo>
                  <a:lnTo>
                    <a:pt x="403571" y="1190194"/>
                  </a:lnTo>
                  <a:lnTo>
                    <a:pt x="451292" y="1204611"/>
                  </a:lnTo>
                  <a:lnTo>
                    <a:pt x="500071" y="1216564"/>
                  </a:lnTo>
                  <a:lnTo>
                    <a:pt x="549836" y="1225985"/>
                  </a:lnTo>
                  <a:lnTo>
                    <a:pt x="600516" y="1232801"/>
                  </a:lnTo>
                  <a:lnTo>
                    <a:pt x="652042" y="1236942"/>
                  </a:lnTo>
                  <a:lnTo>
                    <a:pt x="704342" y="1238338"/>
                  </a:lnTo>
                  <a:lnTo>
                    <a:pt x="753273" y="1237117"/>
                  </a:lnTo>
                  <a:lnTo>
                    <a:pt x="801531" y="1233490"/>
                  </a:lnTo>
                  <a:lnTo>
                    <a:pt x="849059" y="1227517"/>
                  </a:lnTo>
                  <a:lnTo>
                    <a:pt x="895797" y="1219254"/>
                  </a:lnTo>
                  <a:lnTo>
                    <a:pt x="941690" y="1208759"/>
                  </a:lnTo>
                  <a:lnTo>
                    <a:pt x="986678" y="1196091"/>
                  </a:lnTo>
                  <a:lnTo>
                    <a:pt x="1030704" y="1181306"/>
                  </a:lnTo>
                  <a:lnTo>
                    <a:pt x="1073711" y="1164463"/>
                  </a:lnTo>
                  <a:lnTo>
                    <a:pt x="1115640" y="1145619"/>
                  </a:lnTo>
                  <a:lnTo>
                    <a:pt x="1156434" y="1124832"/>
                  </a:lnTo>
                  <a:lnTo>
                    <a:pt x="1196036" y="1102160"/>
                  </a:lnTo>
                  <a:lnTo>
                    <a:pt x="1234387" y="1077660"/>
                  </a:lnTo>
                  <a:lnTo>
                    <a:pt x="1271430" y="1051390"/>
                  </a:lnTo>
                  <a:lnTo>
                    <a:pt x="1307107" y="1023408"/>
                  </a:lnTo>
                  <a:lnTo>
                    <a:pt x="1341361" y="993772"/>
                  </a:lnTo>
                  <a:lnTo>
                    <a:pt x="1374133" y="962539"/>
                  </a:lnTo>
                  <a:lnTo>
                    <a:pt x="1405366" y="929767"/>
                  </a:lnTo>
                  <a:lnTo>
                    <a:pt x="1435003" y="895513"/>
                  </a:lnTo>
                  <a:lnTo>
                    <a:pt x="1462985" y="859836"/>
                  </a:lnTo>
                  <a:lnTo>
                    <a:pt x="1489255" y="822793"/>
                  </a:lnTo>
                  <a:lnTo>
                    <a:pt x="1513754" y="784442"/>
                  </a:lnTo>
                  <a:lnTo>
                    <a:pt x="1536427" y="744840"/>
                  </a:lnTo>
                  <a:lnTo>
                    <a:pt x="1557214" y="704046"/>
                  </a:lnTo>
                  <a:lnTo>
                    <a:pt x="1576058" y="662116"/>
                  </a:lnTo>
                  <a:lnTo>
                    <a:pt x="1592901" y="619110"/>
                  </a:lnTo>
                  <a:lnTo>
                    <a:pt x="1607685" y="575083"/>
                  </a:lnTo>
                  <a:lnTo>
                    <a:pt x="1620354" y="530095"/>
                  </a:lnTo>
                  <a:lnTo>
                    <a:pt x="1630848" y="484203"/>
                  </a:lnTo>
                  <a:lnTo>
                    <a:pt x="1639111" y="437465"/>
                  </a:lnTo>
                  <a:lnTo>
                    <a:pt x="1645085" y="389937"/>
                  </a:lnTo>
                  <a:lnTo>
                    <a:pt x="1648711" y="341679"/>
                  </a:lnTo>
                  <a:lnTo>
                    <a:pt x="1649933" y="292747"/>
                  </a:lnTo>
                  <a:lnTo>
                    <a:pt x="1648614" y="241916"/>
                  </a:lnTo>
                  <a:lnTo>
                    <a:pt x="1644702" y="191814"/>
                  </a:lnTo>
                  <a:lnTo>
                    <a:pt x="1638260" y="142506"/>
                  </a:lnTo>
                  <a:lnTo>
                    <a:pt x="1629353" y="94058"/>
                  </a:lnTo>
                  <a:lnTo>
                    <a:pt x="1618046" y="46534"/>
                  </a:lnTo>
                  <a:lnTo>
                    <a:pt x="1604403" y="0"/>
                  </a:lnTo>
                  <a:close/>
                </a:path>
              </a:pathLst>
            </a:custGeom>
            <a:solidFill>
              <a:srgbClr val="AFAFA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7482585" y="2116188"/>
              <a:ext cx="1650364" cy="1238885"/>
            </a:xfrm>
            <a:custGeom>
              <a:avLst/>
              <a:gdLst/>
              <a:ahLst/>
              <a:cxnLst/>
              <a:rect l="l" t="t" r="r" b="b"/>
              <a:pathLst>
                <a:path w="1650365" h="1238885">
                  <a:moveTo>
                    <a:pt x="704342" y="292747"/>
                  </a:moveTo>
                  <a:lnTo>
                    <a:pt x="0" y="926083"/>
                  </a:lnTo>
                  <a:lnTo>
                    <a:pt x="33273" y="961249"/>
                  </a:lnTo>
                  <a:lnTo>
                    <a:pt x="68308" y="994658"/>
                  </a:lnTo>
                  <a:lnTo>
                    <a:pt x="105035" y="1026239"/>
                  </a:lnTo>
                  <a:lnTo>
                    <a:pt x="143384" y="1055921"/>
                  </a:lnTo>
                  <a:lnTo>
                    <a:pt x="183283" y="1083634"/>
                  </a:lnTo>
                  <a:lnTo>
                    <a:pt x="224663" y="1109308"/>
                  </a:lnTo>
                  <a:lnTo>
                    <a:pt x="267452" y="1132871"/>
                  </a:lnTo>
                  <a:lnTo>
                    <a:pt x="311580" y="1154253"/>
                  </a:lnTo>
                  <a:lnTo>
                    <a:pt x="356976" y="1173384"/>
                  </a:lnTo>
                  <a:lnTo>
                    <a:pt x="403571" y="1190194"/>
                  </a:lnTo>
                  <a:lnTo>
                    <a:pt x="451292" y="1204611"/>
                  </a:lnTo>
                  <a:lnTo>
                    <a:pt x="500071" y="1216564"/>
                  </a:lnTo>
                  <a:lnTo>
                    <a:pt x="549836" y="1225985"/>
                  </a:lnTo>
                  <a:lnTo>
                    <a:pt x="600516" y="1232801"/>
                  </a:lnTo>
                  <a:lnTo>
                    <a:pt x="652042" y="1236942"/>
                  </a:lnTo>
                  <a:lnTo>
                    <a:pt x="704342" y="1238338"/>
                  </a:lnTo>
                  <a:lnTo>
                    <a:pt x="753273" y="1237117"/>
                  </a:lnTo>
                  <a:lnTo>
                    <a:pt x="801531" y="1233490"/>
                  </a:lnTo>
                  <a:lnTo>
                    <a:pt x="849059" y="1227517"/>
                  </a:lnTo>
                  <a:lnTo>
                    <a:pt x="895797" y="1219254"/>
                  </a:lnTo>
                  <a:lnTo>
                    <a:pt x="941690" y="1208759"/>
                  </a:lnTo>
                  <a:lnTo>
                    <a:pt x="986678" y="1196091"/>
                  </a:lnTo>
                  <a:lnTo>
                    <a:pt x="1030704" y="1181306"/>
                  </a:lnTo>
                  <a:lnTo>
                    <a:pt x="1073711" y="1164463"/>
                  </a:lnTo>
                  <a:lnTo>
                    <a:pt x="1115640" y="1145619"/>
                  </a:lnTo>
                  <a:lnTo>
                    <a:pt x="1156434" y="1124832"/>
                  </a:lnTo>
                  <a:lnTo>
                    <a:pt x="1196036" y="1102160"/>
                  </a:lnTo>
                  <a:lnTo>
                    <a:pt x="1234387" y="1077660"/>
                  </a:lnTo>
                  <a:lnTo>
                    <a:pt x="1271430" y="1051390"/>
                  </a:lnTo>
                  <a:lnTo>
                    <a:pt x="1307107" y="1023408"/>
                  </a:lnTo>
                  <a:lnTo>
                    <a:pt x="1341361" y="993772"/>
                  </a:lnTo>
                  <a:lnTo>
                    <a:pt x="1374133" y="962539"/>
                  </a:lnTo>
                  <a:lnTo>
                    <a:pt x="1405366" y="929767"/>
                  </a:lnTo>
                  <a:lnTo>
                    <a:pt x="1435003" y="895513"/>
                  </a:lnTo>
                  <a:lnTo>
                    <a:pt x="1462985" y="859836"/>
                  </a:lnTo>
                  <a:lnTo>
                    <a:pt x="1489255" y="822793"/>
                  </a:lnTo>
                  <a:lnTo>
                    <a:pt x="1513754" y="784442"/>
                  </a:lnTo>
                  <a:lnTo>
                    <a:pt x="1536427" y="744840"/>
                  </a:lnTo>
                  <a:lnTo>
                    <a:pt x="1557214" y="704046"/>
                  </a:lnTo>
                  <a:lnTo>
                    <a:pt x="1576058" y="662116"/>
                  </a:lnTo>
                  <a:lnTo>
                    <a:pt x="1592901" y="619110"/>
                  </a:lnTo>
                  <a:lnTo>
                    <a:pt x="1607685" y="575083"/>
                  </a:lnTo>
                  <a:lnTo>
                    <a:pt x="1620354" y="530095"/>
                  </a:lnTo>
                  <a:lnTo>
                    <a:pt x="1630848" y="484203"/>
                  </a:lnTo>
                  <a:lnTo>
                    <a:pt x="1639111" y="437465"/>
                  </a:lnTo>
                  <a:lnTo>
                    <a:pt x="1645085" y="389937"/>
                  </a:lnTo>
                  <a:lnTo>
                    <a:pt x="1648711" y="341679"/>
                  </a:lnTo>
                  <a:lnTo>
                    <a:pt x="1649933" y="292747"/>
                  </a:lnTo>
                  <a:lnTo>
                    <a:pt x="1648614" y="241916"/>
                  </a:lnTo>
                  <a:lnTo>
                    <a:pt x="1644702" y="191814"/>
                  </a:lnTo>
                  <a:lnTo>
                    <a:pt x="1638260" y="142506"/>
                  </a:lnTo>
                  <a:lnTo>
                    <a:pt x="1629353" y="94058"/>
                  </a:lnTo>
                  <a:lnTo>
                    <a:pt x="1618046" y="46534"/>
                  </a:lnTo>
                  <a:lnTo>
                    <a:pt x="1604403" y="0"/>
                  </a:lnTo>
                  <a:lnTo>
                    <a:pt x="704342" y="292747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7482585" y="2116188"/>
              <a:ext cx="1650364" cy="1238885"/>
            </a:xfrm>
            <a:custGeom>
              <a:avLst/>
              <a:gdLst/>
              <a:ahLst/>
              <a:cxnLst/>
              <a:rect l="l" t="t" r="r" b="b"/>
              <a:pathLst>
                <a:path w="1650365" h="1238885">
                  <a:moveTo>
                    <a:pt x="704342" y="292747"/>
                  </a:moveTo>
                  <a:lnTo>
                    <a:pt x="0" y="926083"/>
                  </a:lnTo>
                  <a:lnTo>
                    <a:pt x="33273" y="961249"/>
                  </a:lnTo>
                  <a:lnTo>
                    <a:pt x="68308" y="994658"/>
                  </a:lnTo>
                  <a:lnTo>
                    <a:pt x="105035" y="1026239"/>
                  </a:lnTo>
                  <a:lnTo>
                    <a:pt x="143384" y="1055921"/>
                  </a:lnTo>
                  <a:lnTo>
                    <a:pt x="183283" y="1083634"/>
                  </a:lnTo>
                  <a:lnTo>
                    <a:pt x="224663" y="1109308"/>
                  </a:lnTo>
                  <a:lnTo>
                    <a:pt x="267452" y="1132871"/>
                  </a:lnTo>
                  <a:lnTo>
                    <a:pt x="311580" y="1154253"/>
                  </a:lnTo>
                  <a:lnTo>
                    <a:pt x="356976" y="1173384"/>
                  </a:lnTo>
                  <a:lnTo>
                    <a:pt x="403571" y="1190194"/>
                  </a:lnTo>
                  <a:lnTo>
                    <a:pt x="451292" y="1204611"/>
                  </a:lnTo>
                  <a:lnTo>
                    <a:pt x="500071" y="1216564"/>
                  </a:lnTo>
                  <a:lnTo>
                    <a:pt x="549836" y="1225985"/>
                  </a:lnTo>
                  <a:lnTo>
                    <a:pt x="600516" y="1232801"/>
                  </a:lnTo>
                  <a:lnTo>
                    <a:pt x="652042" y="1236942"/>
                  </a:lnTo>
                  <a:lnTo>
                    <a:pt x="704342" y="1238338"/>
                  </a:lnTo>
                  <a:lnTo>
                    <a:pt x="753273" y="1237117"/>
                  </a:lnTo>
                  <a:lnTo>
                    <a:pt x="801531" y="1233490"/>
                  </a:lnTo>
                  <a:lnTo>
                    <a:pt x="849059" y="1227517"/>
                  </a:lnTo>
                  <a:lnTo>
                    <a:pt x="895797" y="1219254"/>
                  </a:lnTo>
                  <a:lnTo>
                    <a:pt x="941690" y="1208759"/>
                  </a:lnTo>
                  <a:lnTo>
                    <a:pt x="986678" y="1196091"/>
                  </a:lnTo>
                  <a:lnTo>
                    <a:pt x="1030704" y="1181306"/>
                  </a:lnTo>
                  <a:lnTo>
                    <a:pt x="1073711" y="1164463"/>
                  </a:lnTo>
                  <a:lnTo>
                    <a:pt x="1115640" y="1145619"/>
                  </a:lnTo>
                  <a:lnTo>
                    <a:pt x="1156434" y="1124832"/>
                  </a:lnTo>
                  <a:lnTo>
                    <a:pt x="1196036" y="1102160"/>
                  </a:lnTo>
                  <a:lnTo>
                    <a:pt x="1234387" y="1077660"/>
                  </a:lnTo>
                  <a:lnTo>
                    <a:pt x="1271430" y="1051390"/>
                  </a:lnTo>
                  <a:lnTo>
                    <a:pt x="1307107" y="1023408"/>
                  </a:lnTo>
                  <a:lnTo>
                    <a:pt x="1341361" y="993772"/>
                  </a:lnTo>
                  <a:lnTo>
                    <a:pt x="1374133" y="962539"/>
                  </a:lnTo>
                  <a:lnTo>
                    <a:pt x="1405366" y="929767"/>
                  </a:lnTo>
                  <a:lnTo>
                    <a:pt x="1435003" y="895513"/>
                  </a:lnTo>
                  <a:lnTo>
                    <a:pt x="1462985" y="859836"/>
                  </a:lnTo>
                  <a:lnTo>
                    <a:pt x="1489255" y="822793"/>
                  </a:lnTo>
                  <a:lnTo>
                    <a:pt x="1513754" y="784442"/>
                  </a:lnTo>
                  <a:lnTo>
                    <a:pt x="1536427" y="744840"/>
                  </a:lnTo>
                  <a:lnTo>
                    <a:pt x="1557214" y="704046"/>
                  </a:lnTo>
                  <a:lnTo>
                    <a:pt x="1576058" y="662116"/>
                  </a:lnTo>
                  <a:lnTo>
                    <a:pt x="1592901" y="619110"/>
                  </a:lnTo>
                  <a:lnTo>
                    <a:pt x="1607685" y="575083"/>
                  </a:lnTo>
                  <a:lnTo>
                    <a:pt x="1620354" y="530095"/>
                  </a:lnTo>
                  <a:lnTo>
                    <a:pt x="1630848" y="484203"/>
                  </a:lnTo>
                  <a:lnTo>
                    <a:pt x="1639111" y="437465"/>
                  </a:lnTo>
                  <a:lnTo>
                    <a:pt x="1645085" y="389937"/>
                  </a:lnTo>
                  <a:lnTo>
                    <a:pt x="1648711" y="341679"/>
                  </a:lnTo>
                  <a:lnTo>
                    <a:pt x="1649933" y="292747"/>
                  </a:lnTo>
                  <a:lnTo>
                    <a:pt x="1648614" y="241916"/>
                  </a:lnTo>
                  <a:lnTo>
                    <a:pt x="1644702" y="191814"/>
                  </a:lnTo>
                  <a:lnTo>
                    <a:pt x="1638260" y="142506"/>
                  </a:lnTo>
                  <a:lnTo>
                    <a:pt x="1629353" y="94058"/>
                  </a:lnTo>
                  <a:lnTo>
                    <a:pt x="1618046" y="46534"/>
                  </a:lnTo>
                  <a:lnTo>
                    <a:pt x="1604403" y="0"/>
                  </a:lnTo>
                  <a:lnTo>
                    <a:pt x="704342" y="292747"/>
                  </a:lnTo>
                  <a:close/>
                </a:path>
              </a:pathLst>
            </a:custGeom>
            <a:ln w="1828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3" name="object 33"/>
            <p:cNvSpPr/>
            <p:nvPr/>
          </p:nvSpPr>
          <p:spPr>
            <a:xfrm>
              <a:off x="7241336" y="1463344"/>
              <a:ext cx="946150" cy="1579245"/>
            </a:xfrm>
            <a:custGeom>
              <a:avLst/>
              <a:gdLst/>
              <a:ahLst/>
              <a:cxnLst/>
              <a:rect l="l" t="t" r="r" b="b"/>
              <a:pathLst>
                <a:path w="946150" h="1579245">
                  <a:moveTo>
                    <a:pt x="944816" y="0"/>
                  </a:moveTo>
                  <a:lnTo>
                    <a:pt x="895919" y="1258"/>
                  </a:lnTo>
                  <a:lnTo>
                    <a:pt x="847695" y="4917"/>
                  </a:lnTo>
                  <a:lnTo>
                    <a:pt x="800203" y="10921"/>
                  </a:lnTo>
                  <a:lnTo>
                    <a:pt x="753499" y="19211"/>
                  </a:lnTo>
                  <a:lnTo>
                    <a:pt x="707642" y="29729"/>
                  </a:lnTo>
                  <a:lnTo>
                    <a:pt x="662688" y="42418"/>
                  </a:lnTo>
                  <a:lnTo>
                    <a:pt x="618696" y="57221"/>
                  </a:lnTo>
                  <a:lnTo>
                    <a:pt x="575723" y="74080"/>
                  </a:lnTo>
                  <a:lnTo>
                    <a:pt x="533827" y="92937"/>
                  </a:lnTo>
                  <a:lnTo>
                    <a:pt x="493066" y="113734"/>
                  </a:lnTo>
                  <a:lnTo>
                    <a:pt x="453497" y="136414"/>
                  </a:lnTo>
                  <a:lnTo>
                    <a:pt x="415177" y="160920"/>
                  </a:lnTo>
                  <a:lnTo>
                    <a:pt x="378165" y="187193"/>
                  </a:lnTo>
                  <a:lnTo>
                    <a:pt x="342518" y="215176"/>
                  </a:lnTo>
                  <a:lnTo>
                    <a:pt x="308294" y="244812"/>
                  </a:lnTo>
                  <a:lnTo>
                    <a:pt x="275550" y="276042"/>
                  </a:lnTo>
                  <a:lnTo>
                    <a:pt x="244344" y="308809"/>
                  </a:lnTo>
                  <a:lnTo>
                    <a:pt x="214733" y="343056"/>
                  </a:lnTo>
                  <a:lnTo>
                    <a:pt x="186776" y="378725"/>
                  </a:lnTo>
                  <a:lnTo>
                    <a:pt x="160530" y="415758"/>
                  </a:lnTo>
                  <a:lnTo>
                    <a:pt x="136052" y="454098"/>
                  </a:lnTo>
                  <a:lnTo>
                    <a:pt x="113400" y="493687"/>
                  </a:lnTo>
                  <a:lnTo>
                    <a:pt x="92632" y="534467"/>
                  </a:lnTo>
                  <a:lnTo>
                    <a:pt x="73805" y="576380"/>
                  </a:lnTo>
                  <a:lnTo>
                    <a:pt x="56978" y="619370"/>
                  </a:lnTo>
                  <a:lnTo>
                    <a:pt x="42207" y="663379"/>
                  </a:lnTo>
                  <a:lnTo>
                    <a:pt x="29550" y="708348"/>
                  </a:lnTo>
                  <a:lnTo>
                    <a:pt x="19066" y="754221"/>
                  </a:lnTo>
                  <a:lnTo>
                    <a:pt x="10811" y="800939"/>
                  </a:lnTo>
                  <a:lnTo>
                    <a:pt x="4843" y="848445"/>
                  </a:lnTo>
                  <a:lnTo>
                    <a:pt x="1220" y="896681"/>
                  </a:lnTo>
                  <a:lnTo>
                    <a:pt x="0" y="945591"/>
                  </a:lnTo>
                  <a:lnTo>
                    <a:pt x="1381" y="997613"/>
                  </a:lnTo>
                  <a:lnTo>
                    <a:pt x="5479" y="1048870"/>
                  </a:lnTo>
                  <a:lnTo>
                    <a:pt x="12224" y="1099291"/>
                  </a:lnTo>
                  <a:lnTo>
                    <a:pt x="21546" y="1148807"/>
                  </a:lnTo>
                  <a:lnTo>
                    <a:pt x="33377" y="1197350"/>
                  </a:lnTo>
                  <a:lnTo>
                    <a:pt x="47646" y="1244848"/>
                  </a:lnTo>
                  <a:lnTo>
                    <a:pt x="64284" y="1291234"/>
                  </a:lnTo>
                  <a:lnTo>
                    <a:pt x="83221" y="1336437"/>
                  </a:lnTo>
                  <a:lnTo>
                    <a:pt x="104389" y="1380387"/>
                  </a:lnTo>
                  <a:lnTo>
                    <a:pt x="127718" y="1423016"/>
                  </a:lnTo>
                  <a:lnTo>
                    <a:pt x="153137" y="1464254"/>
                  </a:lnTo>
                  <a:lnTo>
                    <a:pt x="180579" y="1504032"/>
                  </a:lnTo>
                  <a:lnTo>
                    <a:pt x="209972" y="1542279"/>
                  </a:lnTo>
                  <a:lnTo>
                    <a:pt x="241249" y="1578927"/>
                  </a:lnTo>
                  <a:lnTo>
                    <a:pt x="945591" y="945591"/>
                  </a:lnTo>
                  <a:lnTo>
                    <a:pt x="944816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34"/>
            <p:cNvSpPr/>
            <p:nvPr/>
          </p:nvSpPr>
          <p:spPr>
            <a:xfrm>
              <a:off x="7241336" y="1463344"/>
              <a:ext cx="946150" cy="1579245"/>
            </a:xfrm>
            <a:custGeom>
              <a:avLst/>
              <a:gdLst/>
              <a:ahLst/>
              <a:cxnLst/>
              <a:rect l="l" t="t" r="r" b="b"/>
              <a:pathLst>
                <a:path w="946150" h="1579245">
                  <a:moveTo>
                    <a:pt x="945591" y="945591"/>
                  </a:moveTo>
                  <a:lnTo>
                    <a:pt x="944816" y="0"/>
                  </a:lnTo>
                  <a:lnTo>
                    <a:pt x="895919" y="1258"/>
                  </a:lnTo>
                  <a:lnTo>
                    <a:pt x="847695" y="4917"/>
                  </a:lnTo>
                  <a:lnTo>
                    <a:pt x="800203" y="10921"/>
                  </a:lnTo>
                  <a:lnTo>
                    <a:pt x="753499" y="19211"/>
                  </a:lnTo>
                  <a:lnTo>
                    <a:pt x="707642" y="29729"/>
                  </a:lnTo>
                  <a:lnTo>
                    <a:pt x="662688" y="42418"/>
                  </a:lnTo>
                  <a:lnTo>
                    <a:pt x="618696" y="57221"/>
                  </a:lnTo>
                  <a:lnTo>
                    <a:pt x="575723" y="74080"/>
                  </a:lnTo>
                  <a:lnTo>
                    <a:pt x="533827" y="92937"/>
                  </a:lnTo>
                  <a:lnTo>
                    <a:pt x="493066" y="113734"/>
                  </a:lnTo>
                  <a:lnTo>
                    <a:pt x="453497" y="136414"/>
                  </a:lnTo>
                  <a:lnTo>
                    <a:pt x="415177" y="160920"/>
                  </a:lnTo>
                  <a:lnTo>
                    <a:pt x="378165" y="187193"/>
                  </a:lnTo>
                  <a:lnTo>
                    <a:pt x="342518" y="215176"/>
                  </a:lnTo>
                  <a:lnTo>
                    <a:pt x="308294" y="244812"/>
                  </a:lnTo>
                  <a:lnTo>
                    <a:pt x="275550" y="276042"/>
                  </a:lnTo>
                  <a:lnTo>
                    <a:pt x="244344" y="308809"/>
                  </a:lnTo>
                  <a:lnTo>
                    <a:pt x="214733" y="343056"/>
                  </a:lnTo>
                  <a:lnTo>
                    <a:pt x="186776" y="378725"/>
                  </a:lnTo>
                  <a:lnTo>
                    <a:pt x="160530" y="415758"/>
                  </a:lnTo>
                  <a:lnTo>
                    <a:pt x="136052" y="454098"/>
                  </a:lnTo>
                  <a:lnTo>
                    <a:pt x="113400" y="493687"/>
                  </a:lnTo>
                  <a:lnTo>
                    <a:pt x="92632" y="534467"/>
                  </a:lnTo>
                  <a:lnTo>
                    <a:pt x="73805" y="576380"/>
                  </a:lnTo>
                  <a:lnTo>
                    <a:pt x="56978" y="619370"/>
                  </a:lnTo>
                  <a:lnTo>
                    <a:pt x="42207" y="663379"/>
                  </a:lnTo>
                  <a:lnTo>
                    <a:pt x="29550" y="708348"/>
                  </a:lnTo>
                  <a:lnTo>
                    <a:pt x="19066" y="754221"/>
                  </a:lnTo>
                  <a:lnTo>
                    <a:pt x="10811" y="800939"/>
                  </a:lnTo>
                  <a:lnTo>
                    <a:pt x="4843" y="848445"/>
                  </a:lnTo>
                  <a:lnTo>
                    <a:pt x="1220" y="896681"/>
                  </a:lnTo>
                  <a:lnTo>
                    <a:pt x="0" y="945591"/>
                  </a:lnTo>
                  <a:lnTo>
                    <a:pt x="1381" y="997613"/>
                  </a:lnTo>
                  <a:lnTo>
                    <a:pt x="5479" y="1048870"/>
                  </a:lnTo>
                  <a:lnTo>
                    <a:pt x="12224" y="1099291"/>
                  </a:lnTo>
                  <a:lnTo>
                    <a:pt x="21546" y="1148807"/>
                  </a:lnTo>
                  <a:lnTo>
                    <a:pt x="33377" y="1197350"/>
                  </a:lnTo>
                  <a:lnTo>
                    <a:pt x="47646" y="1244848"/>
                  </a:lnTo>
                  <a:lnTo>
                    <a:pt x="64284" y="1291234"/>
                  </a:lnTo>
                  <a:lnTo>
                    <a:pt x="83221" y="1336437"/>
                  </a:lnTo>
                  <a:lnTo>
                    <a:pt x="104389" y="1380387"/>
                  </a:lnTo>
                  <a:lnTo>
                    <a:pt x="127718" y="1423016"/>
                  </a:lnTo>
                  <a:lnTo>
                    <a:pt x="153137" y="1464254"/>
                  </a:lnTo>
                  <a:lnTo>
                    <a:pt x="180579" y="1504032"/>
                  </a:lnTo>
                  <a:lnTo>
                    <a:pt x="209972" y="1542279"/>
                  </a:lnTo>
                  <a:lnTo>
                    <a:pt x="241249" y="1578927"/>
                  </a:lnTo>
                  <a:lnTo>
                    <a:pt x="945591" y="945591"/>
                  </a:lnTo>
                  <a:close/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35"/>
            <p:cNvSpPr/>
            <p:nvPr/>
          </p:nvSpPr>
          <p:spPr>
            <a:xfrm>
              <a:off x="7241336" y="1463344"/>
              <a:ext cx="946150" cy="1579245"/>
            </a:xfrm>
            <a:custGeom>
              <a:avLst/>
              <a:gdLst/>
              <a:ahLst/>
              <a:cxnLst/>
              <a:rect l="l" t="t" r="r" b="b"/>
              <a:pathLst>
                <a:path w="946150" h="1579245">
                  <a:moveTo>
                    <a:pt x="945591" y="945591"/>
                  </a:moveTo>
                  <a:lnTo>
                    <a:pt x="944816" y="0"/>
                  </a:lnTo>
                  <a:lnTo>
                    <a:pt x="895919" y="1258"/>
                  </a:lnTo>
                  <a:lnTo>
                    <a:pt x="847695" y="4917"/>
                  </a:lnTo>
                  <a:lnTo>
                    <a:pt x="800203" y="10921"/>
                  </a:lnTo>
                  <a:lnTo>
                    <a:pt x="753499" y="19211"/>
                  </a:lnTo>
                  <a:lnTo>
                    <a:pt x="707642" y="29729"/>
                  </a:lnTo>
                  <a:lnTo>
                    <a:pt x="662688" y="42418"/>
                  </a:lnTo>
                  <a:lnTo>
                    <a:pt x="618696" y="57221"/>
                  </a:lnTo>
                  <a:lnTo>
                    <a:pt x="575723" y="74080"/>
                  </a:lnTo>
                  <a:lnTo>
                    <a:pt x="533827" y="92937"/>
                  </a:lnTo>
                  <a:lnTo>
                    <a:pt x="493066" y="113734"/>
                  </a:lnTo>
                  <a:lnTo>
                    <a:pt x="453497" y="136414"/>
                  </a:lnTo>
                  <a:lnTo>
                    <a:pt x="415177" y="160920"/>
                  </a:lnTo>
                  <a:lnTo>
                    <a:pt x="378165" y="187193"/>
                  </a:lnTo>
                  <a:lnTo>
                    <a:pt x="342518" y="215176"/>
                  </a:lnTo>
                  <a:lnTo>
                    <a:pt x="308294" y="244812"/>
                  </a:lnTo>
                  <a:lnTo>
                    <a:pt x="275550" y="276042"/>
                  </a:lnTo>
                  <a:lnTo>
                    <a:pt x="244344" y="308809"/>
                  </a:lnTo>
                  <a:lnTo>
                    <a:pt x="214733" y="343056"/>
                  </a:lnTo>
                  <a:lnTo>
                    <a:pt x="186776" y="378725"/>
                  </a:lnTo>
                  <a:lnTo>
                    <a:pt x="160530" y="415758"/>
                  </a:lnTo>
                  <a:lnTo>
                    <a:pt x="136052" y="454098"/>
                  </a:lnTo>
                  <a:lnTo>
                    <a:pt x="113400" y="493687"/>
                  </a:lnTo>
                  <a:lnTo>
                    <a:pt x="92632" y="534467"/>
                  </a:lnTo>
                  <a:lnTo>
                    <a:pt x="73805" y="576380"/>
                  </a:lnTo>
                  <a:lnTo>
                    <a:pt x="56978" y="619370"/>
                  </a:lnTo>
                  <a:lnTo>
                    <a:pt x="42207" y="663379"/>
                  </a:lnTo>
                  <a:lnTo>
                    <a:pt x="29550" y="708348"/>
                  </a:lnTo>
                  <a:lnTo>
                    <a:pt x="19066" y="754221"/>
                  </a:lnTo>
                  <a:lnTo>
                    <a:pt x="10811" y="800939"/>
                  </a:lnTo>
                  <a:lnTo>
                    <a:pt x="4843" y="848445"/>
                  </a:lnTo>
                  <a:lnTo>
                    <a:pt x="1220" y="896681"/>
                  </a:lnTo>
                  <a:lnTo>
                    <a:pt x="0" y="945591"/>
                  </a:lnTo>
                  <a:lnTo>
                    <a:pt x="1381" y="997613"/>
                  </a:lnTo>
                  <a:lnTo>
                    <a:pt x="5479" y="1048870"/>
                  </a:lnTo>
                  <a:lnTo>
                    <a:pt x="12224" y="1099291"/>
                  </a:lnTo>
                  <a:lnTo>
                    <a:pt x="21546" y="1148807"/>
                  </a:lnTo>
                  <a:lnTo>
                    <a:pt x="33377" y="1197350"/>
                  </a:lnTo>
                  <a:lnTo>
                    <a:pt x="47646" y="1244848"/>
                  </a:lnTo>
                  <a:lnTo>
                    <a:pt x="64284" y="1291234"/>
                  </a:lnTo>
                  <a:lnTo>
                    <a:pt x="83221" y="1336437"/>
                  </a:lnTo>
                  <a:lnTo>
                    <a:pt x="104389" y="1380387"/>
                  </a:lnTo>
                  <a:lnTo>
                    <a:pt x="127718" y="1423016"/>
                  </a:lnTo>
                  <a:lnTo>
                    <a:pt x="153137" y="1464254"/>
                  </a:lnTo>
                  <a:lnTo>
                    <a:pt x="180579" y="1504032"/>
                  </a:lnTo>
                  <a:lnTo>
                    <a:pt x="209972" y="1542279"/>
                  </a:lnTo>
                  <a:lnTo>
                    <a:pt x="241249" y="1578927"/>
                  </a:lnTo>
                  <a:lnTo>
                    <a:pt x="945591" y="945591"/>
                  </a:lnTo>
                  <a:close/>
                </a:path>
              </a:pathLst>
            </a:custGeom>
            <a:ln w="18288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7" name="object 37"/>
          <p:cNvSpPr/>
          <p:nvPr/>
        </p:nvSpPr>
        <p:spPr>
          <a:xfrm>
            <a:off x="2884525" y="1468284"/>
            <a:ext cx="3440429" cy="1870075"/>
          </a:xfrm>
          <a:custGeom>
            <a:avLst/>
            <a:gdLst/>
            <a:ahLst/>
            <a:cxnLst/>
            <a:rect l="l" t="t" r="r" b="b"/>
            <a:pathLst>
              <a:path w="3440429" h="1870075">
                <a:moveTo>
                  <a:pt x="1146683" y="0"/>
                </a:moveTo>
                <a:lnTo>
                  <a:pt x="0" y="0"/>
                </a:lnTo>
                <a:lnTo>
                  <a:pt x="0" y="721296"/>
                </a:lnTo>
                <a:lnTo>
                  <a:pt x="1146683" y="721296"/>
                </a:lnTo>
                <a:lnTo>
                  <a:pt x="1146683" y="0"/>
                </a:lnTo>
                <a:close/>
              </a:path>
              <a:path w="3440429" h="1870075">
                <a:moveTo>
                  <a:pt x="3440049" y="721296"/>
                </a:moveTo>
                <a:lnTo>
                  <a:pt x="2293366" y="721296"/>
                </a:lnTo>
                <a:lnTo>
                  <a:pt x="1146683" y="721296"/>
                </a:lnTo>
                <a:lnTo>
                  <a:pt x="1146683" y="1104023"/>
                </a:lnTo>
                <a:lnTo>
                  <a:pt x="1146683" y="1486750"/>
                </a:lnTo>
                <a:lnTo>
                  <a:pt x="1146683" y="1869490"/>
                </a:lnTo>
                <a:lnTo>
                  <a:pt x="2293353" y="1869490"/>
                </a:lnTo>
                <a:lnTo>
                  <a:pt x="3440049" y="1869490"/>
                </a:lnTo>
                <a:lnTo>
                  <a:pt x="3440049" y="1486750"/>
                </a:lnTo>
                <a:lnTo>
                  <a:pt x="3440049" y="1104036"/>
                </a:lnTo>
                <a:lnTo>
                  <a:pt x="3440049" y="72129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38" name="object 3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472672"/>
              </p:ext>
            </p:extLst>
          </p:nvPr>
        </p:nvGraphicFramePr>
        <p:xfrm>
          <a:off x="2878175" y="1461935"/>
          <a:ext cx="3440429" cy="1867535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468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46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680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2072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700" spc="-50" baseline="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20202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1300" spc="-50" baseline="0">
                        <a:latin typeface="Grammarsaurus" pitchFamily="2" charset="0"/>
                        <a:cs typeface="Times New Roman"/>
                      </a:endParaRPr>
                    </a:p>
                    <a:p>
                      <a:pPr marL="412750" marR="209550" indent="-195580">
                        <a:lnSpc>
                          <a:spcPts val="1410"/>
                        </a:lnSpc>
                      </a:pPr>
                      <a:r>
                        <a:rPr sz="1300" spc="-50" baseline="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Gill Sans MT"/>
                        </a:rPr>
                        <a:t>Number of birds</a:t>
                      </a:r>
                      <a:endParaRPr sz="1300" spc="-50" baseline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1270" marB="0">
                    <a:lnL w="12700">
                      <a:solidFill>
                        <a:srgbClr val="202020"/>
                      </a:solidFill>
                      <a:prstDash val="solid"/>
                    </a:lnL>
                    <a:lnR w="12700">
                      <a:solidFill>
                        <a:srgbClr val="202020"/>
                      </a:solidFill>
                      <a:prstDash val="solid"/>
                    </a:lnR>
                    <a:lnT w="12700">
                      <a:solidFill>
                        <a:srgbClr val="202020"/>
                      </a:solidFill>
                      <a:prstDash val="solid"/>
                    </a:lnT>
                    <a:lnB w="12700">
                      <a:solidFill>
                        <a:srgbClr val="202020"/>
                      </a:solidFill>
                      <a:prstDash val="soli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L="144000" marR="140970" indent="-22860">
                        <a:lnSpc>
                          <a:spcPts val="1410"/>
                        </a:lnSpc>
                        <a:spcBef>
                          <a:spcPts val="1480"/>
                        </a:spcBef>
                      </a:pPr>
                      <a:r>
                        <a:rPr sz="1300" spc="-50" baseline="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Gill Sans MT"/>
                        </a:rPr>
                        <a:t>Size of angle on pie chart</a:t>
                      </a:r>
                      <a:endParaRPr sz="1300" spc="-50" baseline="0" dirty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187960" marB="0">
                    <a:lnL w="12700">
                      <a:solidFill>
                        <a:srgbClr val="202020"/>
                      </a:solidFill>
                      <a:prstDash val="solid"/>
                    </a:lnL>
                    <a:lnR w="12700">
                      <a:solidFill>
                        <a:srgbClr val="202020"/>
                      </a:solidFill>
                      <a:prstDash val="solid"/>
                    </a:lnR>
                    <a:lnT w="12700">
                      <a:solidFill>
                        <a:srgbClr val="202020"/>
                      </a:solidFill>
                      <a:prstDash val="solid"/>
                    </a:lnT>
                    <a:lnB w="12700">
                      <a:solidFill>
                        <a:srgbClr val="202020"/>
                      </a:solidFill>
                      <a:prstDash val="solid"/>
                    </a:lnB>
                    <a:solidFill>
                      <a:srgbClr val="DDDDD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227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80"/>
                        </a:spcBef>
                      </a:pPr>
                      <a:r>
                        <a:rPr sz="1300" spc="-50" baseline="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Gill Sans MT"/>
                        </a:rPr>
                        <a:t>Goldfinch</a:t>
                      </a:r>
                      <a:endParaRPr sz="1300" spc="-50" baseline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73660" marB="0">
                    <a:lnL w="12700">
                      <a:solidFill>
                        <a:srgbClr val="20202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202020"/>
                      </a:solidFill>
                      <a:prstDash val="soli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580"/>
                        </a:spcBef>
                      </a:pPr>
                      <a:r>
                        <a:rPr sz="1300" spc="0" baseline="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Gill Sans MT"/>
                        </a:rPr>
                        <a:t>10</a:t>
                      </a:r>
                      <a:endParaRPr sz="1300" spc="0" baseline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736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20202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52400" algn="r">
                        <a:lnSpc>
                          <a:spcPct val="100000"/>
                        </a:lnSpc>
                        <a:spcBef>
                          <a:spcPts val="580"/>
                        </a:spcBef>
                      </a:pPr>
                      <a:r>
                        <a:rPr sz="1300" spc="-50" baseline="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Gill Sans MT"/>
                        </a:rPr>
                        <a:t>°</a:t>
                      </a:r>
                      <a:endParaRPr sz="1300" spc="-50" baseline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7366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20202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227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sz="1300" spc="-50" baseline="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Gill Sans MT"/>
                        </a:rPr>
                        <a:t>Robin</a:t>
                      </a:r>
                      <a:endParaRPr sz="1300" spc="-50" baseline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76200" marB="0">
                    <a:lnL w="12700">
                      <a:solidFill>
                        <a:srgbClr val="20202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202020"/>
                      </a:solidFill>
                      <a:prstDash val="solid"/>
                    </a:lnT>
                    <a:lnB w="12700">
                      <a:solidFill>
                        <a:srgbClr val="202020"/>
                      </a:solidFill>
                      <a:prstDash val="soli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marR="8890" 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sz="1300" spc="0" baseline="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Gill Sans MT"/>
                        </a:rPr>
                        <a:t>11</a:t>
                      </a:r>
                      <a:endParaRPr sz="1300" spc="0" baseline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762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52400" algn="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sz="1300" spc="-50" baseline="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Gill Sans MT"/>
                        </a:rPr>
                        <a:t>°</a:t>
                      </a:r>
                      <a:endParaRPr sz="1300" spc="-50" baseline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762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227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sz="1300" spc="-50" baseline="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Gill Sans MT"/>
                        </a:rPr>
                        <a:t>Sparrows</a:t>
                      </a:r>
                      <a:endParaRPr sz="1300" spc="-50" baseline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76200" marB="0">
                    <a:lnL w="12700">
                      <a:solidFill>
                        <a:srgbClr val="20202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202020"/>
                      </a:solidFill>
                      <a:prstDash val="solid"/>
                    </a:lnT>
                    <a:lnB w="12700">
                      <a:solidFill>
                        <a:srgbClr val="202020"/>
                      </a:solidFill>
                      <a:prstDash val="solid"/>
                    </a:lnB>
                    <a:solidFill>
                      <a:srgbClr val="DDDDDD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sz="1300" spc="0" baseline="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Gill Sans MT"/>
                        </a:rPr>
                        <a:t>9</a:t>
                      </a:r>
                      <a:endParaRPr sz="1300" spc="0" baseline="0" dirty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762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52400" algn="r">
                        <a:lnSpc>
                          <a:spcPct val="100000"/>
                        </a:lnSpc>
                        <a:spcBef>
                          <a:spcPts val="600"/>
                        </a:spcBef>
                      </a:pPr>
                      <a:r>
                        <a:rPr sz="1300" spc="-50" baseline="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Gill Sans MT"/>
                        </a:rPr>
                        <a:t>°</a:t>
                      </a:r>
                      <a:endParaRPr sz="1300" spc="-50" baseline="0" dirty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7620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0" name="object 40"/>
          <p:cNvSpPr txBox="1"/>
          <p:nvPr/>
        </p:nvSpPr>
        <p:spPr>
          <a:xfrm>
            <a:off x="7830566" y="5150967"/>
            <a:ext cx="2244090" cy="897890"/>
          </a:xfrm>
          <a:prstGeom prst="rect">
            <a:avLst/>
          </a:prstGeom>
          <a:ln w="12700">
            <a:solidFill>
              <a:srgbClr val="303030"/>
            </a:solidFill>
          </a:ln>
        </p:spPr>
        <p:txBody>
          <a:bodyPr vert="horz" wrap="square" lIns="0" tIns="258445" rIns="0" bIns="0" rtlCol="0">
            <a:noAutofit/>
          </a:bodyPr>
          <a:lstStyle/>
          <a:p>
            <a:pPr marL="1302385">
              <a:lnSpc>
                <a:spcPct val="100000"/>
              </a:lnSpc>
              <a:spcBef>
                <a:spcPts val="2035"/>
              </a:spcBef>
            </a:pP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150</a:t>
            </a:r>
            <a:r>
              <a:rPr sz="2000" b="1" spc="-19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°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8" name="object 24"/>
          <p:cNvSpPr txBox="1">
            <a:spLocks noGrp="1"/>
          </p:cNvSpPr>
          <p:nvPr>
            <p:ph type="title"/>
          </p:nvPr>
        </p:nvSpPr>
        <p:spPr>
          <a:xfrm>
            <a:off x="739804" y="735406"/>
            <a:ext cx="7261195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652145" algn="l"/>
              </a:tabLst>
            </a:pPr>
            <a:r>
              <a:rPr b="1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26	</a:t>
            </a:r>
            <a:r>
              <a:rPr dirty="0">
                <a:solidFill>
                  <a:srgbClr val="404041"/>
                </a:solidFill>
                <a:latin typeface="Grammarsaurus" pitchFamily="2" charset="0"/>
              </a:rPr>
              <a:t>Inaya makes a pie chart showing the birds in her garden.</a:t>
            </a:r>
          </a:p>
        </p:txBody>
      </p:sp>
      <p:sp>
        <p:nvSpPr>
          <p:cNvPr id="49" name="object 36"/>
          <p:cNvSpPr txBox="1"/>
          <p:nvPr/>
        </p:nvSpPr>
        <p:spPr>
          <a:xfrm>
            <a:off x="7355502" y="1728749"/>
            <a:ext cx="1536352" cy="1242648"/>
          </a:xfrm>
          <a:prstGeom prst="rect">
            <a:avLst/>
          </a:prstGeom>
        </p:spPr>
        <p:txBody>
          <a:bodyPr vert="horz" wrap="square" lIns="0" tIns="82550" rIns="0" bIns="0" rtlCol="0">
            <a:spAutoFit/>
          </a:bodyPr>
          <a:lstStyle/>
          <a:p>
            <a:pPr marL="977900">
              <a:lnSpc>
                <a:spcPct val="100000"/>
              </a:lnSpc>
              <a:spcBef>
                <a:spcPts val="650"/>
              </a:spcBef>
            </a:pPr>
            <a:r>
              <a:rPr sz="1550" spc="-10" dirty="0">
                <a:latin typeface="Grammarsaurus" pitchFamily="2" charset="0"/>
                <a:cs typeface="Gill Sans MT"/>
              </a:rPr>
              <a:t>robin</a:t>
            </a:r>
            <a:endParaRPr sz="1550" dirty="0">
              <a:latin typeface="Grammarsaurus" pitchFamily="2" charset="0"/>
              <a:cs typeface="Gill Sans MT"/>
            </a:endParaRPr>
          </a:p>
          <a:p>
            <a:pPr marL="12700">
              <a:lnSpc>
                <a:spcPct val="100000"/>
              </a:lnSpc>
              <a:spcBef>
                <a:spcPts val="550"/>
              </a:spcBef>
            </a:pPr>
            <a:r>
              <a:rPr sz="1550" spc="-10" dirty="0">
                <a:latin typeface="Grammarsaurus" pitchFamily="2" charset="0"/>
                <a:cs typeface="Gill Sans MT"/>
              </a:rPr>
              <a:t>goldfinch</a:t>
            </a:r>
            <a:endParaRPr sz="155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  <a:spcBef>
                <a:spcPts val="1019"/>
              </a:spcBef>
            </a:pPr>
            <a:endParaRPr sz="1550" dirty="0">
              <a:latin typeface="Grammarsaurus" pitchFamily="2" charset="0"/>
              <a:cs typeface="Gill Sans MT"/>
            </a:endParaRPr>
          </a:p>
          <a:p>
            <a:pPr marL="749935">
              <a:lnSpc>
                <a:spcPct val="100000"/>
              </a:lnSpc>
            </a:pPr>
            <a:r>
              <a:rPr sz="1550" spc="-25" dirty="0">
                <a:latin typeface="Grammarsaurus" pitchFamily="2" charset="0"/>
                <a:cs typeface="Gill Sans MT"/>
              </a:rPr>
              <a:t>sparrow</a:t>
            </a:r>
            <a:endParaRPr sz="1550" dirty="0">
              <a:latin typeface="Grammarsaurus" pitchFamily="2" charset="0"/>
              <a:cs typeface="Gill Sans MT"/>
            </a:endParaRPr>
          </a:p>
        </p:txBody>
      </p:sp>
      <p:sp>
        <p:nvSpPr>
          <p:cNvPr id="51" name="object 39"/>
          <p:cNvSpPr txBox="1"/>
          <p:nvPr/>
        </p:nvSpPr>
        <p:spPr>
          <a:xfrm>
            <a:off x="2362200" y="3551770"/>
            <a:ext cx="7449909" cy="106439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lang="en-US" sz="2000" spc="-50" smtClean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Inaya</a:t>
            </a:r>
            <a:r>
              <a:rPr sz="2000" spc="-50" smtClean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 </a:t>
            </a:r>
            <a:r>
              <a:rPr sz="2000" spc="-5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sees 6 more sparrows in her garden.</a:t>
            </a:r>
            <a:endParaRPr sz="2000" spc="-5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  <a:spcBef>
                <a:spcPts val="1010"/>
              </a:spcBef>
            </a:pPr>
            <a:endParaRPr sz="2000" spc="-50" dirty="0">
              <a:latin typeface="Grammarsaurus" pitchFamily="2" charset="0"/>
              <a:cs typeface="Gill Sans MT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2000" spc="-5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Calculate the size of the segment for </a:t>
            </a:r>
            <a:r>
              <a:rPr sz="2000" b="1" spc="-50" dirty="0">
                <a:solidFill>
                  <a:srgbClr val="404041"/>
                </a:solidFill>
                <a:latin typeface="Grammarsaurus" pitchFamily="2" charset="0"/>
                <a:cs typeface="Arial"/>
              </a:rPr>
              <a:t>sparrows </a:t>
            </a:r>
            <a:r>
              <a:rPr sz="2000" spc="-5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on the new pie chart.</a:t>
            </a:r>
            <a:endParaRPr sz="2000" spc="-50" dirty="0">
              <a:latin typeface="Grammarsaurus" pitchFamily="2" charset="0"/>
              <a:cs typeface="Gill Sans MT"/>
            </a:endParaRPr>
          </a:p>
        </p:txBody>
      </p:sp>
      <p:sp>
        <p:nvSpPr>
          <p:cNvPr id="52" name="object 5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1365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4770"/>
              <a:ext cx="4910670" cy="343322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117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39929" y="3640683"/>
              <a:ext cx="1562100" cy="1562087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51870"/>
              <a:ext cx="778929" cy="156208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232" y="2002370"/>
              <a:ext cx="1562100" cy="15621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3029" y="5685366"/>
              <a:ext cx="1468970" cy="117263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2029" y="4885266"/>
              <a:ext cx="2235199" cy="197273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1129" y="579970"/>
              <a:ext cx="1430870" cy="2235187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8"/>
            <a:ext cx="11699240" cy="6351905"/>
            <a:chOff x="246570" y="309798"/>
            <a:chExt cx="11699240" cy="6351905"/>
          </a:xfrm>
        </p:grpSpPr>
        <p:sp>
          <p:nvSpPr>
            <p:cNvPr id="14" name="object 14"/>
            <p:cNvSpPr/>
            <p:nvPr/>
          </p:nvSpPr>
          <p:spPr>
            <a:xfrm>
              <a:off x="252920" y="316148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8" y="6217688"/>
                  </a:lnTo>
                  <a:lnTo>
                    <a:pt x="11656314" y="6195860"/>
                  </a:lnTo>
                  <a:lnTo>
                    <a:pt x="11678142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2" y="62150"/>
                  </a:lnTo>
                  <a:lnTo>
                    <a:pt x="11656314" y="29845"/>
                  </a:lnTo>
                  <a:lnTo>
                    <a:pt x="11624008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8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8" y="8016"/>
                  </a:lnTo>
                  <a:lnTo>
                    <a:pt x="11656314" y="29845"/>
                  </a:lnTo>
                  <a:lnTo>
                    <a:pt x="11678142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2" y="6163554"/>
                  </a:lnTo>
                  <a:lnTo>
                    <a:pt x="11656314" y="6195860"/>
                  </a:lnTo>
                  <a:lnTo>
                    <a:pt x="11624008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30" y="6415406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61" y="239953"/>
                  </a:lnTo>
                  <a:lnTo>
                    <a:pt x="1719739" y="230487"/>
                  </a:lnTo>
                  <a:lnTo>
                    <a:pt x="1757884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4" y="35242"/>
                  </a:lnTo>
                  <a:lnTo>
                    <a:pt x="1719739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30" y="6415406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61" y="0"/>
                  </a:lnTo>
                  <a:lnTo>
                    <a:pt x="1719739" y="9466"/>
                  </a:lnTo>
                  <a:lnTo>
                    <a:pt x="1757884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4" y="204711"/>
                  </a:lnTo>
                  <a:lnTo>
                    <a:pt x="1719739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602678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3" y="558327"/>
                  </a:lnTo>
                  <a:lnTo>
                    <a:pt x="11158" y="570437"/>
                  </a:lnTo>
                  <a:lnTo>
                    <a:pt x="23268" y="578602"/>
                  </a:lnTo>
                  <a:lnTo>
                    <a:pt x="38100" y="581596"/>
                  </a:lnTo>
                  <a:lnTo>
                    <a:pt x="543496" y="581596"/>
                  </a:lnTo>
                  <a:lnTo>
                    <a:pt x="558327" y="578602"/>
                  </a:lnTo>
                  <a:lnTo>
                    <a:pt x="570437" y="570437"/>
                  </a:lnTo>
                  <a:lnTo>
                    <a:pt x="578602" y="558327"/>
                  </a:lnTo>
                  <a:lnTo>
                    <a:pt x="581596" y="543496"/>
                  </a:lnTo>
                  <a:lnTo>
                    <a:pt x="581596" y="38100"/>
                  </a:lnTo>
                  <a:lnTo>
                    <a:pt x="578602" y="23268"/>
                  </a:lnTo>
                  <a:lnTo>
                    <a:pt x="570437" y="11158"/>
                  </a:lnTo>
                  <a:lnTo>
                    <a:pt x="558327" y="2993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602678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596"/>
                  </a:moveTo>
                  <a:lnTo>
                    <a:pt x="38100" y="581596"/>
                  </a:lnTo>
                  <a:lnTo>
                    <a:pt x="23268" y="578602"/>
                  </a:lnTo>
                  <a:lnTo>
                    <a:pt x="11158" y="570437"/>
                  </a:lnTo>
                  <a:lnTo>
                    <a:pt x="2993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3"/>
                  </a:lnTo>
                  <a:lnTo>
                    <a:pt x="570437" y="11158"/>
                  </a:lnTo>
                  <a:lnTo>
                    <a:pt x="578602" y="23268"/>
                  </a:lnTo>
                  <a:lnTo>
                    <a:pt x="581596" y="38100"/>
                  </a:lnTo>
                  <a:lnTo>
                    <a:pt x="581596" y="543496"/>
                  </a:lnTo>
                  <a:lnTo>
                    <a:pt x="578602" y="558327"/>
                  </a:lnTo>
                  <a:lnTo>
                    <a:pt x="570437" y="570437"/>
                  </a:lnTo>
                  <a:lnTo>
                    <a:pt x="558327" y="578602"/>
                  </a:lnTo>
                  <a:lnTo>
                    <a:pt x="543496" y="581596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>
            <a:spLocks noGrp="1"/>
          </p:cNvSpPr>
          <p:nvPr>
            <p:ph type="title"/>
          </p:nvPr>
        </p:nvSpPr>
        <p:spPr>
          <a:xfrm>
            <a:off x="811057" y="594879"/>
            <a:ext cx="7647143" cy="9874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81025" marR="5080" indent="-568960">
              <a:lnSpc>
                <a:spcPct val="157800"/>
              </a:lnSpc>
              <a:spcBef>
                <a:spcPts val="95"/>
              </a:spcBef>
              <a:tabLst>
                <a:tab pos="581025" algn="l"/>
              </a:tabLst>
            </a:pPr>
            <a:r>
              <a:rPr b="1" spc="-5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3	</a:t>
            </a:r>
            <a:r>
              <a:rPr spc="-50" dirty="0">
                <a:solidFill>
                  <a:srgbClr val="404041"/>
                </a:solidFill>
                <a:latin typeface="Grammarsaurus" pitchFamily="2" charset="0"/>
              </a:rPr>
              <a:t>Amy buys one bunch of sunflowers and one bunch of </a:t>
            </a:r>
            <a:r>
              <a:rPr spc="-50" dirty="0" smtClean="0">
                <a:solidFill>
                  <a:srgbClr val="404041"/>
                </a:solidFill>
                <a:latin typeface="Grammarsaurus" pitchFamily="2" charset="0"/>
              </a:rPr>
              <a:t>da</a:t>
            </a:r>
            <a:r>
              <a:rPr lang="en-US" spc="-50" dirty="0" smtClean="0">
                <a:solidFill>
                  <a:srgbClr val="404041"/>
                </a:solidFill>
                <a:latin typeface="Grammarsaurus" pitchFamily="2" charset="0"/>
              </a:rPr>
              <a:t>ff</a:t>
            </a:r>
            <a:r>
              <a:rPr spc="-50" dirty="0" smtClean="0">
                <a:solidFill>
                  <a:srgbClr val="404041"/>
                </a:solidFill>
                <a:latin typeface="Grammarsaurus" pitchFamily="2" charset="0"/>
              </a:rPr>
              <a:t>odils</a:t>
            </a:r>
            <a:r>
              <a:rPr spc="-50" dirty="0">
                <a:solidFill>
                  <a:srgbClr val="404041"/>
                </a:solidFill>
                <a:latin typeface="Grammarsaurus" pitchFamily="2" charset="0"/>
              </a:rPr>
              <a:t>. She pays with a £5 note.</a:t>
            </a:r>
          </a:p>
        </p:txBody>
      </p:sp>
      <p:grpSp>
        <p:nvGrpSpPr>
          <p:cNvPr id="22" name="object 22"/>
          <p:cNvGrpSpPr/>
          <p:nvPr/>
        </p:nvGrpSpPr>
        <p:grpSpPr>
          <a:xfrm>
            <a:off x="3532720" y="1889607"/>
            <a:ext cx="5126990" cy="594360"/>
            <a:chOff x="3532720" y="1889607"/>
            <a:chExt cx="5126990" cy="594360"/>
          </a:xfrm>
        </p:grpSpPr>
        <p:sp>
          <p:nvSpPr>
            <p:cNvPr id="23" name="object 23"/>
            <p:cNvSpPr/>
            <p:nvPr/>
          </p:nvSpPr>
          <p:spPr>
            <a:xfrm>
              <a:off x="3539070" y="1895957"/>
              <a:ext cx="5114290" cy="581660"/>
            </a:xfrm>
            <a:custGeom>
              <a:avLst/>
              <a:gdLst/>
              <a:ahLst/>
              <a:cxnLst/>
              <a:rect l="l" t="t" r="r" b="b"/>
              <a:pathLst>
                <a:path w="5114290" h="581660">
                  <a:moveTo>
                    <a:pt x="5083886" y="0"/>
                  </a:moveTo>
                  <a:lnTo>
                    <a:pt x="29984" y="0"/>
                  </a:lnTo>
                  <a:lnTo>
                    <a:pt x="18313" y="2356"/>
                  </a:lnTo>
                  <a:lnTo>
                    <a:pt x="8782" y="8780"/>
                  </a:lnTo>
                  <a:lnTo>
                    <a:pt x="2356" y="18307"/>
                  </a:lnTo>
                  <a:lnTo>
                    <a:pt x="0" y="29972"/>
                  </a:lnTo>
                  <a:lnTo>
                    <a:pt x="0" y="551611"/>
                  </a:lnTo>
                  <a:lnTo>
                    <a:pt x="2356" y="563283"/>
                  </a:lnTo>
                  <a:lnTo>
                    <a:pt x="8782" y="572814"/>
                  </a:lnTo>
                  <a:lnTo>
                    <a:pt x="18313" y="579240"/>
                  </a:lnTo>
                  <a:lnTo>
                    <a:pt x="29984" y="581596"/>
                  </a:lnTo>
                  <a:lnTo>
                    <a:pt x="5083886" y="581596"/>
                  </a:lnTo>
                  <a:lnTo>
                    <a:pt x="5095555" y="579240"/>
                  </a:lnTo>
                  <a:lnTo>
                    <a:pt x="5105082" y="572814"/>
                  </a:lnTo>
                  <a:lnTo>
                    <a:pt x="5111503" y="563283"/>
                  </a:lnTo>
                  <a:lnTo>
                    <a:pt x="5113858" y="551611"/>
                  </a:lnTo>
                  <a:lnTo>
                    <a:pt x="5113858" y="29972"/>
                  </a:lnTo>
                  <a:lnTo>
                    <a:pt x="5111503" y="18307"/>
                  </a:lnTo>
                  <a:lnTo>
                    <a:pt x="5105082" y="8780"/>
                  </a:lnTo>
                  <a:lnTo>
                    <a:pt x="5095555" y="2356"/>
                  </a:lnTo>
                  <a:lnTo>
                    <a:pt x="5083886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3539070" y="1895957"/>
              <a:ext cx="5114290" cy="581660"/>
            </a:xfrm>
            <a:custGeom>
              <a:avLst/>
              <a:gdLst/>
              <a:ahLst/>
              <a:cxnLst/>
              <a:rect l="l" t="t" r="r" b="b"/>
              <a:pathLst>
                <a:path w="5114290" h="581660">
                  <a:moveTo>
                    <a:pt x="5083886" y="581596"/>
                  </a:moveTo>
                  <a:lnTo>
                    <a:pt x="29984" y="581596"/>
                  </a:lnTo>
                  <a:lnTo>
                    <a:pt x="18313" y="579240"/>
                  </a:lnTo>
                  <a:lnTo>
                    <a:pt x="8782" y="572814"/>
                  </a:lnTo>
                  <a:lnTo>
                    <a:pt x="2356" y="563283"/>
                  </a:lnTo>
                  <a:lnTo>
                    <a:pt x="0" y="551611"/>
                  </a:lnTo>
                  <a:lnTo>
                    <a:pt x="0" y="29972"/>
                  </a:lnTo>
                  <a:lnTo>
                    <a:pt x="2356" y="18307"/>
                  </a:lnTo>
                  <a:lnTo>
                    <a:pt x="8782" y="8780"/>
                  </a:lnTo>
                  <a:lnTo>
                    <a:pt x="18313" y="2356"/>
                  </a:lnTo>
                  <a:lnTo>
                    <a:pt x="29984" y="0"/>
                  </a:lnTo>
                  <a:lnTo>
                    <a:pt x="5083886" y="0"/>
                  </a:lnTo>
                  <a:lnTo>
                    <a:pt x="5095555" y="2356"/>
                  </a:lnTo>
                  <a:lnTo>
                    <a:pt x="5105082" y="8780"/>
                  </a:lnTo>
                  <a:lnTo>
                    <a:pt x="5111503" y="18307"/>
                  </a:lnTo>
                  <a:lnTo>
                    <a:pt x="5113858" y="29972"/>
                  </a:lnTo>
                  <a:lnTo>
                    <a:pt x="5113858" y="551611"/>
                  </a:lnTo>
                  <a:lnTo>
                    <a:pt x="5111503" y="563283"/>
                  </a:lnTo>
                  <a:lnTo>
                    <a:pt x="5105082" y="572814"/>
                  </a:lnTo>
                  <a:lnTo>
                    <a:pt x="5095555" y="579240"/>
                  </a:lnTo>
                  <a:lnTo>
                    <a:pt x="5083886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5" name="object 25"/>
          <p:cNvSpPr txBox="1"/>
          <p:nvPr/>
        </p:nvSpPr>
        <p:spPr>
          <a:xfrm>
            <a:off x="4192879" y="2009521"/>
            <a:ext cx="3960521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How much change does Amy get?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1107287" y="5896483"/>
            <a:ext cx="103251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4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daffodils</a:t>
            </a:r>
            <a:endParaRPr sz="2000">
              <a:latin typeface="Grammarsaurus" pitchFamily="2" charset="0"/>
              <a:cs typeface="Arial"/>
            </a:endParaRPr>
          </a:p>
        </p:txBody>
      </p:sp>
      <p:pic>
        <p:nvPicPr>
          <p:cNvPr id="27" name="object 27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1235417" y="2673476"/>
            <a:ext cx="1945119" cy="1267853"/>
          </a:xfrm>
          <a:prstGeom prst="rect">
            <a:avLst/>
          </a:prstGeom>
        </p:spPr>
      </p:pic>
      <p:sp>
        <p:nvSpPr>
          <p:cNvPr id="28" name="object 28"/>
          <p:cNvSpPr txBox="1"/>
          <p:nvPr/>
        </p:nvSpPr>
        <p:spPr>
          <a:xfrm>
            <a:off x="966063" y="3497162"/>
            <a:ext cx="1907539" cy="742950"/>
          </a:xfrm>
          <a:prstGeom prst="rect">
            <a:avLst/>
          </a:prstGeom>
        </p:spPr>
        <p:txBody>
          <a:bodyPr vert="horz" wrap="square" lIns="0" tIns="76200" rIns="0" bIns="0" rtlCol="0">
            <a:spAutoFit/>
          </a:bodyPr>
          <a:lstStyle/>
          <a:p>
            <a:pPr marL="1339850">
              <a:lnSpc>
                <a:spcPct val="100000"/>
              </a:lnSpc>
              <a:spcBef>
                <a:spcPts val="600"/>
              </a:spcBef>
            </a:pPr>
            <a:r>
              <a:rPr sz="1850" b="1" spc="-4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£1.45</a:t>
            </a:r>
            <a:endParaRPr sz="1850" dirty="0">
              <a:latin typeface="Grammarsaurus" pitchFamily="2" charset="0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25"/>
              </a:spcBef>
            </a:pPr>
            <a:r>
              <a:rPr sz="2000" b="1" spc="-1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sunflowers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29" name="object 29"/>
          <p:cNvGrpSpPr/>
          <p:nvPr/>
        </p:nvGrpSpPr>
        <p:grpSpPr>
          <a:xfrm>
            <a:off x="1986343" y="5433729"/>
            <a:ext cx="1194435" cy="436245"/>
            <a:chOff x="1986343" y="5433729"/>
            <a:chExt cx="1194435" cy="436245"/>
          </a:xfrm>
        </p:grpSpPr>
        <p:sp>
          <p:nvSpPr>
            <p:cNvPr id="30" name="object 30"/>
            <p:cNvSpPr/>
            <p:nvPr/>
          </p:nvSpPr>
          <p:spPr>
            <a:xfrm>
              <a:off x="1992693" y="5440079"/>
              <a:ext cx="1181735" cy="423545"/>
            </a:xfrm>
            <a:custGeom>
              <a:avLst/>
              <a:gdLst/>
              <a:ahLst/>
              <a:cxnLst/>
              <a:rect l="l" t="t" r="r" b="b"/>
              <a:pathLst>
                <a:path w="1181735" h="423545">
                  <a:moveTo>
                    <a:pt x="1018882" y="0"/>
                  </a:moveTo>
                  <a:lnTo>
                    <a:pt x="162610" y="0"/>
                  </a:lnTo>
                  <a:lnTo>
                    <a:pt x="119384" y="5808"/>
                  </a:lnTo>
                  <a:lnTo>
                    <a:pt x="80540" y="22199"/>
                  </a:lnTo>
                  <a:lnTo>
                    <a:pt x="47629" y="47624"/>
                  </a:lnTo>
                  <a:lnTo>
                    <a:pt x="22202" y="80534"/>
                  </a:lnTo>
                  <a:lnTo>
                    <a:pt x="5809" y="119379"/>
                  </a:lnTo>
                  <a:lnTo>
                    <a:pt x="0" y="162610"/>
                  </a:lnTo>
                  <a:lnTo>
                    <a:pt x="0" y="260476"/>
                  </a:lnTo>
                  <a:lnTo>
                    <a:pt x="5809" y="303702"/>
                  </a:lnTo>
                  <a:lnTo>
                    <a:pt x="22202" y="342543"/>
                  </a:lnTo>
                  <a:lnTo>
                    <a:pt x="47629" y="375451"/>
                  </a:lnTo>
                  <a:lnTo>
                    <a:pt x="80540" y="400875"/>
                  </a:lnTo>
                  <a:lnTo>
                    <a:pt x="119384" y="417267"/>
                  </a:lnTo>
                  <a:lnTo>
                    <a:pt x="162610" y="423075"/>
                  </a:lnTo>
                  <a:lnTo>
                    <a:pt x="1018882" y="423075"/>
                  </a:lnTo>
                  <a:lnTo>
                    <a:pt x="1062109" y="417267"/>
                  </a:lnTo>
                  <a:lnTo>
                    <a:pt x="1100953" y="400875"/>
                  </a:lnTo>
                  <a:lnTo>
                    <a:pt x="1133863" y="375451"/>
                  </a:lnTo>
                  <a:lnTo>
                    <a:pt x="1159291" y="342543"/>
                  </a:lnTo>
                  <a:lnTo>
                    <a:pt x="1175684" y="303702"/>
                  </a:lnTo>
                  <a:lnTo>
                    <a:pt x="1181493" y="260476"/>
                  </a:lnTo>
                  <a:lnTo>
                    <a:pt x="1181493" y="162610"/>
                  </a:lnTo>
                  <a:lnTo>
                    <a:pt x="1175684" y="119379"/>
                  </a:lnTo>
                  <a:lnTo>
                    <a:pt x="1159291" y="80534"/>
                  </a:lnTo>
                  <a:lnTo>
                    <a:pt x="1133863" y="47624"/>
                  </a:lnTo>
                  <a:lnTo>
                    <a:pt x="1100953" y="22199"/>
                  </a:lnTo>
                  <a:lnTo>
                    <a:pt x="1062109" y="5808"/>
                  </a:lnTo>
                  <a:lnTo>
                    <a:pt x="1018882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1992693" y="5440079"/>
              <a:ext cx="1181735" cy="423545"/>
            </a:xfrm>
            <a:custGeom>
              <a:avLst/>
              <a:gdLst/>
              <a:ahLst/>
              <a:cxnLst/>
              <a:rect l="l" t="t" r="r" b="b"/>
              <a:pathLst>
                <a:path w="1181735" h="423545">
                  <a:moveTo>
                    <a:pt x="1018882" y="423075"/>
                  </a:moveTo>
                  <a:lnTo>
                    <a:pt x="162610" y="423075"/>
                  </a:lnTo>
                  <a:lnTo>
                    <a:pt x="119384" y="417267"/>
                  </a:lnTo>
                  <a:lnTo>
                    <a:pt x="80540" y="400875"/>
                  </a:lnTo>
                  <a:lnTo>
                    <a:pt x="47629" y="375451"/>
                  </a:lnTo>
                  <a:lnTo>
                    <a:pt x="22202" y="342543"/>
                  </a:lnTo>
                  <a:lnTo>
                    <a:pt x="5809" y="303702"/>
                  </a:lnTo>
                  <a:lnTo>
                    <a:pt x="0" y="260476"/>
                  </a:lnTo>
                  <a:lnTo>
                    <a:pt x="0" y="162610"/>
                  </a:lnTo>
                  <a:lnTo>
                    <a:pt x="5809" y="119379"/>
                  </a:lnTo>
                  <a:lnTo>
                    <a:pt x="22202" y="80534"/>
                  </a:lnTo>
                  <a:lnTo>
                    <a:pt x="47629" y="47624"/>
                  </a:lnTo>
                  <a:lnTo>
                    <a:pt x="80540" y="22199"/>
                  </a:lnTo>
                  <a:lnTo>
                    <a:pt x="119384" y="5808"/>
                  </a:lnTo>
                  <a:lnTo>
                    <a:pt x="162610" y="0"/>
                  </a:lnTo>
                  <a:lnTo>
                    <a:pt x="1018882" y="0"/>
                  </a:lnTo>
                  <a:lnTo>
                    <a:pt x="1062109" y="5808"/>
                  </a:lnTo>
                  <a:lnTo>
                    <a:pt x="1100953" y="22199"/>
                  </a:lnTo>
                  <a:lnTo>
                    <a:pt x="1133863" y="47624"/>
                  </a:lnTo>
                  <a:lnTo>
                    <a:pt x="1159291" y="80534"/>
                  </a:lnTo>
                  <a:lnTo>
                    <a:pt x="1175684" y="119379"/>
                  </a:lnTo>
                  <a:lnTo>
                    <a:pt x="1181493" y="162610"/>
                  </a:lnTo>
                  <a:lnTo>
                    <a:pt x="1181493" y="260476"/>
                  </a:lnTo>
                  <a:lnTo>
                    <a:pt x="1175684" y="303702"/>
                  </a:lnTo>
                  <a:lnTo>
                    <a:pt x="1159291" y="342543"/>
                  </a:lnTo>
                  <a:lnTo>
                    <a:pt x="1133863" y="375451"/>
                  </a:lnTo>
                  <a:lnTo>
                    <a:pt x="1100953" y="400875"/>
                  </a:lnTo>
                  <a:lnTo>
                    <a:pt x="1062109" y="417267"/>
                  </a:lnTo>
                  <a:lnTo>
                    <a:pt x="1018882" y="423075"/>
                  </a:lnTo>
                  <a:close/>
                </a:path>
              </a:pathLst>
            </a:custGeom>
            <a:ln w="12700">
              <a:solidFill>
                <a:srgbClr val="1D252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2" name="object 32"/>
          <p:cNvSpPr txBox="1"/>
          <p:nvPr/>
        </p:nvSpPr>
        <p:spPr>
          <a:xfrm>
            <a:off x="2289492" y="5487272"/>
            <a:ext cx="588010" cy="30924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850" b="1" spc="-3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£1.20</a:t>
            </a:r>
            <a:endParaRPr sz="1850">
              <a:latin typeface="Grammarsaurus" pitchFamily="2" charset="0"/>
              <a:cs typeface="Arial"/>
            </a:endParaRPr>
          </a:p>
        </p:txBody>
      </p:sp>
      <p:grpSp>
        <p:nvGrpSpPr>
          <p:cNvPr id="33" name="object 33"/>
          <p:cNvGrpSpPr/>
          <p:nvPr/>
        </p:nvGrpSpPr>
        <p:grpSpPr>
          <a:xfrm>
            <a:off x="953516" y="2686227"/>
            <a:ext cx="10538460" cy="3565525"/>
            <a:chOff x="953516" y="2686227"/>
            <a:chExt cx="10538460" cy="3565525"/>
          </a:xfrm>
        </p:grpSpPr>
        <p:pic>
          <p:nvPicPr>
            <p:cNvPr id="34" name="object 34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285125" y="3426142"/>
              <a:ext cx="349288" cy="478904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320469" y="3336011"/>
              <a:ext cx="72745" cy="97091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248753" y="3302914"/>
              <a:ext cx="351205" cy="351155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338135" y="3393147"/>
              <a:ext cx="172465" cy="171450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604289" y="3367188"/>
              <a:ext cx="225386" cy="499618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592059" y="3091116"/>
              <a:ext cx="244420" cy="826960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340916" y="2686227"/>
              <a:ext cx="546684" cy="546417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480375" y="2826473"/>
              <a:ext cx="267741" cy="266700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334011" y="3189605"/>
              <a:ext cx="669832" cy="528128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41487" y="3280282"/>
              <a:ext cx="172491" cy="171450"/>
            </a:xfrm>
            <a:prstGeom prst="rect">
              <a:avLst/>
            </a:prstGeom>
          </p:spPr>
        </p:pic>
        <p:sp>
          <p:nvSpPr>
            <p:cNvPr id="44" name="object 44"/>
            <p:cNvSpPr/>
            <p:nvPr/>
          </p:nvSpPr>
          <p:spPr>
            <a:xfrm>
              <a:off x="953516" y="4440389"/>
              <a:ext cx="1226820" cy="1397000"/>
            </a:xfrm>
            <a:custGeom>
              <a:avLst/>
              <a:gdLst/>
              <a:ahLst/>
              <a:cxnLst/>
              <a:rect l="l" t="t" r="r" b="b"/>
              <a:pathLst>
                <a:path w="1226820" h="1397000">
                  <a:moveTo>
                    <a:pt x="659625" y="939800"/>
                  </a:moveTo>
                  <a:lnTo>
                    <a:pt x="647014" y="939800"/>
                  </a:lnTo>
                  <a:lnTo>
                    <a:pt x="645337" y="952500"/>
                  </a:lnTo>
                  <a:lnTo>
                    <a:pt x="643763" y="952500"/>
                  </a:lnTo>
                  <a:lnTo>
                    <a:pt x="639115" y="1003300"/>
                  </a:lnTo>
                  <a:lnTo>
                    <a:pt x="636275" y="1066800"/>
                  </a:lnTo>
                  <a:lnTo>
                    <a:pt x="634797" y="1143000"/>
                  </a:lnTo>
                  <a:lnTo>
                    <a:pt x="634461" y="1181100"/>
                  </a:lnTo>
                  <a:lnTo>
                    <a:pt x="634349" y="1193800"/>
                  </a:lnTo>
                  <a:lnTo>
                    <a:pt x="634236" y="1206500"/>
                  </a:lnTo>
                  <a:lnTo>
                    <a:pt x="634149" y="1231900"/>
                  </a:lnTo>
                  <a:lnTo>
                    <a:pt x="632844" y="1270000"/>
                  </a:lnTo>
                  <a:lnTo>
                    <a:pt x="629967" y="1295400"/>
                  </a:lnTo>
                  <a:lnTo>
                    <a:pt x="627076" y="1308100"/>
                  </a:lnTo>
                  <a:lnTo>
                    <a:pt x="625729" y="1320800"/>
                  </a:lnTo>
                  <a:lnTo>
                    <a:pt x="625157" y="1320800"/>
                  </a:lnTo>
                  <a:lnTo>
                    <a:pt x="625576" y="1333500"/>
                  </a:lnTo>
                  <a:lnTo>
                    <a:pt x="663016" y="1397000"/>
                  </a:lnTo>
                  <a:lnTo>
                    <a:pt x="684872" y="1397000"/>
                  </a:lnTo>
                  <a:lnTo>
                    <a:pt x="684760" y="1384300"/>
                  </a:lnTo>
                  <a:lnTo>
                    <a:pt x="672122" y="1384300"/>
                  </a:lnTo>
                  <a:lnTo>
                    <a:pt x="638187" y="1320800"/>
                  </a:lnTo>
                  <a:lnTo>
                    <a:pt x="643195" y="1295400"/>
                  </a:lnTo>
                  <a:lnTo>
                    <a:pt x="645766" y="1282700"/>
                  </a:lnTo>
                  <a:lnTo>
                    <a:pt x="646713" y="1257300"/>
                  </a:lnTo>
                  <a:lnTo>
                    <a:pt x="646828" y="1231900"/>
                  </a:lnTo>
                  <a:lnTo>
                    <a:pt x="646944" y="1206500"/>
                  </a:lnTo>
                  <a:lnTo>
                    <a:pt x="647059" y="1181100"/>
                  </a:lnTo>
                  <a:lnTo>
                    <a:pt x="647854" y="1117600"/>
                  </a:lnTo>
                  <a:lnTo>
                    <a:pt x="649482" y="1054100"/>
                  </a:lnTo>
                  <a:lnTo>
                    <a:pt x="652189" y="1003300"/>
                  </a:lnTo>
                  <a:lnTo>
                    <a:pt x="656221" y="965200"/>
                  </a:lnTo>
                  <a:lnTo>
                    <a:pt x="657872" y="952500"/>
                  </a:lnTo>
                  <a:lnTo>
                    <a:pt x="659625" y="939800"/>
                  </a:lnTo>
                  <a:close/>
                </a:path>
                <a:path w="1226820" h="1397000">
                  <a:moveTo>
                    <a:pt x="682091" y="939800"/>
                  </a:moveTo>
                  <a:lnTo>
                    <a:pt x="678399" y="952500"/>
                  </a:lnTo>
                  <a:lnTo>
                    <a:pt x="675397" y="977900"/>
                  </a:lnTo>
                  <a:lnTo>
                    <a:pt x="673249" y="990600"/>
                  </a:lnTo>
                  <a:lnTo>
                    <a:pt x="672122" y="1003300"/>
                  </a:lnTo>
                  <a:lnTo>
                    <a:pt x="670905" y="1092200"/>
                  </a:lnTo>
                  <a:lnTo>
                    <a:pt x="671000" y="1181100"/>
                  </a:lnTo>
                  <a:lnTo>
                    <a:pt x="671108" y="1231900"/>
                  </a:lnTo>
                  <a:lnTo>
                    <a:pt x="671243" y="1257300"/>
                  </a:lnTo>
                  <a:lnTo>
                    <a:pt x="671311" y="1270000"/>
                  </a:lnTo>
                  <a:lnTo>
                    <a:pt x="671378" y="1282700"/>
                  </a:lnTo>
                  <a:lnTo>
                    <a:pt x="671446" y="1295400"/>
                  </a:lnTo>
                  <a:lnTo>
                    <a:pt x="671513" y="1308100"/>
                  </a:lnTo>
                  <a:lnTo>
                    <a:pt x="671581" y="1320800"/>
                  </a:lnTo>
                  <a:lnTo>
                    <a:pt x="671649" y="1333500"/>
                  </a:lnTo>
                  <a:lnTo>
                    <a:pt x="671716" y="1346200"/>
                  </a:lnTo>
                  <a:lnTo>
                    <a:pt x="672122" y="1384300"/>
                  </a:lnTo>
                  <a:lnTo>
                    <a:pt x="684760" y="1384300"/>
                  </a:lnTo>
                  <a:lnTo>
                    <a:pt x="684536" y="1358900"/>
                  </a:lnTo>
                  <a:lnTo>
                    <a:pt x="684447" y="1346200"/>
                  </a:lnTo>
                  <a:lnTo>
                    <a:pt x="684357" y="1333500"/>
                  </a:lnTo>
                  <a:lnTo>
                    <a:pt x="684268" y="1320800"/>
                  </a:lnTo>
                  <a:lnTo>
                    <a:pt x="684197" y="1308100"/>
                  </a:lnTo>
                  <a:lnTo>
                    <a:pt x="684126" y="1295400"/>
                  </a:lnTo>
                  <a:lnTo>
                    <a:pt x="684055" y="1282700"/>
                  </a:lnTo>
                  <a:lnTo>
                    <a:pt x="683983" y="1270000"/>
                  </a:lnTo>
                  <a:lnTo>
                    <a:pt x="691324" y="1270000"/>
                  </a:lnTo>
                  <a:lnTo>
                    <a:pt x="695701" y="1257300"/>
                  </a:lnTo>
                  <a:lnTo>
                    <a:pt x="680631" y="1257300"/>
                  </a:lnTo>
                  <a:lnTo>
                    <a:pt x="682304" y="1155700"/>
                  </a:lnTo>
                  <a:lnTo>
                    <a:pt x="683013" y="1092200"/>
                  </a:lnTo>
                  <a:lnTo>
                    <a:pt x="682897" y="1028700"/>
                  </a:lnTo>
                  <a:lnTo>
                    <a:pt x="682782" y="1016000"/>
                  </a:lnTo>
                  <a:lnTo>
                    <a:pt x="682667" y="1003300"/>
                  </a:lnTo>
                  <a:lnTo>
                    <a:pt x="682552" y="990600"/>
                  </a:lnTo>
                  <a:lnTo>
                    <a:pt x="682436" y="977900"/>
                  </a:lnTo>
                  <a:lnTo>
                    <a:pt x="682321" y="965200"/>
                  </a:lnTo>
                  <a:lnTo>
                    <a:pt x="682206" y="952500"/>
                  </a:lnTo>
                  <a:lnTo>
                    <a:pt x="682091" y="939800"/>
                  </a:lnTo>
                  <a:close/>
                </a:path>
                <a:path w="1226820" h="1397000">
                  <a:moveTo>
                    <a:pt x="998235" y="762000"/>
                  </a:moveTo>
                  <a:lnTo>
                    <a:pt x="896066" y="762000"/>
                  </a:lnTo>
                  <a:lnTo>
                    <a:pt x="869162" y="787400"/>
                  </a:lnTo>
                  <a:lnTo>
                    <a:pt x="855853" y="787400"/>
                  </a:lnTo>
                  <a:lnTo>
                    <a:pt x="814253" y="812800"/>
                  </a:lnTo>
                  <a:lnTo>
                    <a:pt x="782102" y="825500"/>
                  </a:lnTo>
                  <a:lnTo>
                    <a:pt x="757063" y="850900"/>
                  </a:lnTo>
                  <a:lnTo>
                    <a:pt x="736803" y="889000"/>
                  </a:lnTo>
                  <a:lnTo>
                    <a:pt x="721429" y="927100"/>
                  </a:lnTo>
                  <a:lnTo>
                    <a:pt x="711865" y="965200"/>
                  </a:lnTo>
                  <a:lnTo>
                    <a:pt x="706965" y="990600"/>
                  </a:lnTo>
                  <a:lnTo>
                    <a:pt x="705586" y="990600"/>
                  </a:lnTo>
                  <a:lnTo>
                    <a:pt x="705676" y="1003300"/>
                  </a:lnTo>
                  <a:lnTo>
                    <a:pt x="705750" y="1041400"/>
                  </a:lnTo>
                  <a:lnTo>
                    <a:pt x="705511" y="1054100"/>
                  </a:lnTo>
                  <a:lnTo>
                    <a:pt x="705040" y="1066800"/>
                  </a:lnTo>
                  <a:lnTo>
                    <a:pt x="704188" y="1117600"/>
                  </a:lnTo>
                  <a:lnTo>
                    <a:pt x="704283" y="1155700"/>
                  </a:lnTo>
                  <a:lnTo>
                    <a:pt x="704756" y="1181100"/>
                  </a:lnTo>
                  <a:lnTo>
                    <a:pt x="705040" y="1193800"/>
                  </a:lnTo>
                  <a:lnTo>
                    <a:pt x="680631" y="1257300"/>
                  </a:lnTo>
                  <a:lnTo>
                    <a:pt x="695701" y="1257300"/>
                  </a:lnTo>
                  <a:lnTo>
                    <a:pt x="717588" y="1193800"/>
                  </a:lnTo>
                  <a:lnTo>
                    <a:pt x="717791" y="1193800"/>
                  </a:lnTo>
                  <a:lnTo>
                    <a:pt x="717456" y="1181100"/>
                  </a:lnTo>
                  <a:lnTo>
                    <a:pt x="716992" y="1155700"/>
                  </a:lnTo>
                  <a:lnTo>
                    <a:pt x="716902" y="1117600"/>
                  </a:lnTo>
                  <a:lnTo>
                    <a:pt x="717740" y="1066800"/>
                  </a:lnTo>
                  <a:lnTo>
                    <a:pt x="718204" y="1054100"/>
                  </a:lnTo>
                  <a:lnTo>
                    <a:pt x="718451" y="1041400"/>
                  </a:lnTo>
                  <a:lnTo>
                    <a:pt x="718383" y="1003300"/>
                  </a:lnTo>
                  <a:lnTo>
                    <a:pt x="718286" y="990600"/>
                  </a:lnTo>
                  <a:lnTo>
                    <a:pt x="720186" y="977900"/>
                  </a:lnTo>
                  <a:lnTo>
                    <a:pt x="734349" y="927100"/>
                  </a:lnTo>
                  <a:lnTo>
                    <a:pt x="748322" y="889000"/>
                  </a:lnTo>
                  <a:lnTo>
                    <a:pt x="785307" y="838200"/>
                  </a:lnTo>
                  <a:lnTo>
                    <a:pt x="844600" y="812800"/>
                  </a:lnTo>
                  <a:lnTo>
                    <a:pt x="855522" y="800100"/>
                  </a:lnTo>
                  <a:lnTo>
                    <a:pt x="873718" y="800100"/>
                  </a:lnTo>
                  <a:lnTo>
                    <a:pt x="886482" y="787400"/>
                  </a:lnTo>
                  <a:lnTo>
                    <a:pt x="899641" y="774700"/>
                  </a:lnTo>
                  <a:lnTo>
                    <a:pt x="981294" y="774700"/>
                  </a:lnTo>
                  <a:lnTo>
                    <a:pt x="998235" y="762000"/>
                  </a:lnTo>
                  <a:close/>
                </a:path>
                <a:path w="1226820" h="1397000">
                  <a:moveTo>
                    <a:pt x="72682" y="571500"/>
                  </a:moveTo>
                  <a:lnTo>
                    <a:pt x="59093" y="571500"/>
                  </a:lnTo>
                  <a:lnTo>
                    <a:pt x="59423" y="584200"/>
                  </a:lnTo>
                  <a:lnTo>
                    <a:pt x="62623" y="584200"/>
                  </a:lnTo>
                  <a:lnTo>
                    <a:pt x="83922" y="596900"/>
                  </a:lnTo>
                  <a:lnTo>
                    <a:pt x="114266" y="622300"/>
                  </a:lnTo>
                  <a:lnTo>
                    <a:pt x="150418" y="635000"/>
                  </a:lnTo>
                  <a:lnTo>
                    <a:pt x="189141" y="647700"/>
                  </a:lnTo>
                  <a:lnTo>
                    <a:pt x="216739" y="660400"/>
                  </a:lnTo>
                  <a:lnTo>
                    <a:pt x="242757" y="673100"/>
                  </a:lnTo>
                  <a:lnTo>
                    <a:pt x="265150" y="685800"/>
                  </a:lnTo>
                  <a:lnTo>
                    <a:pt x="281876" y="698500"/>
                  </a:lnTo>
                  <a:lnTo>
                    <a:pt x="323034" y="723900"/>
                  </a:lnTo>
                  <a:lnTo>
                    <a:pt x="372979" y="762000"/>
                  </a:lnTo>
                  <a:lnTo>
                    <a:pt x="426916" y="787400"/>
                  </a:lnTo>
                  <a:lnTo>
                    <a:pt x="480047" y="800100"/>
                  </a:lnTo>
                  <a:lnTo>
                    <a:pt x="502980" y="800100"/>
                  </a:lnTo>
                  <a:lnTo>
                    <a:pt x="513897" y="812800"/>
                  </a:lnTo>
                  <a:lnTo>
                    <a:pt x="555682" y="812800"/>
                  </a:lnTo>
                  <a:lnTo>
                    <a:pt x="582593" y="825500"/>
                  </a:lnTo>
                  <a:lnTo>
                    <a:pt x="605713" y="838200"/>
                  </a:lnTo>
                  <a:lnTo>
                    <a:pt x="625462" y="863600"/>
                  </a:lnTo>
                  <a:lnTo>
                    <a:pt x="636966" y="876300"/>
                  </a:lnTo>
                  <a:lnTo>
                    <a:pt x="644026" y="901700"/>
                  </a:lnTo>
                  <a:lnTo>
                    <a:pt x="647615" y="914400"/>
                  </a:lnTo>
                  <a:lnTo>
                    <a:pt x="648703" y="939800"/>
                  </a:lnTo>
                  <a:lnTo>
                    <a:pt x="661403" y="939800"/>
                  </a:lnTo>
                  <a:lnTo>
                    <a:pt x="660386" y="914400"/>
                  </a:lnTo>
                  <a:lnTo>
                    <a:pt x="648726" y="876300"/>
                  </a:lnTo>
                  <a:lnTo>
                    <a:pt x="606403" y="825500"/>
                  </a:lnTo>
                  <a:lnTo>
                    <a:pt x="530530" y="800100"/>
                  </a:lnTo>
                  <a:lnTo>
                    <a:pt x="483095" y="787400"/>
                  </a:lnTo>
                  <a:lnTo>
                    <a:pt x="430483" y="774700"/>
                  </a:lnTo>
                  <a:lnTo>
                    <a:pt x="377482" y="749300"/>
                  </a:lnTo>
                  <a:lnTo>
                    <a:pt x="329004" y="711200"/>
                  </a:lnTo>
                  <a:lnTo>
                    <a:pt x="289966" y="685800"/>
                  </a:lnTo>
                  <a:lnTo>
                    <a:pt x="253857" y="660400"/>
                  </a:lnTo>
                  <a:lnTo>
                    <a:pt x="204321" y="647700"/>
                  </a:lnTo>
                  <a:lnTo>
                    <a:pt x="151112" y="622300"/>
                  </a:lnTo>
                  <a:lnTo>
                    <a:pt x="103981" y="596900"/>
                  </a:lnTo>
                  <a:lnTo>
                    <a:pt x="72682" y="571500"/>
                  </a:lnTo>
                  <a:close/>
                </a:path>
                <a:path w="1226820" h="1397000">
                  <a:moveTo>
                    <a:pt x="281672" y="584200"/>
                  </a:moveTo>
                  <a:lnTo>
                    <a:pt x="159675" y="584200"/>
                  </a:lnTo>
                  <a:lnTo>
                    <a:pt x="188937" y="596900"/>
                  </a:lnTo>
                  <a:lnTo>
                    <a:pt x="278659" y="596900"/>
                  </a:lnTo>
                  <a:lnTo>
                    <a:pt x="330028" y="609600"/>
                  </a:lnTo>
                  <a:lnTo>
                    <a:pt x="378997" y="622300"/>
                  </a:lnTo>
                  <a:lnTo>
                    <a:pt x="422313" y="647700"/>
                  </a:lnTo>
                  <a:lnTo>
                    <a:pt x="462501" y="673100"/>
                  </a:lnTo>
                  <a:lnTo>
                    <a:pt x="502905" y="685800"/>
                  </a:lnTo>
                  <a:lnTo>
                    <a:pt x="541497" y="698500"/>
                  </a:lnTo>
                  <a:lnTo>
                    <a:pt x="576249" y="723900"/>
                  </a:lnTo>
                  <a:lnTo>
                    <a:pt x="605354" y="762000"/>
                  </a:lnTo>
                  <a:lnTo>
                    <a:pt x="633595" y="800100"/>
                  </a:lnTo>
                  <a:lnTo>
                    <a:pt x="657090" y="850900"/>
                  </a:lnTo>
                  <a:lnTo>
                    <a:pt x="671957" y="889000"/>
                  </a:lnTo>
                  <a:lnTo>
                    <a:pt x="673823" y="889000"/>
                  </a:lnTo>
                  <a:lnTo>
                    <a:pt x="675005" y="876300"/>
                  </a:lnTo>
                  <a:lnTo>
                    <a:pt x="677087" y="876300"/>
                  </a:lnTo>
                  <a:lnTo>
                    <a:pt x="678980" y="863600"/>
                  </a:lnTo>
                  <a:lnTo>
                    <a:pt x="680796" y="863600"/>
                  </a:lnTo>
                  <a:lnTo>
                    <a:pt x="680379" y="850900"/>
                  </a:lnTo>
                  <a:lnTo>
                    <a:pt x="667575" y="850900"/>
                  </a:lnTo>
                  <a:lnTo>
                    <a:pt x="650039" y="812800"/>
                  </a:lnTo>
                  <a:lnTo>
                    <a:pt x="629311" y="774700"/>
                  </a:lnTo>
                  <a:lnTo>
                    <a:pt x="606919" y="736600"/>
                  </a:lnTo>
                  <a:lnTo>
                    <a:pt x="566377" y="698500"/>
                  </a:lnTo>
                  <a:lnTo>
                    <a:pt x="547268" y="685800"/>
                  </a:lnTo>
                  <a:lnTo>
                    <a:pt x="527540" y="685800"/>
                  </a:lnTo>
                  <a:lnTo>
                    <a:pt x="488069" y="673100"/>
                  </a:lnTo>
                  <a:lnTo>
                    <a:pt x="448949" y="647700"/>
                  </a:lnTo>
                  <a:lnTo>
                    <a:pt x="429971" y="635000"/>
                  </a:lnTo>
                  <a:lnTo>
                    <a:pt x="385184" y="609600"/>
                  </a:lnTo>
                  <a:lnTo>
                    <a:pt x="334741" y="596900"/>
                  </a:lnTo>
                  <a:lnTo>
                    <a:pt x="281672" y="584200"/>
                  </a:lnTo>
                  <a:close/>
                </a:path>
                <a:path w="1226820" h="1397000">
                  <a:moveTo>
                    <a:pt x="488937" y="558800"/>
                  </a:moveTo>
                  <a:lnTo>
                    <a:pt x="439552" y="558800"/>
                  </a:lnTo>
                  <a:lnTo>
                    <a:pt x="451478" y="571500"/>
                  </a:lnTo>
                  <a:lnTo>
                    <a:pt x="473621" y="571500"/>
                  </a:lnTo>
                  <a:lnTo>
                    <a:pt x="472430" y="584200"/>
                  </a:lnTo>
                  <a:lnTo>
                    <a:pt x="472238" y="596900"/>
                  </a:lnTo>
                  <a:lnTo>
                    <a:pt x="472658" y="609600"/>
                  </a:lnTo>
                  <a:lnTo>
                    <a:pt x="473468" y="622300"/>
                  </a:lnTo>
                  <a:lnTo>
                    <a:pt x="473621" y="622300"/>
                  </a:lnTo>
                  <a:lnTo>
                    <a:pt x="473900" y="635000"/>
                  </a:lnTo>
                  <a:lnTo>
                    <a:pt x="480187" y="635000"/>
                  </a:lnTo>
                  <a:lnTo>
                    <a:pt x="518898" y="647700"/>
                  </a:lnTo>
                  <a:lnTo>
                    <a:pt x="602604" y="673100"/>
                  </a:lnTo>
                  <a:lnTo>
                    <a:pt x="637794" y="673100"/>
                  </a:lnTo>
                  <a:lnTo>
                    <a:pt x="645517" y="698500"/>
                  </a:lnTo>
                  <a:lnTo>
                    <a:pt x="651887" y="711200"/>
                  </a:lnTo>
                  <a:lnTo>
                    <a:pt x="656882" y="723900"/>
                  </a:lnTo>
                  <a:lnTo>
                    <a:pt x="660476" y="749300"/>
                  </a:lnTo>
                  <a:lnTo>
                    <a:pt x="662692" y="762000"/>
                  </a:lnTo>
                  <a:lnTo>
                    <a:pt x="664616" y="774700"/>
                  </a:lnTo>
                  <a:lnTo>
                    <a:pt x="666244" y="812800"/>
                  </a:lnTo>
                  <a:lnTo>
                    <a:pt x="667575" y="850900"/>
                  </a:lnTo>
                  <a:lnTo>
                    <a:pt x="680379" y="850900"/>
                  </a:lnTo>
                  <a:lnTo>
                    <a:pt x="677851" y="787400"/>
                  </a:lnTo>
                  <a:lnTo>
                    <a:pt x="672934" y="736600"/>
                  </a:lnTo>
                  <a:lnTo>
                    <a:pt x="662943" y="711200"/>
                  </a:lnTo>
                  <a:lnTo>
                    <a:pt x="656129" y="685800"/>
                  </a:lnTo>
                  <a:lnTo>
                    <a:pt x="648512" y="673100"/>
                  </a:lnTo>
                  <a:lnTo>
                    <a:pt x="644131" y="660400"/>
                  </a:lnTo>
                  <a:lnTo>
                    <a:pt x="605397" y="660400"/>
                  </a:lnTo>
                  <a:lnTo>
                    <a:pt x="522573" y="635000"/>
                  </a:lnTo>
                  <a:lnTo>
                    <a:pt x="486397" y="622300"/>
                  </a:lnTo>
                  <a:lnTo>
                    <a:pt x="485617" y="609600"/>
                  </a:lnTo>
                  <a:lnTo>
                    <a:pt x="484947" y="596900"/>
                  </a:lnTo>
                  <a:lnTo>
                    <a:pt x="485638" y="571500"/>
                  </a:lnTo>
                  <a:lnTo>
                    <a:pt x="488937" y="558800"/>
                  </a:lnTo>
                  <a:close/>
                </a:path>
                <a:path w="1226820" h="1397000">
                  <a:moveTo>
                    <a:pt x="691286" y="673100"/>
                  </a:moveTo>
                  <a:lnTo>
                    <a:pt x="679107" y="673100"/>
                  </a:lnTo>
                  <a:lnTo>
                    <a:pt x="681169" y="685800"/>
                  </a:lnTo>
                  <a:lnTo>
                    <a:pt x="683039" y="685800"/>
                  </a:lnTo>
                  <a:lnTo>
                    <a:pt x="684702" y="698500"/>
                  </a:lnTo>
                  <a:lnTo>
                    <a:pt x="686142" y="711200"/>
                  </a:lnTo>
                  <a:lnTo>
                    <a:pt x="687336" y="711200"/>
                  </a:lnTo>
                  <a:lnTo>
                    <a:pt x="688492" y="723900"/>
                  </a:lnTo>
                  <a:lnTo>
                    <a:pt x="689724" y="723900"/>
                  </a:lnTo>
                  <a:lnTo>
                    <a:pt x="691376" y="736600"/>
                  </a:lnTo>
                  <a:lnTo>
                    <a:pt x="692996" y="762000"/>
                  </a:lnTo>
                  <a:lnTo>
                    <a:pt x="694551" y="774700"/>
                  </a:lnTo>
                  <a:lnTo>
                    <a:pt x="696036" y="787400"/>
                  </a:lnTo>
                  <a:lnTo>
                    <a:pt x="697723" y="762000"/>
                  </a:lnTo>
                  <a:lnTo>
                    <a:pt x="698272" y="749300"/>
                  </a:lnTo>
                  <a:lnTo>
                    <a:pt x="697606" y="723900"/>
                  </a:lnTo>
                  <a:lnTo>
                    <a:pt x="695642" y="698500"/>
                  </a:lnTo>
                  <a:lnTo>
                    <a:pt x="694460" y="698500"/>
                  </a:lnTo>
                  <a:lnTo>
                    <a:pt x="692996" y="685800"/>
                  </a:lnTo>
                  <a:lnTo>
                    <a:pt x="691286" y="673100"/>
                  </a:lnTo>
                  <a:close/>
                </a:path>
                <a:path w="1226820" h="1397000">
                  <a:moveTo>
                    <a:pt x="1023112" y="749300"/>
                  </a:moveTo>
                  <a:lnTo>
                    <a:pt x="994840" y="749300"/>
                  </a:lnTo>
                  <a:lnTo>
                    <a:pt x="978193" y="762000"/>
                  </a:lnTo>
                  <a:lnTo>
                    <a:pt x="1021270" y="762000"/>
                  </a:lnTo>
                  <a:lnTo>
                    <a:pt x="1023112" y="749300"/>
                  </a:lnTo>
                  <a:close/>
                </a:path>
                <a:path w="1226820" h="1397000">
                  <a:moveTo>
                    <a:pt x="1032179" y="660400"/>
                  </a:moveTo>
                  <a:lnTo>
                    <a:pt x="1016203" y="660400"/>
                  </a:lnTo>
                  <a:lnTo>
                    <a:pt x="1024902" y="685800"/>
                  </a:lnTo>
                  <a:lnTo>
                    <a:pt x="1023180" y="711200"/>
                  </a:lnTo>
                  <a:lnTo>
                    <a:pt x="1016540" y="736600"/>
                  </a:lnTo>
                  <a:lnTo>
                    <a:pt x="1010488" y="749300"/>
                  </a:lnTo>
                  <a:lnTo>
                    <a:pt x="1024636" y="749300"/>
                  </a:lnTo>
                  <a:lnTo>
                    <a:pt x="1030731" y="736600"/>
                  </a:lnTo>
                  <a:lnTo>
                    <a:pt x="1036166" y="711200"/>
                  </a:lnTo>
                  <a:lnTo>
                    <a:pt x="1037721" y="685800"/>
                  </a:lnTo>
                  <a:lnTo>
                    <a:pt x="1032179" y="660400"/>
                  </a:lnTo>
                  <a:close/>
                </a:path>
                <a:path w="1226820" h="1397000">
                  <a:moveTo>
                    <a:pt x="1225778" y="495300"/>
                  </a:moveTo>
                  <a:lnTo>
                    <a:pt x="1213662" y="495300"/>
                  </a:lnTo>
                  <a:lnTo>
                    <a:pt x="1188154" y="533400"/>
                  </a:lnTo>
                  <a:lnTo>
                    <a:pt x="1146755" y="558800"/>
                  </a:lnTo>
                  <a:lnTo>
                    <a:pt x="1099153" y="596900"/>
                  </a:lnTo>
                  <a:lnTo>
                    <a:pt x="1055035" y="622300"/>
                  </a:lnTo>
                  <a:lnTo>
                    <a:pt x="1024089" y="647700"/>
                  </a:lnTo>
                  <a:lnTo>
                    <a:pt x="1021626" y="660400"/>
                  </a:lnTo>
                  <a:lnTo>
                    <a:pt x="1034008" y="660400"/>
                  </a:lnTo>
                  <a:lnTo>
                    <a:pt x="1048104" y="647700"/>
                  </a:lnTo>
                  <a:lnTo>
                    <a:pt x="1067719" y="635000"/>
                  </a:lnTo>
                  <a:lnTo>
                    <a:pt x="1090874" y="609600"/>
                  </a:lnTo>
                  <a:lnTo>
                    <a:pt x="1115593" y="596900"/>
                  </a:lnTo>
                  <a:lnTo>
                    <a:pt x="1149950" y="571500"/>
                  </a:lnTo>
                  <a:lnTo>
                    <a:pt x="1181712" y="546100"/>
                  </a:lnTo>
                  <a:lnTo>
                    <a:pt x="1207697" y="520700"/>
                  </a:lnTo>
                  <a:lnTo>
                    <a:pt x="1224724" y="508000"/>
                  </a:lnTo>
                  <a:lnTo>
                    <a:pt x="1225778" y="495300"/>
                  </a:lnTo>
                  <a:close/>
                </a:path>
                <a:path w="1226820" h="1397000">
                  <a:moveTo>
                    <a:pt x="128290" y="571500"/>
                  </a:moveTo>
                  <a:lnTo>
                    <a:pt x="72682" y="571500"/>
                  </a:lnTo>
                  <a:lnTo>
                    <a:pt x="125781" y="584200"/>
                  </a:lnTo>
                  <a:lnTo>
                    <a:pt x="178066" y="584200"/>
                  </a:lnTo>
                  <a:lnTo>
                    <a:pt x="128290" y="571500"/>
                  </a:lnTo>
                  <a:close/>
                </a:path>
                <a:path w="1226820" h="1397000">
                  <a:moveTo>
                    <a:pt x="74866" y="558800"/>
                  </a:moveTo>
                  <a:lnTo>
                    <a:pt x="68287" y="558800"/>
                  </a:lnTo>
                  <a:lnTo>
                    <a:pt x="64147" y="571500"/>
                  </a:lnTo>
                  <a:lnTo>
                    <a:pt x="90337" y="571500"/>
                  </a:lnTo>
                  <a:lnTo>
                    <a:pt x="74866" y="558800"/>
                  </a:lnTo>
                  <a:close/>
                </a:path>
                <a:path w="1226820" h="1397000">
                  <a:moveTo>
                    <a:pt x="429806" y="546100"/>
                  </a:moveTo>
                  <a:lnTo>
                    <a:pt x="384584" y="546100"/>
                  </a:lnTo>
                  <a:lnTo>
                    <a:pt x="399456" y="558800"/>
                  </a:lnTo>
                  <a:lnTo>
                    <a:pt x="445619" y="558800"/>
                  </a:lnTo>
                  <a:lnTo>
                    <a:pt x="429806" y="546100"/>
                  </a:lnTo>
                  <a:close/>
                </a:path>
                <a:path w="1226820" h="1397000">
                  <a:moveTo>
                    <a:pt x="1003046" y="457200"/>
                  </a:moveTo>
                  <a:lnTo>
                    <a:pt x="990676" y="457200"/>
                  </a:lnTo>
                  <a:lnTo>
                    <a:pt x="983984" y="482600"/>
                  </a:lnTo>
                  <a:lnTo>
                    <a:pt x="977053" y="508000"/>
                  </a:lnTo>
                  <a:lnTo>
                    <a:pt x="965653" y="520700"/>
                  </a:lnTo>
                  <a:lnTo>
                    <a:pt x="945553" y="558800"/>
                  </a:lnTo>
                  <a:lnTo>
                    <a:pt x="1040949" y="558800"/>
                  </a:lnTo>
                  <a:lnTo>
                    <a:pt x="1053421" y="546100"/>
                  </a:lnTo>
                  <a:lnTo>
                    <a:pt x="967955" y="546100"/>
                  </a:lnTo>
                  <a:lnTo>
                    <a:pt x="984377" y="508000"/>
                  </a:lnTo>
                  <a:lnTo>
                    <a:pt x="995125" y="482600"/>
                  </a:lnTo>
                  <a:lnTo>
                    <a:pt x="1001061" y="469900"/>
                  </a:lnTo>
                  <a:lnTo>
                    <a:pt x="1003046" y="457200"/>
                  </a:lnTo>
                  <a:close/>
                </a:path>
                <a:path w="1226820" h="1397000">
                  <a:moveTo>
                    <a:pt x="385668" y="533400"/>
                  </a:moveTo>
                  <a:lnTo>
                    <a:pt x="269163" y="533400"/>
                  </a:lnTo>
                  <a:lnTo>
                    <a:pt x="271945" y="546100"/>
                  </a:lnTo>
                  <a:lnTo>
                    <a:pt x="400615" y="546100"/>
                  </a:lnTo>
                  <a:lnTo>
                    <a:pt x="385668" y="533400"/>
                  </a:lnTo>
                  <a:close/>
                </a:path>
                <a:path w="1226820" h="1397000">
                  <a:moveTo>
                    <a:pt x="1220774" y="482600"/>
                  </a:moveTo>
                  <a:lnTo>
                    <a:pt x="1208697" y="482600"/>
                  </a:lnTo>
                  <a:lnTo>
                    <a:pt x="1192067" y="495300"/>
                  </a:lnTo>
                  <a:lnTo>
                    <a:pt x="1156023" y="508000"/>
                  </a:lnTo>
                  <a:lnTo>
                    <a:pt x="1062240" y="533400"/>
                  </a:lnTo>
                  <a:lnTo>
                    <a:pt x="1051852" y="533400"/>
                  </a:lnTo>
                  <a:lnTo>
                    <a:pt x="1040358" y="546100"/>
                  </a:lnTo>
                  <a:lnTo>
                    <a:pt x="1065707" y="546100"/>
                  </a:lnTo>
                  <a:lnTo>
                    <a:pt x="1163326" y="520700"/>
                  </a:lnTo>
                  <a:lnTo>
                    <a:pt x="1199410" y="508000"/>
                  </a:lnTo>
                  <a:lnTo>
                    <a:pt x="1213662" y="495300"/>
                  </a:lnTo>
                  <a:lnTo>
                    <a:pt x="1226388" y="495300"/>
                  </a:lnTo>
                  <a:lnTo>
                    <a:pt x="1220774" y="482600"/>
                  </a:lnTo>
                  <a:close/>
                </a:path>
                <a:path w="1226820" h="1397000">
                  <a:moveTo>
                    <a:pt x="255397" y="457200"/>
                  </a:moveTo>
                  <a:lnTo>
                    <a:pt x="242227" y="457200"/>
                  </a:lnTo>
                  <a:lnTo>
                    <a:pt x="244697" y="482600"/>
                  </a:lnTo>
                  <a:lnTo>
                    <a:pt x="251077" y="508000"/>
                  </a:lnTo>
                  <a:lnTo>
                    <a:pt x="259188" y="520700"/>
                  </a:lnTo>
                  <a:lnTo>
                    <a:pt x="266852" y="533400"/>
                  </a:lnTo>
                  <a:lnTo>
                    <a:pt x="281343" y="533400"/>
                  </a:lnTo>
                  <a:lnTo>
                    <a:pt x="273829" y="520700"/>
                  </a:lnTo>
                  <a:lnTo>
                    <a:pt x="264269" y="495300"/>
                  </a:lnTo>
                  <a:lnTo>
                    <a:pt x="256759" y="482600"/>
                  </a:lnTo>
                  <a:lnTo>
                    <a:pt x="255397" y="457200"/>
                  </a:lnTo>
                  <a:close/>
                </a:path>
                <a:path w="1226820" h="1397000">
                  <a:moveTo>
                    <a:pt x="841548" y="419100"/>
                  </a:moveTo>
                  <a:lnTo>
                    <a:pt x="768956" y="419100"/>
                  </a:lnTo>
                  <a:lnTo>
                    <a:pt x="774486" y="431800"/>
                  </a:lnTo>
                  <a:lnTo>
                    <a:pt x="827963" y="431800"/>
                  </a:lnTo>
                  <a:lnTo>
                    <a:pt x="844428" y="444500"/>
                  </a:lnTo>
                  <a:lnTo>
                    <a:pt x="859466" y="457200"/>
                  </a:lnTo>
                  <a:lnTo>
                    <a:pt x="873180" y="482600"/>
                  </a:lnTo>
                  <a:lnTo>
                    <a:pt x="885672" y="495300"/>
                  </a:lnTo>
                  <a:lnTo>
                    <a:pt x="886879" y="495300"/>
                  </a:lnTo>
                  <a:lnTo>
                    <a:pt x="899511" y="482600"/>
                  </a:lnTo>
                  <a:lnTo>
                    <a:pt x="886650" y="482600"/>
                  </a:lnTo>
                  <a:lnTo>
                    <a:pt x="883005" y="469900"/>
                  </a:lnTo>
                  <a:lnTo>
                    <a:pt x="872934" y="457200"/>
                  </a:lnTo>
                  <a:lnTo>
                    <a:pt x="863436" y="444500"/>
                  </a:lnTo>
                  <a:lnTo>
                    <a:pt x="853173" y="431800"/>
                  </a:lnTo>
                  <a:lnTo>
                    <a:pt x="841548" y="419100"/>
                  </a:lnTo>
                  <a:close/>
                </a:path>
                <a:path w="1226820" h="1397000">
                  <a:moveTo>
                    <a:pt x="639660" y="393700"/>
                  </a:moveTo>
                  <a:lnTo>
                    <a:pt x="607540" y="393700"/>
                  </a:lnTo>
                  <a:lnTo>
                    <a:pt x="601510" y="406400"/>
                  </a:lnTo>
                  <a:lnTo>
                    <a:pt x="618426" y="406400"/>
                  </a:lnTo>
                  <a:lnTo>
                    <a:pt x="614400" y="419100"/>
                  </a:lnTo>
                  <a:lnTo>
                    <a:pt x="599747" y="419100"/>
                  </a:lnTo>
                  <a:lnTo>
                    <a:pt x="599846" y="431800"/>
                  </a:lnTo>
                  <a:lnTo>
                    <a:pt x="600468" y="444500"/>
                  </a:lnTo>
                  <a:lnTo>
                    <a:pt x="601487" y="457200"/>
                  </a:lnTo>
                  <a:lnTo>
                    <a:pt x="602893" y="469900"/>
                  </a:lnTo>
                  <a:lnTo>
                    <a:pt x="604672" y="482600"/>
                  </a:lnTo>
                  <a:lnTo>
                    <a:pt x="609473" y="482600"/>
                  </a:lnTo>
                  <a:lnTo>
                    <a:pt x="613539" y="457200"/>
                  </a:lnTo>
                  <a:lnTo>
                    <a:pt x="620909" y="431800"/>
                  </a:lnTo>
                  <a:lnTo>
                    <a:pt x="630107" y="406400"/>
                  </a:lnTo>
                  <a:lnTo>
                    <a:pt x="639660" y="393700"/>
                  </a:lnTo>
                  <a:close/>
                </a:path>
                <a:path w="1226820" h="1397000">
                  <a:moveTo>
                    <a:pt x="959716" y="469900"/>
                  </a:moveTo>
                  <a:lnTo>
                    <a:pt x="898521" y="469900"/>
                  </a:lnTo>
                  <a:lnTo>
                    <a:pt x="886650" y="482600"/>
                  </a:lnTo>
                  <a:lnTo>
                    <a:pt x="949588" y="482600"/>
                  </a:lnTo>
                  <a:lnTo>
                    <a:pt x="959716" y="469900"/>
                  </a:lnTo>
                  <a:close/>
                </a:path>
                <a:path w="1226820" h="1397000">
                  <a:moveTo>
                    <a:pt x="990676" y="457200"/>
                  </a:moveTo>
                  <a:lnTo>
                    <a:pt x="961312" y="457200"/>
                  </a:lnTo>
                  <a:lnTo>
                    <a:pt x="952258" y="469900"/>
                  </a:lnTo>
                  <a:lnTo>
                    <a:pt x="972649" y="469900"/>
                  </a:lnTo>
                  <a:lnTo>
                    <a:pt x="990676" y="457200"/>
                  </a:lnTo>
                  <a:close/>
                </a:path>
                <a:path w="1226820" h="1397000">
                  <a:moveTo>
                    <a:pt x="239402" y="444500"/>
                  </a:moveTo>
                  <a:lnTo>
                    <a:pt x="226834" y="444500"/>
                  </a:lnTo>
                  <a:lnTo>
                    <a:pt x="231546" y="457200"/>
                  </a:lnTo>
                  <a:lnTo>
                    <a:pt x="249833" y="457200"/>
                  </a:lnTo>
                  <a:lnTo>
                    <a:pt x="239402" y="444500"/>
                  </a:lnTo>
                  <a:close/>
                </a:path>
                <a:path w="1226820" h="1397000">
                  <a:moveTo>
                    <a:pt x="1002169" y="444500"/>
                  </a:moveTo>
                  <a:lnTo>
                    <a:pt x="985761" y="444500"/>
                  </a:lnTo>
                  <a:lnTo>
                    <a:pt x="974445" y="457200"/>
                  </a:lnTo>
                  <a:lnTo>
                    <a:pt x="1004214" y="457200"/>
                  </a:lnTo>
                  <a:lnTo>
                    <a:pt x="1002169" y="444500"/>
                  </a:lnTo>
                  <a:close/>
                </a:path>
                <a:path w="1226820" h="1397000">
                  <a:moveTo>
                    <a:pt x="13639" y="330200"/>
                  </a:moveTo>
                  <a:lnTo>
                    <a:pt x="0" y="330200"/>
                  </a:lnTo>
                  <a:lnTo>
                    <a:pt x="507" y="342900"/>
                  </a:lnTo>
                  <a:lnTo>
                    <a:pt x="3848" y="342900"/>
                  </a:lnTo>
                  <a:lnTo>
                    <a:pt x="25795" y="368300"/>
                  </a:lnTo>
                  <a:lnTo>
                    <a:pt x="56724" y="381000"/>
                  </a:lnTo>
                  <a:lnTo>
                    <a:pt x="93416" y="393700"/>
                  </a:lnTo>
                  <a:lnTo>
                    <a:pt x="132651" y="406400"/>
                  </a:lnTo>
                  <a:lnTo>
                    <a:pt x="160601" y="419100"/>
                  </a:lnTo>
                  <a:lnTo>
                    <a:pt x="186982" y="431800"/>
                  </a:lnTo>
                  <a:lnTo>
                    <a:pt x="209743" y="444500"/>
                  </a:lnTo>
                  <a:lnTo>
                    <a:pt x="234581" y="444500"/>
                  </a:lnTo>
                  <a:lnTo>
                    <a:pt x="197774" y="419100"/>
                  </a:lnTo>
                  <a:lnTo>
                    <a:pt x="147554" y="406400"/>
                  </a:lnTo>
                  <a:lnTo>
                    <a:pt x="93644" y="381000"/>
                  </a:lnTo>
                  <a:lnTo>
                    <a:pt x="45765" y="355600"/>
                  </a:lnTo>
                  <a:lnTo>
                    <a:pt x="13639" y="330200"/>
                  </a:lnTo>
                  <a:close/>
                </a:path>
                <a:path w="1226820" h="1397000">
                  <a:moveTo>
                    <a:pt x="613232" y="406400"/>
                  </a:moveTo>
                  <a:lnTo>
                    <a:pt x="600616" y="406400"/>
                  </a:lnTo>
                  <a:lnTo>
                    <a:pt x="600016" y="419100"/>
                  </a:lnTo>
                  <a:lnTo>
                    <a:pt x="612825" y="419100"/>
                  </a:lnTo>
                  <a:lnTo>
                    <a:pt x="613232" y="406400"/>
                  </a:lnTo>
                  <a:close/>
                </a:path>
                <a:path w="1226820" h="1397000">
                  <a:moveTo>
                    <a:pt x="787797" y="342900"/>
                  </a:moveTo>
                  <a:lnTo>
                    <a:pt x="766470" y="342900"/>
                  </a:lnTo>
                  <a:lnTo>
                    <a:pt x="764306" y="355600"/>
                  </a:lnTo>
                  <a:lnTo>
                    <a:pt x="761628" y="381000"/>
                  </a:lnTo>
                  <a:lnTo>
                    <a:pt x="758383" y="393700"/>
                  </a:lnTo>
                  <a:lnTo>
                    <a:pt x="754519" y="419100"/>
                  </a:lnTo>
                  <a:lnTo>
                    <a:pt x="774300" y="419100"/>
                  </a:lnTo>
                  <a:lnTo>
                    <a:pt x="768794" y="406400"/>
                  </a:lnTo>
                  <a:lnTo>
                    <a:pt x="771587" y="393700"/>
                  </a:lnTo>
                  <a:lnTo>
                    <a:pt x="774114" y="381000"/>
                  </a:lnTo>
                  <a:lnTo>
                    <a:pt x="776372" y="368300"/>
                  </a:lnTo>
                  <a:lnTo>
                    <a:pt x="778357" y="355600"/>
                  </a:lnTo>
                  <a:lnTo>
                    <a:pt x="787797" y="342900"/>
                  </a:lnTo>
                  <a:close/>
                </a:path>
                <a:path w="1226820" h="1397000">
                  <a:moveTo>
                    <a:pt x="262701" y="330200"/>
                  </a:moveTo>
                  <a:lnTo>
                    <a:pt x="234292" y="330200"/>
                  </a:lnTo>
                  <a:lnTo>
                    <a:pt x="220637" y="342900"/>
                  </a:lnTo>
                  <a:lnTo>
                    <a:pt x="130420" y="342900"/>
                  </a:lnTo>
                  <a:lnTo>
                    <a:pt x="182835" y="355600"/>
                  </a:lnTo>
                  <a:lnTo>
                    <a:pt x="223469" y="355600"/>
                  </a:lnTo>
                  <a:lnTo>
                    <a:pt x="240690" y="342900"/>
                  </a:lnTo>
                  <a:lnTo>
                    <a:pt x="262701" y="330200"/>
                  </a:lnTo>
                  <a:close/>
                </a:path>
                <a:path w="1226820" h="1397000">
                  <a:moveTo>
                    <a:pt x="119043" y="330200"/>
                  </a:moveTo>
                  <a:lnTo>
                    <a:pt x="13639" y="330200"/>
                  </a:lnTo>
                  <a:lnTo>
                    <a:pt x="67027" y="342900"/>
                  </a:lnTo>
                  <a:lnTo>
                    <a:pt x="170116" y="342900"/>
                  </a:lnTo>
                  <a:lnTo>
                    <a:pt x="119043" y="330200"/>
                  </a:lnTo>
                  <a:close/>
                </a:path>
                <a:path w="1226820" h="1397000">
                  <a:moveTo>
                    <a:pt x="804719" y="330200"/>
                  </a:moveTo>
                  <a:lnTo>
                    <a:pt x="786493" y="330200"/>
                  </a:lnTo>
                  <a:lnTo>
                    <a:pt x="776711" y="342900"/>
                  </a:lnTo>
                  <a:lnTo>
                    <a:pt x="796593" y="342900"/>
                  </a:lnTo>
                  <a:lnTo>
                    <a:pt x="804719" y="330200"/>
                  </a:lnTo>
                  <a:close/>
                </a:path>
                <a:path w="1226820" h="1397000">
                  <a:moveTo>
                    <a:pt x="15405" y="317500"/>
                  </a:moveTo>
                  <a:lnTo>
                    <a:pt x="9080" y="317500"/>
                  </a:lnTo>
                  <a:lnTo>
                    <a:pt x="4826" y="330200"/>
                  </a:lnTo>
                  <a:lnTo>
                    <a:pt x="30945" y="330200"/>
                  </a:lnTo>
                  <a:lnTo>
                    <a:pt x="15405" y="317500"/>
                  </a:lnTo>
                  <a:close/>
                </a:path>
                <a:path w="1226820" h="1397000">
                  <a:moveTo>
                    <a:pt x="257613" y="228600"/>
                  </a:moveTo>
                  <a:lnTo>
                    <a:pt x="242227" y="228600"/>
                  </a:lnTo>
                  <a:lnTo>
                    <a:pt x="245524" y="241300"/>
                  </a:lnTo>
                  <a:lnTo>
                    <a:pt x="254698" y="254000"/>
                  </a:lnTo>
                  <a:lnTo>
                    <a:pt x="270244" y="279400"/>
                  </a:lnTo>
                  <a:lnTo>
                    <a:pt x="292658" y="317500"/>
                  </a:lnTo>
                  <a:lnTo>
                    <a:pt x="270895" y="317500"/>
                  </a:lnTo>
                  <a:lnTo>
                    <a:pt x="251242" y="330200"/>
                  </a:lnTo>
                  <a:lnTo>
                    <a:pt x="288400" y="330200"/>
                  </a:lnTo>
                  <a:lnTo>
                    <a:pt x="316687" y="317500"/>
                  </a:lnTo>
                  <a:lnTo>
                    <a:pt x="288288" y="279400"/>
                  </a:lnTo>
                  <a:lnTo>
                    <a:pt x="268816" y="254000"/>
                  </a:lnTo>
                  <a:lnTo>
                    <a:pt x="257613" y="228600"/>
                  </a:lnTo>
                  <a:close/>
                </a:path>
                <a:path w="1226820" h="1397000">
                  <a:moveTo>
                    <a:pt x="843953" y="12700"/>
                  </a:moveTo>
                  <a:lnTo>
                    <a:pt x="831494" y="12700"/>
                  </a:lnTo>
                  <a:lnTo>
                    <a:pt x="830494" y="50800"/>
                  </a:lnTo>
                  <a:lnTo>
                    <a:pt x="819463" y="88900"/>
                  </a:lnTo>
                  <a:lnTo>
                    <a:pt x="803291" y="139700"/>
                  </a:lnTo>
                  <a:lnTo>
                    <a:pt x="786871" y="190500"/>
                  </a:lnTo>
                  <a:lnTo>
                    <a:pt x="775093" y="228600"/>
                  </a:lnTo>
                  <a:lnTo>
                    <a:pt x="790161" y="254000"/>
                  </a:lnTo>
                  <a:lnTo>
                    <a:pt x="798572" y="279400"/>
                  </a:lnTo>
                  <a:lnTo>
                    <a:pt x="802550" y="304800"/>
                  </a:lnTo>
                  <a:lnTo>
                    <a:pt x="804316" y="317500"/>
                  </a:lnTo>
                  <a:lnTo>
                    <a:pt x="795725" y="330200"/>
                  </a:lnTo>
                  <a:lnTo>
                    <a:pt x="815619" y="330200"/>
                  </a:lnTo>
                  <a:lnTo>
                    <a:pt x="817422" y="317500"/>
                  </a:lnTo>
                  <a:lnTo>
                    <a:pt x="816559" y="317500"/>
                  </a:lnTo>
                  <a:lnTo>
                    <a:pt x="816317" y="304800"/>
                  </a:lnTo>
                  <a:lnTo>
                    <a:pt x="814252" y="292100"/>
                  </a:lnTo>
                  <a:lnTo>
                    <a:pt x="810069" y="266700"/>
                  </a:lnTo>
                  <a:lnTo>
                    <a:pt x="802248" y="241300"/>
                  </a:lnTo>
                  <a:lnTo>
                    <a:pt x="789266" y="228600"/>
                  </a:lnTo>
                  <a:lnTo>
                    <a:pt x="793768" y="203200"/>
                  </a:lnTo>
                  <a:lnTo>
                    <a:pt x="799369" y="190500"/>
                  </a:lnTo>
                  <a:lnTo>
                    <a:pt x="805761" y="177800"/>
                  </a:lnTo>
                  <a:lnTo>
                    <a:pt x="812634" y="152400"/>
                  </a:lnTo>
                  <a:lnTo>
                    <a:pt x="826322" y="114300"/>
                  </a:lnTo>
                  <a:lnTo>
                    <a:pt x="837761" y="76200"/>
                  </a:lnTo>
                  <a:lnTo>
                    <a:pt x="844467" y="38100"/>
                  </a:lnTo>
                  <a:lnTo>
                    <a:pt x="843953" y="12700"/>
                  </a:lnTo>
                  <a:close/>
                </a:path>
                <a:path w="1226820" h="1397000">
                  <a:moveTo>
                    <a:pt x="535787" y="101600"/>
                  </a:moveTo>
                  <a:lnTo>
                    <a:pt x="527380" y="101600"/>
                  </a:lnTo>
                  <a:lnTo>
                    <a:pt x="508912" y="114300"/>
                  </a:lnTo>
                  <a:lnTo>
                    <a:pt x="488278" y="127000"/>
                  </a:lnTo>
                  <a:lnTo>
                    <a:pt x="470342" y="152400"/>
                  </a:lnTo>
                  <a:lnTo>
                    <a:pt x="459968" y="165100"/>
                  </a:lnTo>
                  <a:lnTo>
                    <a:pt x="405909" y="165100"/>
                  </a:lnTo>
                  <a:lnTo>
                    <a:pt x="394176" y="177800"/>
                  </a:lnTo>
                  <a:lnTo>
                    <a:pt x="384967" y="190500"/>
                  </a:lnTo>
                  <a:lnTo>
                    <a:pt x="377266" y="215900"/>
                  </a:lnTo>
                  <a:lnTo>
                    <a:pt x="374595" y="215900"/>
                  </a:lnTo>
                  <a:lnTo>
                    <a:pt x="371646" y="228600"/>
                  </a:lnTo>
                  <a:lnTo>
                    <a:pt x="272312" y="228600"/>
                  </a:lnTo>
                  <a:lnTo>
                    <a:pt x="285903" y="241300"/>
                  </a:lnTo>
                  <a:lnTo>
                    <a:pt x="379974" y="241300"/>
                  </a:lnTo>
                  <a:lnTo>
                    <a:pt x="391218" y="215900"/>
                  </a:lnTo>
                  <a:lnTo>
                    <a:pt x="404008" y="190500"/>
                  </a:lnTo>
                  <a:lnTo>
                    <a:pt x="420649" y="177800"/>
                  </a:lnTo>
                  <a:lnTo>
                    <a:pt x="467106" y="177800"/>
                  </a:lnTo>
                  <a:lnTo>
                    <a:pt x="470623" y="165100"/>
                  </a:lnTo>
                  <a:lnTo>
                    <a:pt x="481069" y="152400"/>
                  </a:lnTo>
                  <a:lnTo>
                    <a:pt x="497527" y="139700"/>
                  </a:lnTo>
                  <a:lnTo>
                    <a:pt x="515163" y="127000"/>
                  </a:lnTo>
                  <a:lnTo>
                    <a:pt x="529145" y="114300"/>
                  </a:lnTo>
                  <a:lnTo>
                    <a:pt x="541007" y="114300"/>
                  </a:lnTo>
                  <a:lnTo>
                    <a:pt x="535787" y="101600"/>
                  </a:lnTo>
                  <a:close/>
                </a:path>
                <a:path w="1226820" h="1397000">
                  <a:moveTo>
                    <a:pt x="257644" y="215900"/>
                  </a:moveTo>
                  <a:lnTo>
                    <a:pt x="241503" y="215900"/>
                  </a:lnTo>
                  <a:lnTo>
                    <a:pt x="240296" y="228600"/>
                  </a:lnTo>
                  <a:lnTo>
                    <a:pt x="282366" y="228600"/>
                  </a:lnTo>
                  <a:lnTo>
                    <a:pt x="257644" y="215900"/>
                  </a:lnTo>
                  <a:close/>
                </a:path>
                <a:path w="1226820" h="1397000">
                  <a:moveTo>
                    <a:pt x="541693" y="114300"/>
                  </a:moveTo>
                  <a:lnTo>
                    <a:pt x="529145" y="114300"/>
                  </a:lnTo>
                  <a:lnTo>
                    <a:pt x="527997" y="127000"/>
                  </a:lnTo>
                  <a:lnTo>
                    <a:pt x="530555" y="152400"/>
                  </a:lnTo>
                  <a:lnTo>
                    <a:pt x="539418" y="165100"/>
                  </a:lnTo>
                  <a:lnTo>
                    <a:pt x="557187" y="177800"/>
                  </a:lnTo>
                  <a:lnTo>
                    <a:pt x="568899" y="190500"/>
                  </a:lnTo>
                  <a:lnTo>
                    <a:pt x="579661" y="203200"/>
                  </a:lnTo>
                  <a:lnTo>
                    <a:pt x="589139" y="215900"/>
                  </a:lnTo>
                  <a:lnTo>
                    <a:pt x="597001" y="228600"/>
                  </a:lnTo>
                  <a:lnTo>
                    <a:pt x="636924" y="203200"/>
                  </a:lnTo>
                  <a:lnTo>
                    <a:pt x="601738" y="203200"/>
                  </a:lnTo>
                  <a:lnTo>
                    <a:pt x="593348" y="190500"/>
                  </a:lnTo>
                  <a:lnTo>
                    <a:pt x="583841" y="177800"/>
                  </a:lnTo>
                  <a:lnTo>
                    <a:pt x="573424" y="177800"/>
                  </a:lnTo>
                  <a:lnTo>
                    <a:pt x="562305" y="165100"/>
                  </a:lnTo>
                  <a:lnTo>
                    <a:pt x="555557" y="165100"/>
                  </a:lnTo>
                  <a:lnTo>
                    <a:pt x="547460" y="152400"/>
                  </a:lnTo>
                  <a:lnTo>
                    <a:pt x="541632" y="139700"/>
                  </a:lnTo>
                  <a:lnTo>
                    <a:pt x="541693" y="114300"/>
                  </a:lnTo>
                  <a:close/>
                </a:path>
                <a:path w="1226820" h="1397000">
                  <a:moveTo>
                    <a:pt x="720801" y="165100"/>
                  </a:moveTo>
                  <a:lnTo>
                    <a:pt x="674763" y="165100"/>
                  </a:lnTo>
                  <a:lnTo>
                    <a:pt x="638910" y="190500"/>
                  </a:lnTo>
                  <a:lnTo>
                    <a:pt x="601738" y="203200"/>
                  </a:lnTo>
                  <a:lnTo>
                    <a:pt x="636924" y="203200"/>
                  </a:lnTo>
                  <a:lnTo>
                    <a:pt x="677194" y="177800"/>
                  </a:lnTo>
                  <a:lnTo>
                    <a:pt x="708317" y="177800"/>
                  </a:lnTo>
                  <a:lnTo>
                    <a:pt x="720801" y="165100"/>
                  </a:lnTo>
                  <a:close/>
                </a:path>
                <a:path w="1226820" h="1397000">
                  <a:moveTo>
                    <a:pt x="711450" y="184760"/>
                  </a:moveTo>
                  <a:lnTo>
                    <a:pt x="707377" y="190500"/>
                  </a:lnTo>
                  <a:lnTo>
                    <a:pt x="710048" y="190500"/>
                  </a:lnTo>
                  <a:lnTo>
                    <a:pt x="711450" y="184760"/>
                  </a:lnTo>
                  <a:close/>
                </a:path>
                <a:path w="1226820" h="1397000">
                  <a:moveTo>
                    <a:pt x="716389" y="177800"/>
                  </a:moveTo>
                  <a:lnTo>
                    <a:pt x="713151" y="177800"/>
                  </a:lnTo>
                  <a:lnTo>
                    <a:pt x="711450" y="184760"/>
                  </a:lnTo>
                  <a:lnTo>
                    <a:pt x="716389" y="177800"/>
                  </a:lnTo>
                  <a:close/>
                </a:path>
                <a:path w="1226820" h="1397000">
                  <a:moveTo>
                    <a:pt x="716988" y="176974"/>
                  </a:moveTo>
                  <a:lnTo>
                    <a:pt x="716389" y="177800"/>
                  </a:lnTo>
                  <a:lnTo>
                    <a:pt x="716723" y="177800"/>
                  </a:lnTo>
                  <a:lnTo>
                    <a:pt x="716988" y="176974"/>
                  </a:lnTo>
                  <a:close/>
                </a:path>
                <a:path w="1226820" h="1397000">
                  <a:moveTo>
                    <a:pt x="838885" y="0"/>
                  </a:moveTo>
                  <a:lnTo>
                    <a:pt x="822985" y="0"/>
                  </a:lnTo>
                  <a:lnTo>
                    <a:pt x="820648" y="12700"/>
                  </a:lnTo>
                  <a:lnTo>
                    <a:pt x="812376" y="25400"/>
                  </a:lnTo>
                  <a:lnTo>
                    <a:pt x="791730" y="50800"/>
                  </a:lnTo>
                  <a:lnTo>
                    <a:pt x="763884" y="101600"/>
                  </a:lnTo>
                  <a:lnTo>
                    <a:pt x="734009" y="139700"/>
                  </a:lnTo>
                  <a:lnTo>
                    <a:pt x="726178" y="152400"/>
                  </a:lnTo>
                  <a:lnTo>
                    <a:pt x="717956" y="152400"/>
                  </a:lnTo>
                  <a:lnTo>
                    <a:pt x="703158" y="165100"/>
                  </a:lnTo>
                  <a:lnTo>
                    <a:pt x="720801" y="165100"/>
                  </a:lnTo>
                  <a:lnTo>
                    <a:pt x="716988" y="176974"/>
                  </a:lnTo>
                  <a:lnTo>
                    <a:pt x="725593" y="165100"/>
                  </a:lnTo>
                  <a:lnTo>
                    <a:pt x="744105" y="139700"/>
                  </a:lnTo>
                  <a:lnTo>
                    <a:pt x="774535" y="101600"/>
                  </a:lnTo>
                  <a:lnTo>
                    <a:pt x="802711" y="63500"/>
                  </a:lnTo>
                  <a:lnTo>
                    <a:pt x="823431" y="25400"/>
                  </a:lnTo>
                  <a:lnTo>
                    <a:pt x="831494" y="12700"/>
                  </a:lnTo>
                  <a:lnTo>
                    <a:pt x="842937" y="12700"/>
                  </a:lnTo>
                  <a:lnTo>
                    <a:pt x="838885" y="0"/>
                  </a:lnTo>
                  <a:close/>
                </a:path>
              </a:pathLst>
            </a:custGeom>
            <a:solidFill>
              <a:srgbClr val="221F1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5" name="object 45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967155" y="4448860"/>
              <a:ext cx="1200023" cy="1247787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161262" y="4551933"/>
              <a:ext cx="398805" cy="389280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311528" y="4755387"/>
              <a:ext cx="218935" cy="192366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463268" y="4687176"/>
              <a:ext cx="113334" cy="217474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385379" y="4673308"/>
              <a:ext cx="150253" cy="283260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1208388" y="4826850"/>
              <a:ext cx="300575" cy="142760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1026198" y="4660861"/>
              <a:ext cx="981722" cy="1163815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1645856" y="4947805"/>
              <a:ext cx="137934" cy="269011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1700669" y="5064886"/>
              <a:ext cx="277568" cy="126974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1438810" y="4965001"/>
              <a:ext cx="389267" cy="349592"/>
            </a:xfrm>
            <a:prstGeom prst="rect">
              <a:avLst/>
            </a:prstGeom>
          </p:spPr>
        </p:pic>
        <p:sp>
          <p:nvSpPr>
            <p:cNvPr id="55" name="object 55"/>
            <p:cNvSpPr/>
            <p:nvPr/>
          </p:nvSpPr>
          <p:spPr>
            <a:xfrm>
              <a:off x="9247403" y="5354027"/>
              <a:ext cx="2244090" cy="897890"/>
            </a:xfrm>
            <a:custGeom>
              <a:avLst/>
              <a:gdLst/>
              <a:ahLst/>
              <a:cxnLst/>
              <a:rect l="l" t="t" r="r" b="b"/>
              <a:pathLst>
                <a:path w="2244090" h="897889">
                  <a:moveTo>
                    <a:pt x="2244001" y="0"/>
                  </a:moveTo>
                  <a:lnTo>
                    <a:pt x="0" y="0"/>
                  </a:lnTo>
                  <a:lnTo>
                    <a:pt x="0" y="897597"/>
                  </a:lnTo>
                  <a:lnTo>
                    <a:pt x="2244001" y="897597"/>
                  </a:lnTo>
                  <a:lnTo>
                    <a:pt x="224400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6" name="object 56"/>
          <p:cNvSpPr txBox="1"/>
          <p:nvPr/>
        </p:nvSpPr>
        <p:spPr>
          <a:xfrm>
            <a:off x="9247403" y="5354027"/>
            <a:ext cx="2244090" cy="897890"/>
          </a:xfrm>
          <a:prstGeom prst="rect">
            <a:avLst/>
          </a:prstGeom>
          <a:ln w="12700">
            <a:solidFill>
              <a:srgbClr val="303030"/>
            </a:solidFill>
          </a:ln>
        </p:spPr>
        <p:txBody>
          <a:bodyPr vert="horz" wrap="square" lIns="0" tIns="258445" rIns="0" bIns="0" rtlCol="0">
            <a:noAutofit/>
          </a:bodyPr>
          <a:lstStyle/>
          <a:p>
            <a:pPr marL="366395">
              <a:lnSpc>
                <a:spcPct val="100000"/>
              </a:lnSpc>
              <a:spcBef>
                <a:spcPts val="2035"/>
              </a:spcBef>
            </a:pPr>
            <a:r>
              <a:rPr sz="2000" spc="-5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£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sp>
        <p:nvSpPr>
          <p:cNvPr id="57" name="object 5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1365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4770"/>
              <a:ext cx="4910670" cy="343322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117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39929" y="3640683"/>
              <a:ext cx="1562100" cy="1562087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51870"/>
              <a:ext cx="778929" cy="156208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232" y="2002370"/>
              <a:ext cx="1562100" cy="15621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3029" y="5685366"/>
              <a:ext cx="1468970" cy="117263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2029" y="4885266"/>
              <a:ext cx="2235199" cy="197273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1129" y="579970"/>
              <a:ext cx="1430870" cy="2235187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6"/>
            <a:ext cx="11699240" cy="6352540"/>
            <a:chOff x="246570" y="309796"/>
            <a:chExt cx="11699240" cy="6352540"/>
          </a:xfrm>
        </p:grpSpPr>
        <p:sp>
          <p:nvSpPr>
            <p:cNvPr id="14" name="object 14"/>
            <p:cNvSpPr/>
            <p:nvPr/>
          </p:nvSpPr>
          <p:spPr>
            <a:xfrm>
              <a:off x="252920" y="316146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0"/>
                  </a:lnTo>
                  <a:lnTo>
                    <a:pt x="11656309" y="29845"/>
                  </a:lnTo>
                  <a:lnTo>
                    <a:pt x="11624003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6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6"/>
                  </a:lnTo>
                  <a:lnTo>
                    <a:pt x="11656309" y="29845"/>
                  </a:lnTo>
                  <a:lnTo>
                    <a:pt x="11678140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30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0"/>
                  </a:moveTo>
                  <a:lnTo>
                    <a:pt x="119976" y="0"/>
                  </a:lnTo>
                  <a:lnTo>
                    <a:pt x="73391" y="9466"/>
                  </a:lnTo>
                  <a:lnTo>
                    <a:pt x="35242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2" y="204711"/>
                  </a:lnTo>
                  <a:lnTo>
                    <a:pt x="73391" y="230487"/>
                  </a:lnTo>
                  <a:lnTo>
                    <a:pt x="119976" y="239953"/>
                  </a:lnTo>
                  <a:lnTo>
                    <a:pt x="1673161" y="239953"/>
                  </a:lnTo>
                  <a:lnTo>
                    <a:pt x="1719747" y="230487"/>
                  </a:lnTo>
                  <a:lnTo>
                    <a:pt x="1757895" y="204711"/>
                  </a:lnTo>
                  <a:lnTo>
                    <a:pt x="1783671" y="166562"/>
                  </a:lnTo>
                  <a:lnTo>
                    <a:pt x="1793138" y="119976"/>
                  </a:lnTo>
                  <a:lnTo>
                    <a:pt x="1783671" y="73391"/>
                  </a:lnTo>
                  <a:lnTo>
                    <a:pt x="1757895" y="35242"/>
                  </a:lnTo>
                  <a:lnTo>
                    <a:pt x="1719747" y="9466"/>
                  </a:lnTo>
                  <a:lnTo>
                    <a:pt x="1673161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30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61" y="239953"/>
                  </a:moveTo>
                  <a:lnTo>
                    <a:pt x="119976" y="239953"/>
                  </a:lnTo>
                  <a:lnTo>
                    <a:pt x="73391" y="230487"/>
                  </a:lnTo>
                  <a:lnTo>
                    <a:pt x="35242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2" y="35242"/>
                  </a:lnTo>
                  <a:lnTo>
                    <a:pt x="73391" y="9466"/>
                  </a:lnTo>
                  <a:lnTo>
                    <a:pt x="119976" y="0"/>
                  </a:lnTo>
                  <a:lnTo>
                    <a:pt x="1673161" y="0"/>
                  </a:lnTo>
                  <a:lnTo>
                    <a:pt x="1719747" y="9466"/>
                  </a:lnTo>
                  <a:lnTo>
                    <a:pt x="1757895" y="35242"/>
                  </a:lnTo>
                  <a:lnTo>
                    <a:pt x="1783671" y="73391"/>
                  </a:lnTo>
                  <a:lnTo>
                    <a:pt x="1793138" y="119976"/>
                  </a:lnTo>
                  <a:lnTo>
                    <a:pt x="1783671" y="166562"/>
                  </a:lnTo>
                  <a:lnTo>
                    <a:pt x="1757895" y="204711"/>
                  </a:lnTo>
                  <a:lnTo>
                    <a:pt x="1719747" y="230487"/>
                  </a:lnTo>
                  <a:lnTo>
                    <a:pt x="1673161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602675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0"/>
                  </a:moveTo>
                  <a:lnTo>
                    <a:pt x="38100" y="0"/>
                  </a:lnTo>
                  <a:lnTo>
                    <a:pt x="23268" y="2993"/>
                  </a:lnTo>
                  <a:lnTo>
                    <a:pt x="11158" y="11158"/>
                  </a:lnTo>
                  <a:lnTo>
                    <a:pt x="2993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3" y="558327"/>
                  </a:lnTo>
                  <a:lnTo>
                    <a:pt x="11158" y="570437"/>
                  </a:lnTo>
                  <a:lnTo>
                    <a:pt x="23268" y="578602"/>
                  </a:lnTo>
                  <a:lnTo>
                    <a:pt x="38100" y="581596"/>
                  </a:lnTo>
                  <a:lnTo>
                    <a:pt x="543496" y="581596"/>
                  </a:lnTo>
                  <a:lnTo>
                    <a:pt x="558327" y="578602"/>
                  </a:lnTo>
                  <a:lnTo>
                    <a:pt x="570437" y="570437"/>
                  </a:lnTo>
                  <a:lnTo>
                    <a:pt x="578602" y="558327"/>
                  </a:lnTo>
                  <a:lnTo>
                    <a:pt x="581596" y="543496"/>
                  </a:lnTo>
                  <a:lnTo>
                    <a:pt x="581596" y="38100"/>
                  </a:lnTo>
                  <a:lnTo>
                    <a:pt x="578602" y="23268"/>
                  </a:lnTo>
                  <a:lnTo>
                    <a:pt x="570437" y="11158"/>
                  </a:lnTo>
                  <a:lnTo>
                    <a:pt x="558327" y="2993"/>
                  </a:lnTo>
                  <a:lnTo>
                    <a:pt x="543496" y="0"/>
                  </a:lnTo>
                  <a:close/>
                </a:path>
              </a:pathLst>
            </a:custGeom>
            <a:solidFill>
              <a:srgbClr val="474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602675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496" y="581596"/>
                  </a:moveTo>
                  <a:lnTo>
                    <a:pt x="38100" y="581596"/>
                  </a:lnTo>
                  <a:lnTo>
                    <a:pt x="23268" y="578602"/>
                  </a:lnTo>
                  <a:lnTo>
                    <a:pt x="11158" y="570437"/>
                  </a:lnTo>
                  <a:lnTo>
                    <a:pt x="2993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3" y="23268"/>
                  </a:lnTo>
                  <a:lnTo>
                    <a:pt x="11158" y="11158"/>
                  </a:lnTo>
                  <a:lnTo>
                    <a:pt x="23268" y="2993"/>
                  </a:lnTo>
                  <a:lnTo>
                    <a:pt x="38100" y="0"/>
                  </a:lnTo>
                  <a:lnTo>
                    <a:pt x="543496" y="0"/>
                  </a:lnTo>
                  <a:lnTo>
                    <a:pt x="558327" y="2993"/>
                  </a:lnTo>
                  <a:lnTo>
                    <a:pt x="570437" y="11158"/>
                  </a:lnTo>
                  <a:lnTo>
                    <a:pt x="578602" y="23268"/>
                  </a:lnTo>
                  <a:lnTo>
                    <a:pt x="581596" y="38100"/>
                  </a:lnTo>
                  <a:lnTo>
                    <a:pt x="581596" y="543496"/>
                  </a:lnTo>
                  <a:lnTo>
                    <a:pt x="578602" y="558327"/>
                  </a:lnTo>
                  <a:lnTo>
                    <a:pt x="570437" y="570437"/>
                  </a:lnTo>
                  <a:lnTo>
                    <a:pt x="558327" y="578602"/>
                  </a:lnTo>
                  <a:lnTo>
                    <a:pt x="543496" y="581596"/>
                  </a:lnTo>
                  <a:close/>
                </a:path>
              </a:pathLst>
            </a:custGeom>
            <a:ln w="12700">
              <a:solidFill>
                <a:srgbClr val="15151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2" name="object 22"/>
          <p:cNvGrpSpPr/>
          <p:nvPr/>
        </p:nvGrpSpPr>
        <p:grpSpPr>
          <a:xfrm>
            <a:off x="3532720" y="1889607"/>
            <a:ext cx="5126990" cy="594360"/>
            <a:chOff x="3532720" y="1889607"/>
            <a:chExt cx="5126990" cy="594360"/>
          </a:xfrm>
        </p:grpSpPr>
        <p:sp>
          <p:nvSpPr>
            <p:cNvPr id="23" name="object 23"/>
            <p:cNvSpPr/>
            <p:nvPr/>
          </p:nvSpPr>
          <p:spPr>
            <a:xfrm>
              <a:off x="3539070" y="1895957"/>
              <a:ext cx="5114290" cy="581660"/>
            </a:xfrm>
            <a:custGeom>
              <a:avLst/>
              <a:gdLst/>
              <a:ahLst/>
              <a:cxnLst/>
              <a:rect l="l" t="t" r="r" b="b"/>
              <a:pathLst>
                <a:path w="5114290" h="581660">
                  <a:moveTo>
                    <a:pt x="5083886" y="0"/>
                  </a:moveTo>
                  <a:lnTo>
                    <a:pt x="29984" y="0"/>
                  </a:lnTo>
                  <a:lnTo>
                    <a:pt x="18313" y="2356"/>
                  </a:lnTo>
                  <a:lnTo>
                    <a:pt x="8782" y="8780"/>
                  </a:lnTo>
                  <a:lnTo>
                    <a:pt x="2356" y="18307"/>
                  </a:lnTo>
                  <a:lnTo>
                    <a:pt x="0" y="29972"/>
                  </a:lnTo>
                  <a:lnTo>
                    <a:pt x="0" y="551611"/>
                  </a:lnTo>
                  <a:lnTo>
                    <a:pt x="2356" y="563283"/>
                  </a:lnTo>
                  <a:lnTo>
                    <a:pt x="8782" y="572814"/>
                  </a:lnTo>
                  <a:lnTo>
                    <a:pt x="18313" y="579240"/>
                  </a:lnTo>
                  <a:lnTo>
                    <a:pt x="29984" y="581596"/>
                  </a:lnTo>
                  <a:lnTo>
                    <a:pt x="5083886" y="581596"/>
                  </a:lnTo>
                  <a:lnTo>
                    <a:pt x="5095555" y="579240"/>
                  </a:lnTo>
                  <a:lnTo>
                    <a:pt x="5105082" y="572814"/>
                  </a:lnTo>
                  <a:lnTo>
                    <a:pt x="5111503" y="563283"/>
                  </a:lnTo>
                  <a:lnTo>
                    <a:pt x="5113858" y="551611"/>
                  </a:lnTo>
                  <a:lnTo>
                    <a:pt x="5113858" y="29972"/>
                  </a:lnTo>
                  <a:lnTo>
                    <a:pt x="5111503" y="18307"/>
                  </a:lnTo>
                  <a:lnTo>
                    <a:pt x="5105082" y="8780"/>
                  </a:lnTo>
                  <a:lnTo>
                    <a:pt x="5095555" y="2356"/>
                  </a:lnTo>
                  <a:lnTo>
                    <a:pt x="5083886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4" name="object 24"/>
            <p:cNvSpPr/>
            <p:nvPr/>
          </p:nvSpPr>
          <p:spPr>
            <a:xfrm>
              <a:off x="3539070" y="1895957"/>
              <a:ext cx="5114290" cy="581660"/>
            </a:xfrm>
            <a:custGeom>
              <a:avLst/>
              <a:gdLst/>
              <a:ahLst/>
              <a:cxnLst/>
              <a:rect l="l" t="t" r="r" b="b"/>
              <a:pathLst>
                <a:path w="5114290" h="581660">
                  <a:moveTo>
                    <a:pt x="5083886" y="581596"/>
                  </a:moveTo>
                  <a:lnTo>
                    <a:pt x="29984" y="581596"/>
                  </a:lnTo>
                  <a:lnTo>
                    <a:pt x="18313" y="579240"/>
                  </a:lnTo>
                  <a:lnTo>
                    <a:pt x="8782" y="572814"/>
                  </a:lnTo>
                  <a:lnTo>
                    <a:pt x="2356" y="563283"/>
                  </a:lnTo>
                  <a:lnTo>
                    <a:pt x="0" y="551611"/>
                  </a:lnTo>
                  <a:lnTo>
                    <a:pt x="0" y="29972"/>
                  </a:lnTo>
                  <a:lnTo>
                    <a:pt x="2356" y="18307"/>
                  </a:lnTo>
                  <a:lnTo>
                    <a:pt x="8782" y="8780"/>
                  </a:lnTo>
                  <a:lnTo>
                    <a:pt x="18313" y="2356"/>
                  </a:lnTo>
                  <a:lnTo>
                    <a:pt x="29984" y="0"/>
                  </a:lnTo>
                  <a:lnTo>
                    <a:pt x="5083886" y="0"/>
                  </a:lnTo>
                  <a:lnTo>
                    <a:pt x="5095555" y="2356"/>
                  </a:lnTo>
                  <a:lnTo>
                    <a:pt x="5105082" y="8780"/>
                  </a:lnTo>
                  <a:lnTo>
                    <a:pt x="5111503" y="18307"/>
                  </a:lnTo>
                  <a:lnTo>
                    <a:pt x="5113858" y="29972"/>
                  </a:lnTo>
                  <a:lnTo>
                    <a:pt x="5113858" y="551611"/>
                  </a:lnTo>
                  <a:lnTo>
                    <a:pt x="5111503" y="563283"/>
                  </a:lnTo>
                  <a:lnTo>
                    <a:pt x="5105082" y="572814"/>
                  </a:lnTo>
                  <a:lnTo>
                    <a:pt x="5095555" y="579240"/>
                  </a:lnTo>
                  <a:lnTo>
                    <a:pt x="5083886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28" name="object 28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1235748" y="2673476"/>
            <a:ext cx="1944776" cy="1267853"/>
          </a:xfrm>
          <a:prstGeom prst="rect">
            <a:avLst/>
          </a:prstGeom>
        </p:spPr>
      </p:pic>
      <p:grpSp>
        <p:nvGrpSpPr>
          <p:cNvPr id="30" name="object 30"/>
          <p:cNvGrpSpPr/>
          <p:nvPr/>
        </p:nvGrpSpPr>
        <p:grpSpPr>
          <a:xfrm>
            <a:off x="1986343" y="5433726"/>
            <a:ext cx="1194435" cy="436245"/>
            <a:chOff x="1986343" y="5433726"/>
            <a:chExt cx="1194435" cy="436245"/>
          </a:xfrm>
        </p:grpSpPr>
        <p:sp>
          <p:nvSpPr>
            <p:cNvPr id="31" name="object 31"/>
            <p:cNvSpPr/>
            <p:nvPr/>
          </p:nvSpPr>
          <p:spPr>
            <a:xfrm>
              <a:off x="1992693" y="5440076"/>
              <a:ext cx="1181735" cy="423545"/>
            </a:xfrm>
            <a:custGeom>
              <a:avLst/>
              <a:gdLst/>
              <a:ahLst/>
              <a:cxnLst/>
              <a:rect l="l" t="t" r="r" b="b"/>
              <a:pathLst>
                <a:path w="1181735" h="423545">
                  <a:moveTo>
                    <a:pt x="1018882" y="0"/>
                  </a:moveTo>
                  <a:lnTo>
                    <a:pt x="162598" y="0"/>
                  </a:lnTo>
                  <a:lnTo>
                    <a:pt x="119372" y="5808"/>
                  </a:lnTo>
                  <a:lnTo>
                    <a:pt x="80531" y="22199"/>
                  </a:lnTo>
                  <a:lnTo>
                    <a:pt x="47623" y="47625"/>
                  </a:lnTo>
                  <a:lnTo>
                    <a:pt x="22199" y="80534"/>
                  </a:lnTo>
                  <a:lnTo>
                    <a:pt x="5808" y="119380"/>
                  </a:lnTo>
                  <a:lnTo>
                    <a:pt x="0" y="162610"/>
                  </a:lnTo>
                  <a:lnTo>
                    <a:pt x="0" y="260477"/>
                  </a:lnTo>
                  <a:lnTo>
                    <a:pt x="5808" y="303702"/>
                  </a:lnTo>
                  <a:lnTo>
                    <a:pt x="22199" y="342543"/>
                  </a:lnTo>
                  <a:lnTo>
                    <a:pt x="47623" y="375451"/>
                  </a:lnTo>
                  <a:lnTo>
                    <a:pt x="80531" y="400875"/>
                  </a:lnTo>
                  <a:lnTo>
                    <a:pt x="119372" y="417267"/>
                  </a:lnTo>
                  <a:lnTo>
                    <a:pt x="162598" y="423075"/>
                  </a:lnTo>
                  <a:lnTo>
                    <a:pt x="1018882" y="423075"/>
                  </a:lnTo>
                  <a:lnTo>
                    <a:pt x="1062108" y="417267"/>
                  </a:lnTo>
                  <a:lnTo>
                    <a:pt x="1100949" y="400875"/>
                  </a:lnTo>
                  <a:lnTo>
                    <a:pt x="1133857" y="375451"/>
                  </a:lnTo>
                  <a:lnTo>
                    <a:pt x="1159281" y="342543"/>
                  </a:lnTo>
                  <a:lnTo>
                    <a:pt x="1175672" y="303702"/>
                  </a:lnTo>
                  <a:lnTo>
                    <a:pt x="1181481" y="260477"/>
                  </a:lnTo>
                  <a:lnTo>
                    <a:pt x="1181481" y="162610"/>
                  </a:lnTo>
                  <a:lnTo>
                    <a:pt x="1175672" y="119380"/>
                  </a:lnTo>
                  <a:lnTo>
                    <a:pt x="1159281" y="80534"/>
                  </a:lnTo>
                  <a:lnTo>
                    <a:pt x="1133857" y="47625"/>
                  </a:lnTo>
                  <a:lnTo>
                    <a:pt x="1100949" y="22199"/>
                  </a:lnTo>
                  <a:lnTo>
                    <a:pt x="1062108" y="5808"/>
                  </a:lnTo>
                  <a:lnTo>
                    <a:pt x="1018882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1992693" y="5440076"/>
              <a:ext cx="1181735" cy="423545"/>
            </a:xfrm>
            <a:custGeom>
              <a:avLst/>
              <a:gdLst/>
              <a:ahLst/>
              <a:cxnLst/>
              <a:rect l="l" t="t" r="r" b="b"/>
              <a:pathLst>
                <a:path w="1181735" h="423545">
                  <a:moveTo>
                    <a:pt x="1018882" y="423075"/>
                  </a:moveTo>
                  <a:lnTo>
                    <a:pt x="162598" y="423075"/>
                  </a:lnTo>
                  <a:lnTo>
                    <a:pt x="119372" y="417267"/>
                  </a:lnTo>
                  <a:lnTo>
                    <a:pt x="80531" y="400875"/>
                  </a:lnTo>
                  <a:lnTo>
                    <a:pt x="47623" y="375451"/>
                  </a:lnTo>
                  <a:lnTo>
                    <a:pt x="22199" y="342543"/>
                  </a:lnTo>
                  <a:lnTo>
                    <a:pt x="5808" y="303702"/>
                  </a:lnTo>
                  <a:lnTo>
                    <a:pt x="0" y="260477"/>
                  </a:lnTo>
                  <a:lnTo>
                    <a:pt x="0" y="162610"/>
                  </a:lnTo>
                  <a:lnTo>
                    <a:pt x="5808" y="119380"/>
                  </a:lnTo>
                  <a:lnTo>
                    <a:pt x="22199" y="80534"/>
                  </a:lnTo>
                  <a:lnTo>
                    <a:pt x="47623" y="47625"/>
                  </a:lnTo>
                  <a:lnTo>
                    <a:pt x="80531" y="22199"/>
                  </a:lnTo>
                  <a:lnTo>
                    <a:pt x="119372" y="5808"/>
                  </a:lnTo>
                  <a:lnTo>
                    <a:pt x="162598" y="0"/>
                  </a:lnTo>
                  <a:lnTo>
                    <a:pt x="1018882" y="0"/>
                  </a:lnTo>
                  <a:lnTo>
                    <a:pt x="1062108" y="5808"/>
                  </a:lnTo>
                  <a:lnTo>
                    <a:pt x="1100949" y="22199"/>
                  </a:lnTo>
                  <a:lnTo>
                    <a:pt x="1133857" y="47625"/>
                  </a:lnTo>
                  <a:lnTo>
                    <a:pt x="1159281" y="80534"/>
                  </a:lnTo>
                  <a:lnTo>
                    <a:pt x="1175672" y="119380"/>
                  </a:lnTo>
                  <a:lnTo>
                    <a:pt x="1181481" y="162610"/>
                  </a:lnTo>
                  <a:lnTo>
                    <a:pt x="1181481" y="260477"/>
                  </a:lnTo>
                  <a:lnTo>
                    <a:pt x="1175672" y="303702"/>
                  </a:lnTo>
                  <a:lnTo>
                    <a:pt x="1159281" y="342543"/>
                  </a:lnTo>
                  <a:lnTo>
                    <a:pt x="1133857" y="375451"/>
                  </a:lnTo>
                  <a:lnTo>
                    <a:pt x="1100949" y="400875"/>
                  </a:lnTo>
                  <a:lnTo>
                    <a:pt x="1062108" y="417267"/>
                  </a:lnTo>
                  <a:lnTo>
                    <a:pt x="1018882" y="423075"/>
                  </a:lnTo>
                  <a:close/>
                </a:path>
              </a:pathLst>
            </a:custGeom>
            <a:ln w="12700">
              <a:solidFill>
                <a:srgbClr val="222222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4" name="object 34"/>
          <p:cNvGrpSpPr/>
          <p:nvPr/>
        </p:nvGrpSpPr>
        <p:grpSpPr>
          <a:xfrm>
            <a:off x="953503" y="2686227"/>
            <a:ext cx="10538460" cy="3565525"/>
            <a:chOff x="953503" y="2686227"/>
            <a:chExt cx="10538460" cy="3565525"/>
          </a:xfrm>
        </p:grpSpPr>
        <p:pic>
          <p:nvPicPr>
            <p:cNvPr id="35" name="object 35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1285125" y="3426142"/>
              <a:ext cx="349288" cy="478904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1320469" y="3336011"/>
              <a:ext cx="72758" cy="97091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1248765" y="3302914"/>
              <a:ext cx="351192" cy="351167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1338148" y="3393147"/>
              <a:ext cx="172453" cy="171450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1604289" y="3367176"/>
              <a:ext cx="225386" cy="499643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1592046" y="3091116"/>
              <a:ext cx="244422" cy="826960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1340903" y="2686227"/>
              <a:ext cx="546697" cy="546417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1480375" y="2826461"/>
              <a:ext cx="267728" cy="266700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1334009" y="3189605"/>
              <a:ext cx="669834" cy="528141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1741487" y="3280282"/>
              <a:ext cx="172491" cy="171450"/>
            </a:xfrm>
            <a:prstGeom prst="rect">
              <a:avLst/>
            </a:prstGeom>
          </p:spPr>
        </p:pic>
        <p:sp>
          <p:nvSpPr>
            <p:cNvPr id="45" name="object 45"/>
            <p:cNvSpPr/>
            <p:nvPr/>
          </p:nvSpPr>
          <p:spPr>
            <a:xfrm>
              <a:off x="953503" y="4440377"/>
              <a:ext cx="1226820" cy="1397000"/>
            </a:xfrm>
            <a:custGeom>
              <a:avLst/>
              <a:gdLst/>
              <a:ahLst/>
              <a:cxnLst/>
              <a:rect l="l" t="t" r="r" b="b"/>
              <a:pathLst>
                <a:path w="1226820" h="1397000">
                  <a:moveTo>
                    <a:pt x="659650" y="939799"/>
                  </a:moveTo>
                  <a:lnTo>
                    <a:pt x="647026" y="939799"/>
                  </a:lnTo>
                  <a:lnTo>
                    <a:pt x="645350" y="952499"/>
                  </a:lnTo>
                  <a:lnTo>
                    <a:pt x="643788" y="952499"/>
                  </a:lnTo>
                  <a:lnTo>
                    <a:pt x="639134" y="1003299"/>
                  </a:lnTo>
                  <a:lnTo>
                    <a:pt x="636290" y="1066799"/>
                  </a:lnTo>
                  <a:lnTo>
                    <a:pt x="634810" y="1142999"/>
                  </a:lnTo>
                  <a:lnTo>
                    <a:pt x="634474" y="1181099"/>
                  </a:lnTo>
                  <a:lnTo>
                    <a:pt x="634361" y="1193799"/>
                  </a:lnTo>
                  <a:lnTo>
                    <a:pt x="634249" y="1206499"/>
                  </a:lnTo>
                  <a:lnTo>
                    <a:pt x="634161" y="1231899"/>
                  </a:lnTo>
                  <a:lnTo>
                    <a:pt x="632858" y="1269999"/>
                  </a:lnTo>
                  <a:lnTo>
                    <a:pt x="629985" y="1295399"/>
                  </a:lnTo>
                  <a:lnTo>
                    <a:pt x="627094" y="1308099"/>
                  </a:lnTo>
                  <a:lnTo>
                    <a:pt x="625741" y="1320799"/>
                  </a:lnTo>
                  <a:lnTo>
                    <a:pt x="625182" y="1320799"/>
                  </a:lnTo>
                  <a:lnTo>
                    <a:pt x="625589" y="1333499"/>
                  </a:lnTo>
                  <a:lnTo>
                    <a:pt x="663016" y="1396999"/>
                  </a:lnTo>
                  <a:lnTo>
                    <a:pt x="684885" y="1396999"/>
                  </a:lnTo>
                  <a:lnTo>
                    <a:pt x="684822" y="1384299"/>
                  </a:lnTo>
                  <a:lnTo>
                    <a:pt x="672122" y="1384299"/>
                  </a:lnTo>
                  <a:lnTo>
                    <a:pt x="638200" y="1320799"/>
                  </a:lnTo>
                  <a:lnTo>
                    <a:pt x="643207" y="1295399"/>
                  </a:lnTo>
                  <a:lnTo>
                    <a:pt x="645779" y="1282699"/>
                  </a:lnTo>
                  <a:lnTo>
                    <a:pt x="646726" y="1257299"/>
                  </a:lnTo>
                  <a:lnTo>
                    <a:pt x="646841" y="1231899"/>
                  </a:lnTo>
                  <a:lnTo>
                    <a:pt x="646956" y="1206499"/>
                  </a:lnTo>
                  <a:lnTo>
                    <a:pt x="647072" y="1181099"/>
                  </a:lnTo>
                  <a:lnTo>
                    <a:pt x="647867" y="1117599"/>
                  </a:lnTo>
                  <a:lnTo>
                    <a:pt x="649495" y="1054099"/>
                  </a:lnTo>
                  <a:lnTo>
                    <a:pt x="652201" y="1003299"/>
                  </a:lnTo>
                  <a:lnTo>
                    <a:pt x="656234" y="965199"/>
                  </a:lnTo>
                  <a:lnTo>
                    <a:pt x="657885" y="952499"/>
                  </a:lnTo>
                  <a:lnTo>
                    <a:pt x="659650" y="939799"/>
                  </a:lnTo>
                  <a:close/>
                </a:path>
                <a:path w="1226820" h="1397000">
                  <a:moveTo>
                    <a:pt x="682104" y="939799"/>
                  </a:moveTo>
                  <a:lnTo>
                    <a:pt x="678412" y="952499"/>
                  </a:lnTo>
                  <a:lnTo>
                    <a:pt x="675408" y="977899"/>
                  </a:lnTo>
                  <a:lnTo>
                    <a:pt x="673256" y="990599"/>
                  </a:lnTo>
                  <a:lnTo>
                    <a:pt x="672122" y="1003299"/>
                  </a:lnTo>
                  <a:lnTo>
                    <a:pt x="670911" y="1092199"/>
                  </a:lnTo>
                  <a:lnTo>
                    <a:pt x="671005" y="1181099"/>
                  </a:lnTo>
                  <a:lnTo>
                    <a:pt x="671113" y="1231899"/>
                  </a:lnTo>
                  <a:lnTo>
                    <a:pt x="671247" y="1257299"/>
                  </a:lnTo>
                  <a:lnTo>
                    <a:pt x="671314" y="1269999"/>
                  </a:lnTo>
                  <a:lnTo>
                    <a:pt x="671382" y="1282699"/>
                  </a:lnTo>
                  <a:lnTo>
                    <a:pt x="671449" y="1295399"/>
                  </a:lnTo>
                  <a:lnTo>
                    <a:pt x="671516" y="1308099"/>
                  </a:lnTo>
                  <a:lnTo>
                    <a:pt x="671583" y="1320799"/>
                  </a:lnTo>
                  <a:lnTo>
                    <a:pt x="671651" y="1333499"/>
                  </a:lnTo>
                  <a:lnTo>
                    <a:pt x="671718" y="1346199"/>
                  </a:lnTo>
                  <a:lnTo>
                    <a:pt x="672122" y="1384299"/>
                  </a:lnTo>
                  <a:lnTo>
                    <a:pt x="684822" y="1384299"/>
                  </a:lnTo>
                  <a:lnTo>
                    <a:pt x="684542" y="1358899"/>
                  </a:lnTo>
                  <a:lnTo>
                    <a:pt x="684454" y="1346199"/>
                  </a:lnTo>
                  <a:lnTo>
                    <a:pt x="684367" y="1333499"/>
                  </a:lnTo>
                  <a:lnTo>
                    <a:pt x="684279" y="1320799"/>
                  </a:lnTo>
                  <a:lnTo>
                    <a:pt x="684208" y="1308099"/>
                  </a:lnTo>
                  <a:lnTo>
                    <a:pt x="684137" y="1295399"/>
                  </a:lnTo>
                  <a:lnTo>
                    <a:pt x="684067" y="1282699"/>
                  </a:lnTo>
                  <a:lnTo>
                    <a:pt x="683996" y="1269999"/>
                  </a:lnTo>
                  <a:lnTo>
                    <a:pt x="691337" y="1269999"/>
                  </a:lnTo>
                  <a:lnTo>
                    <a:pt x="695714" y="1257299"/>
                  </a:lnTo>
                  <a:lnTo>
                    <a:pt x="680631" y="1257299"/>
                  </a:lnTo>
                  <a:lnTo>
                    <a:pt x="682318" y="1155699"/>
                  </a:lnTo>
                  <a:lnTo>
                    <a:pt x="683034" y="1092199"/>
                  </a:lnTo>
                  <a:lnTo>
                    <a:pt x="682917" y="1028699"/>
                  </a:lnTo>
                  <a:lnTo>
                    <a:pt x="682800" y="1015999"/>
                  </a:lnTo>
                  <a:lnTo>
                    <a:pt x="682684" y="1003299"/>
                  </a:lnTo>
                  <a:lnTo>
                    <a:pt x="682568" y="990599"/>
                  </a:lnTo>
                  <a:lnTo>
                    <a:pt x="682452" y="977899"/>
                  </a:lnTo>
                  <a:lnTo>
                    <a:pt x="682336" y="965199"/>
                  </a:lnTo>
                  <a:lnTo>
                    <a:pt x="682220" y="952499"/>
                  </a:lnTo>
                  <a:lnTo>
                    <a:pt x="682104" y="939799"/>
                  </a:lnTo>
                  <a:close/>
                </a:path>
                <a:path w="1226820" h="1397000">
                  <a:moveTo>
                    <a:pt x="998247" y="761999"/>
                  </a:moveTo>
                  <a:lnTo>
                    <a:pt x="896079" y="761999"/>
                  </a:lnTo>
                  <a:lnTo>
                    <a:pt x="869180" y="787399"/>
                  </a:lnTo>
                  <a:lnTo>
                    <a:pt x="855878" y="787399"/>
                  </a:lnTo>
                  <a:lnTo>
                    <a:pt x="814277" y="812799"/>
                  </a:lnTo>
                  <a:lnTo>
                    <a:pt x="782121" y="825499"/>
                  </a:lnTo>
                  <a:lnTo>
                    <a:pt x="757078" y="850899"/>
                  </a:lnTo>
                  <a:lnTo>
                    <a:pt x="736815" y="888999"/>
                  </a:lnTo>
                  <a:lnTo>
                    <a:pt x="721444" y="927099"/>
                  </a:lnTo>
                  <a:lnTo>
                    <a:pt x="711884" y="965199"/>
                  </a:lnTo>
                  <a:lnTo>
                    <a:pt x="706988" y="990599"/>
                  </a:lnTo>
                  <a:lnTo>
                    <a:pt x="705611" y="990599"/>
                  </a:lnTo>
                  <a:lnTo>
                    <a:pt x="705698" y="1003299"/>
                  </a:lnTo>
                  <a:lnTo>
                    <a:pt x="705765" y="1041399"/>
                  </a:lnTo>
                  <a:lnTo>
                    <a:pt x="705529" y="1054099"/>
                  </a:lnTo>
                  <a:lnTo>
                    <a:pt x="705065" y="1066799"/>
                  </a:lnTo>
                  <a:lnTo>
                    <a:pt x="704214" y="1117599"/>
                  </a:lnTo>
                  <a:lnTo>
                    <a:pt x="704308" y="1155699"/>
                  </a:lnTo>
                  <a:lnTo>
                    <a:pt x="704781" y="1181099"/>
                  </a:lnTo>
                  <a:lnTo>
                    <a:pt x="705065" y="1193799"/>
                  </a:lnTo>
                  <a:lnTo>
                    <a:pt x="680631" y="1257299"/>
                  </a:lnTo>
                  <a:lnTo>
                    <a:pt x="695714" y="1257299"/>
                  </a:lnTo>
                  <a:lnTo>
                    <a:pt x="717600" y="1193799"/>
                  </a:lnTo>
                  <a:lnTo>
                    <a:pt x="717804" y="1193799"/>
                  </a:lnTo>
                  <a:lnTo>
                    <a:pt x="717469" y="1181099"/>
                  </a:lnTo>
                  <a:lnTo>
                    <a:pt x="717005" y="1155699"/>
                  </a:lnTo>
                  <a:lnTo>
                    <a:pt x="716915" y="1117599"/>
                  </a:lnTo>
                  <a:lnTo>
                    <a:pt x="717753" y="1066799"/>
                  </a:lnTo>
                  <a:lnTo>
                    <a:pt x="718215" y="1054099"/>
                  </a:lnTo>
                  <a:lnTo>
                    <a:pt x="718461" y="1041399"/>
                  </a:lnTo>
                  <a:lnTo>
                    <a:pt x="718402" y="1003299"/>
                  </a:lnTo>
                  <a:lnTo>
                    <a:pt x="718311" y="990599"/>
                  </a:lnTo>
                  <a:lnTo>
                    <a:pt x="720195" y="977899"/>
                  </a:lnTo>
                  <a:lnTo>
                    <a:pt x="734349" y="927099"/>
                  </a:lnTo>
                  <a:lnTo>
                    <a:pt x="748334" y="888999"/>
                  </a:lnTo>
                  <a:lnTo>
                    <a:pt x="785320" y="838199"/>
                  </a:lnTo>
                  <a:lnTo>
                    <a:pt x="844613" y="812799"/>
                  </a:lnTo>
                  <a:lnTo>
                    <a:pt x="855548" y="800099"/>
                  </a:lnTo>
                  <a:lnTo>
                    <a:pt x="873736" y="800099"/>
                  </a:lnTo>
                  <a:lnTo>
                    <a:pt x="886496" y="787399"/>
                  </a:lnTo>
                  <a:lnTo>
                    <a:pt x="899654" y="774699"/>
                  </a:lnTo>
                  <a:lnTo>
                    <a:pt x="981305" y="774699"/>
                  </a:lnTo>
                  <a:lnTo>
                    <a:pt x="998247" y="761999"/>
                  </a:lnTo>
                  <a:close/>
                </a:path>
                <a:path w="1226820" h="1397000">
                  <a:moveTo>
                    <a:pt x="72694" y="571499"/>
                  </a:moveTo>
                  <a:lnTo>
                    <a:pt x="59118" y="571499"/>
                  </a:lnTo>
                  <a:lnTo>
                    <a:pt x="59435" y="584199"/>
                  </a:lnTo>
                  <a:lnTo>
                    <a:pt x="62636" y="584199"/>
                  </a:lnTo>
                  <a:lnTo>
                    <a:pt x="83935" y="596899"/>
                  </a:lnTo>
                  <a:lnTo>
                    <a:pt x="114279" y="622299"/>
                  </a:lnTo>
                  <a:lnTo>
                    <a:pt x="150431" y="634999"/>
                  </a:lnTo>
                  <a:lnTo>
                    <a:pt x="189153" y="647699"/>
                  </a:lnTo>
                  <a:lnTo>
                    <a:pt x="216754" y="660399"/>
                  </a:lnTo>
                  <a:lnTo>
                    <a:pt x="242776" y="673099"/>
                  </a:lnTo>
                  <a:lnTo>
                    <a:pt x="265174" y="685799"/>
                  </a:lnTo>
                  <a:lnTo>
                    <a:pt x="281901" y="698499"/>
                  </a:lnTo>
                  <a:lnTo>
                    <a:pt x="323054" y="723899"/>
                  </a:lnTo>
                  <a:lnTo>
                    <a:pt x="372998" y="761999"/>
                  </a:lnTo>
                  <a:lnTo>
                    <a:pt x="426934" y="787399"/>
                  </a:lnTo>
                  <a:lnTo>
                    <a:pt x="480059" y="800099"/>
                  </a:lnTo>
                  <a:lnTo>
                    <a:pt x="502997" y="800099"/>
                  </a:lnTo>
                  <a:lnTo>
                    <a:pt x="513916" y="812799"/>
                  </a:lnTo>
                  <a:lnTo>
                    <a:pt x="555693" y="812799"/>
                  </a:lnTo>
                  <a:lnTo>
                    <a:pt x="582601" y="825499"/>
                  </a:lnTo>
                  <a:lnTo>
                    <a:pt x="605721" y="838199"/>
                  </a:lnTo>
                  <a:lnTo>
                    <a:pt x="625474" y="863599"/>
                  </a:lnTo>
                  <a:lnTo>
                    <a:pt x="636978" y="876299"/>
                  </a:lnTo>
                  <a:lnTo>
                    <a:pt x="644039" y="901699"/>
                  </a:lnTo>
                  <a:lnTo>
                    <a:pt x="647627" y="914399"/>
                  </a:lnTo>
                  <a:lnTo>
                    <a:pt x="648715" y="939799"/>
                  </a:lnTo>
                  <a:lnTo>
                    <a:pt x="661415" y="939799"/>
                  </a:lnTo>
                  <a:lnTo>
                    <a:pt x="660404" y="914399"/>
                  </a:lnTo>
                  <a:lnTo>
                    <a:pt x="648741" y="876299"/>
                  </a:lnTo>
                  <a:lnTo>
                    <a:pt x="606416" y="825499"/>
                  </a:lnTo>
                  <a:lnTo>
                    <a:pt x="530543" y="800099"/>
                  </a:lnTo>
                  <a:lnTo>
                    <a:pt x="483107" y="787399"/>
                  </a:lnTo>
                  <a:lnTo>
                    <a:pt x="430491" y="774699"/>
                  </a:lnTo>
                  <a:lnTo>
                    <a:pt x="377490" y="749299"/>
                  </a:lnTo>
                  <a:lnTo>
                    <a:pt x="329015" y="711199"/>
                  </a:lnTo>
                  <a:lnTo>
                    <a:pt x="289979" y="685799"/>
                  </a:lnTo>
                  <a:lnTo>
                    <a:pt x="253871" y="660399"/>
                  </a:lnTo>
                  <a:lnTo>
                    <a:pt x="204338" y="647699"/>
                  </a:lnTo>
                  <a:lnTo>
                    <a:pt x="151130" y="622299"/>
                  </a:lnTo>
                  <a:lnTo>
                    <a:pt x="103998" y="596899"/>
                  </a:lnTo>
                  <a:lnTo>
                    <a:pt x="72694" y="571499"/>
                  </a:lnTo>
                  <a:close/>
                </a:path>
                <a:path w="1226820" h="1397000">
                  <a:moveTo>
                    <a:pt x="281686" y="584199"/>
                  </a:moveTo>
                  <a:lnTo>
                    <a:pt x="159697" y="584199"/>
                  </a:lnTo>
                  <a:lnTo>
                    <a:pt x="188957" y="596899"/>
                  </a:lnTo>
                  <a:lnTo>
                    <a:pt x="278677" y="596899"/>
                  </a:lnTo>
                  <a:lnTo>
                    <a:pt x="330046" y="609599"/>
                  </a:lnTo>
                  <a:lnTo>
                    <a:pt x="379011" y="622299"/>
                  </a:lnTo>
                  <a:lnTo>
                    <a:pt x="422325" y="647699"/>
                  </a:lnTo>
                  <a:lnTo>
                    <a:pt x="462514" y="673099"/>
                  </a:lnTo>
                  <a:lnTo>
                    <a:pt x="502918" y="685799"/>
                  </a:lnTo>
                  <a:lnTo>
                    <a:pt x="541510" y="698499"/>
                  </a:lnTo>
                  <a:lnTo>
                    <a:pt x="576262" y="723899"/>
                  </a:lnTo>
                  <a:lnTo>
                    <a:pt x="605366" y="761999"/>
                  </a:lnTo>
                  <a:lnTo>
                    <a:pt x="633607" y="800099"/>
                  </a:lnTo>
                  <a:lnTo>
                    <a:pt x="657102" y="850899"/>
                  </a:lnTo>
                  <a:lnTo>
                    <a:pt x="671969" y="888999"/>
                  </a:lnTo>
                  <a:lnTo>
                    <a:pt x="673836" y="888999"/>
                  </a:lnTo>
                  <a:lnTo>
                    <a:pt x="675030" y="876299"/>
                  </a:lnTo>
                  <a:lnTo>
                    <a:pt x="677100" y="876299"/>
                  </a:lnTo>
                  <a:lnTo>
                    <a:pt x="678992" y="863599"/>
                  </a:lnTo>
                  <a:lnTo>
                    <a:pt x="680821" y="863599"/>
                  </a:lnTo>
                  <a:lnTo>
                    <a:pt x="680402" y="850899"/>
                  </a:lnTo>
                  <a:lnTo>
                    <a:pt x="667600" y="850899"/>
                  </a:lnTo>
                  <a:lnTo>
                    <a:pt x="650057" y="812799"/>
                  </a:lnTo>
                  <a:lnTo>
                    <a:pt x="629326" y="774699"/>
                  </a:lnTo>
                  <a:lnTo>
                    <a:pt x="606932" y="736599"/>
                  </a:lnTo>
                  <a:lnTo>
                    <a:pt x="566389" y="698499"/>
                  </a:lnTo>
                  <a:lnTo>
                    <a:pt x="547281" y="685799"/>
                  </a:lnTo>
                  <a:lnTo>
                    <a:pt x="527553" y="685799"/>
                  </a:lnTo>
                  <a:lnTo>
                    <a:pt x="488082" y="673099"/>
                  </a:lnTo>
                  <a:lnTo>
                    <a:pt x="448962" y="647699"/>
                  </a:lnTo>
                  <a:lnTo>
                    <a:pt x="429983" y="634999"/>
                  </a:lnTo>
                  <a:lnTo>
                    <a:pt x="385202" y="609599"/>
                  </a:lnTo>
                  <a:lnTo>
                    <a:pt x="334759" y="596899"/>
                  </a:lnTo>
                  <a:lnTo>
                    <a:pt x="281686" y="584199"/>
                  </a:lnTo>
                  <a:close/>
                </a:path>
                <a:path w="1226820" h="1397000">
                  <a:moveTo>
                    <a:pt x="488937" y="558799"/>
                  </a:moveTo>
                  <a:lnTo>
                    <a:pt x="439566" y="558799"/>
                  </a:lnTo>
                  <a:lnTo>
                    <a:pt x="451494" y="571499"/>
                  </a:lnTo>
                  <a:lnTo>
                    <a:pt x="473621" y="571499"/>
                  </a:lnTo>
                  <a:lnTo>
                    <a:pt x="472439" y="584199"/>
                  </a:lnTo>
                  <a:lnTo>
                    <a:pt x="472254" y="596899"/>
                  </a:lnTo>
                  <a:lnTo>
                    <a:pt x="472676" y="609599"/>
                  </a:lnTo>
                  <a:lnTo>
                    <a:pt x="473316" y="622299"/>
                  </a:lnTo>
                  <a:lnTo>
                    <a:pt x="473633" y="622299"/>
                  </a:lnTo>
                  <a:lnTo>
                    <a:pt x="473925" y="634999"/>
                  </a:lnTo>
                  <a:lnTo>
                    <a:pt x="480199" y="634999"/>
                  </a:lnTo>
                  <a:lnTo>
                    <a:pt x="518911" y="647699"/>
                  </a:lnTo>
                  <a:lnTo>
                    <a:pt x="602611" y="673099"/>
                  </a:lnTo>
                  <a:lnTo>
                    <a:pt x="637793" y="673099"/>
                  </a:lnTo>
                  <a:lnTo>
                    <a:pt x="645529" y="698499"/>
                  </a:lnTo>
                  <a:lnTo>
                    <a:pt x="651903" y="711199"/>
                  </a:lnTo>
                  <a:lnTo>
                    <a:pt x="656896" y="723899"/>
                  </a:lnTo>
                  <a:lnTo>
                    <a:pt x="660488" y="749299"/>
                  </a:lnTo>
                  <a:lnTo>
                    <a:pt x="662705" y="761999"/>
                  </a:lnTo>
                  <a:lnTo>
                    <a:pt x="664630" y="774699"/>
                  </a:lnTo>
                  <a:lnTo>
                    <a:pt x="666262" y="812799"/>
                  </a:lnTo>
                  <a:lnTo>
                    <a:pt x="667600" y="850899"/>
                  </a:lnTo>
                  <a:lnTo>
                    <a:pt x="680402" y="850899"/>
                  </a:lnTo>
                  <a:lnTo>
                    <a:pt x="677867" y="787399"/>
                  </a:lnTo>
                  <a:lnTo>
                    <a:pt x="672960" y="736599"/>
                  </a:lnTo>
                  <a:lnTo>
                    <a:pt x="662963" y="711199"/>
                  </a:lnTo>
                  <a:lnTo>
                    <a:pt x="656152" y="685799"/>
                  </a:lnTo>
                  <a:lnTo>
                    <a:pt x="648538" y="673099"/>
                  </a:lnTo>
                  <a:lnTo>
                    <a:pt x="644143" y="660399"/>
                  </a:lnTo>
                  <a:lnTo>
                    <a:pt x="605405" y="660399"/>
                  </a:lnTo>
                  <a:lnTo>
                    <a:pt x="522584" y="634999"/>
                  </a:lnTo>
                  <a:lnTo>
                    <a:pt x="486409" y="622299"/>
                  </a:lnTo>
                  <a:lnTo>
                    <a:pt x="485629" y="609599"/>
                  </a:lnTo>
                  <a:lnTo>
                    <a:pt x="484959" y="596899"/>
                  </a:lnTo>
                  <a:lnTo>
                    <a:pt x="485645" y="571499"/>
                  </a:lnTo>
                  <a:lnTo>
                    <a:pt x="488937" y="558799"/>
                  </a:lnTo>
                  <a:close/>
                </a:path>
                <a:path w="1226820" h="1397000">
                  <a:moveTo>
                    <a:pt x="691299" y="673099"/>
                  </a:moveTo>
                  <a:lnTo>
                    <a:pt x="679132" y="673099"/>
                  </a:lnTo>
                  <a:lnTo>
                    <a:pt x="681192" y="685799"/>
                  </a:lnTo>
                  <a:lnTo>
                    <a:pt x="683059" y="685799"/>
                  </a:lnTo>
                  <a:lnTo>
                    <a:pt x="684722" y="698499"/>
                  </a:lnTo>
                  <a:lnTo>
                    <a:pt x="686168" y="711199"/>
                  </a:lnTo>
                  <a:lnTo>
                    <a:pt x="687336" y="711199"/>
                  </a:lnTo>
                  <a:lnTo>
                    <a:pt x="688492" y="723899"/>
                  </a:lnTo>
                  <a:lnTo>
                    <a:pt x="689736" y="723899"/>
                  </a:lnTo>
                  <a:lnTo>
                    <a:pt x="691396" y="736599"/>
                  </a:lnTo>
                  <a:lnTo>
                    <a:pt x="693018" y="761999"/>
                  </a:lnTo>
                  <a:lnTo>
                    <a:pt x="694571" y="774699"/>
                  </a:lnTo>
                  <a:lnTo>
                    <a:pt x="696048" y="787399"/>
                  </a:lnTo>
                  <a:lnTo>
                    <a:pt x="697736" y="761999"/>
                  </a:lnTo>
                  <a:lnTo>
                    <a:pt x="698287" y="749299"/>
                  </a:lnTo>
                  <a:lnTo>
                    <a:pt x="697624" y="723899"/>
                  </a:lnTo>
                  <a:lnTo>
                    <a:pt x="695667" y="698499"/>
                  </a:lnTo>
                  <a:lnTo>
                    <a:pt x="694478" y="698499"/>
                  </a:lnTo>
                  <a:lnTo>
                    <a:pt x="693010" y="685799"/>
                  </a:lnTo>
                  <a:lnTo>
                    <a:pt x="691299" y="673099"/>
                  </a:lnTo>
                  <a:close/>
                </a:path>
                <a:path w="1226820" h="1397000">
                  <a:moveTo>
                    <a:pt x="1023137" y="749299"/>
                  </a:moveTo>
                  <a:lnTo>
                    <a:pt x="994858" y="749299"/>
                  </a:lnTo>
                  <a:lnTo>
                    <a:pt x="978206" y="761999"/>
                  </a:lnTo>
                  <a:lnTo>
                    <a:pt x="1021270" y="761999"/>
                  </a:lnTo>
                  <a:lnTo>
                    <a:pt x="1023137" y="749299"/>
                  </a:lnTo>
                  <a:close/>
                </a:path>
                <a:path w="1226820" h="1397000">
                  <a:moveTo>
                    <a:pt x="1032192" y="660399"/>
                  </a:moveTo>
                  <a:lnTo>
                    <a:pt x="1016215" y="660399"/>
                  </a:lnTo>
                  <a:lnTo>
                    <a:pt x="1024915" y="685799"/>
                  </a:lnTo>
                  <a:lnTo>
                    <a:pt x="1023194" y="711199"/>
                  </a:lnTo>
                  <a:lnTo>
                    <a:pt x="1016558" y="736599"/>
                  </a:lnTo>
                  <a:lnTo>
                    <a:pt x="1010513" y="749299"/>
                  </a:lnTo>
                  <a:lnTo>
                    <a:pt x="1024648" y="749299"/>
                  </a:lnTo>
                  <a:lnTo>
                    <a:pt x="1030744" y="736599"/>
                  </a:lnTo>
                  <a:lnTo>
                    <a:pt x="1036178" y="711199"/>
                  </a:lnTo>
                  <a:lnTo>
                    <a:pt x="1037734" y="685799"/>
                  </a:lnTo>
                  <a:lnTo>
                    <a:pt x="1032192" y="660399"/>
                  </a:lnTo>
                  <a:close/>
                </a:path>
                <a:path w="1226820" h="1397000">
                  <a:moveTo>
                    <a:pt x="1225791" y="495299"/>
                  </a:moveTo>
                  <a:lnTo>
                    <a:pt x="1213675" y="495299"/>
                  </a:lnTo>
                  <a:lnTo>
                    <a:pt x="1188172" y="533399"/>
                  </a:lnTo>
                  <a:lnTo>
                    <a:pt x="1146773" y="558799"/>
                  </a:lnTo>
                  <a:lnTo>
                    <a:pt x="1099167" y="596899"/>
                  </a:lnTo>
                  <a:lnTo>
                    <a:pt x="1055042" y="622299"/>
                  </a:lnTo>
                  <a:lnTo>
                    <a:pt x="1024089" y="647699"/>
                  </a:lnTo>
                  <a:lnTo>
                    <a:pt x="1021638" y="660399"/>
                  </a:lnTo>
                  <a:lnTo>
                    <a:pt x="1034008" y="660399"/>
                  </a:lnTo>
                  <a:lnTo>
                    <a:pt x="1048113" y="647699"/>
                  </a:lnTo>
                  <a:lnTo>
                    <a:pt x="1067735" y="634999"/>
                  </a:lnTo>
                  <a:lnTo>
                    <a:pt x="1090892" y="609599"/>
                  </a:lnTo>
                  <a:lnTo>
                    <a:pt x="1115606" y="596899"/>
                  </a:lnTo>
                  <a:lnTo>
                    <a:pt x="1149963" y="571499"/>
                  </a:lnTo>
                  <a:lnTo>
                    <a:pt x="1181725" y="546099"/>
                  </a:lnTo>
                  <a:lnTo>
                    <a:pt x="1207710" y="520699"/>
                  </a:lnTo>
                  <a:lnTo>
                    <a:pt x="1224737" y="507999"/>
                  </a:lnTo>
                  <a:lnTo>
                    <a:pt x="1225791" y="495299"/>
                  </a:lnTo>
                  <a:close/>
                </a:path>
                <a:path w="1226820" h="1397000">
                  <a:moveTo>
                    <a:pt x="128312" y="571499"/>
                  </a:moveTo>
                  <a:lnTo>
                    <a:pt x="72694" y="571499"/>
                  </a:lnTo>
                  <a:lnTo>
                    <a:pt x="125801" y="584199"/>
                  </a:lnTo>
                  <a:lnTo>
                    <a:pt x="178090" y="584199"/>
                  </a:lnTo>
                  <a:lnTo>
                    <a:pt x="128312" y="571499"/>
                  </a:lnTo>
                  <a:close/>
                </a:path>
                <a:path w="1226820" h="1397000">
                  <a:moveTo>
                    <a:pt x="74879" y="558799"/>
                  </a:moveTo>
                  <a:lnTo>
                    <a:pt x="68300" y="558799"/>
                  </a:lnTo>
                  <a:lnTo>
                    <a:pt x="64147" y="571499"/>
                  </a:lnTo>
                  <a:lnTo>
                    <a:pt x="90353" y="571499"/>
                  </a:lnTo>
                  <a:lnTo>
                    <a:pt x="74879" y="558799"/>
                  </a:lnTo>
                  <a:close/>
                </a:path>
                <a:path w="1226820" h="1397000">
                  <a:moveTo>
                    <a:pt x="429806" y="546099"/>
                  </a:moveTo>
                  <a:lnTo>
                    <a:pt x="384600" y="546099"/>
                  </a:lnTo>
                  <a:lnTo>
                    <a:pt x="399481" y="558799"/>
                  </a:lnTo>
                  <a:lnTo>
                    <a:pt x="445626" y="558799"/>
                  </a:lnTo>
                  <a:lnTo>
                    <a:pt x="429806" y="546099"/>
                  </a:lnTo>
                  <a:close/>
                </a:path>
                <a:path w="1226820" h="1397000">
                  <a:moveTo>
                    <a:pt x="1003058" y="457199"/>
                  </a:moveTo>
                  <a:lnTo>
                    <a:pt x="990688" y="457199"/>
                  </a:lnTo>
                  <a:lnTo>
                    <a:pt x="983997" y="482599"/>
                  </a:lnTo>
                  <a:lnTo>
                    <a:pt x="977066" y="507999"/>
                  </a:lnTo>
                  <a:lnTo>
                    <a:pt x="965666" y="520699"/>
                  </a:lnTo>
                  <a:lnTo>
                    <a:pt x="945565" y="558799"/>
                  </a:lnTo>
                  <a:lnTo>
                    <a:pt x="1040961" y="558799"/>
                  </a:lnTo>
                  <a:lnTo>
                    <a:pt x="1053434" y="546099"/>
                  </a:lnTo>
                  <a:lnTo>
                    <a:pt x="967968" y="546099"/>
                  </a:lnTo>
                  <a:lnTo>
                    <a:pt x="984390" y="507999"/>
                  </a:lnTo>
                  <a:lnTo>
                    <a:pt x="995138" y="482599"/>
                  </a:lnTo>
                  <a:lnTo>
                    <a:pt x="1001074" y="469899"/>
                  </a:lnTo>
                  <a:lnTo>
                    <a:pt x="1003058" y="457199"/>
                  </a:lnTo>
                  <a:close/>
                </a:path>
                <a:path w="1226820" h="1397000">
                  <a:moveTo>
                    <a:pt x="385680" y="533399"/>
                  </a:moveTo>
                  <a:lnTo>
                    <a:pt x="269176" y="533399"/>
                  </a:lnTo>
                  <a:lnTo>
                    <a:pt x="271957" y="546099"/>
                  </a:lnTo>
                  <a:lnTo>
                    <a:pt x="400626" y="546099"/>
                  </a:lnTo>
                  <a:lnTo>
                    <a:pt x="385680" y="533399"/>
                  </a:lnTo>
                  <a:close/>
                </a:path>
                <a:path w="1226820" h="1397000">
                  <a:moveTo>
                    <a:pt x="1220774" y="482599"/>
                  </a:moveTo>
                  <a:lnTo>
                    <a:pt x="1208709" y="482599"/>
                  </a:lnTo>
                  <a:lnTo>
                    <a:pt x="1192074" y="495299"/>
                  </a:lnTo>
                  <a:lnTo>
                    <a:pt x="1156031" y="507999"/>
                  </a:lnTo>
                  <a:lnTo>
                    <a:pt x="1062253" y="533399"/>
                  </a:lnTo>
                  <a:lnTo>
                    <a:pt x="1051871" y="533399"/>
                  </a:lnTo>
                  <a:lnTo>
                    <a:pt x="1040380" y="546099"/>
                  </a:lnTo>
                  <a:lnTo>
                    <a:pt x="1065720" y="546099"/>
                  </a:lnTo>
                  <a:lnTo>
                    <a:pt x="1163339" y="520699"/>
                  </a:lnTo>
                  <a:lnTo>
                    <a:pt x="1199422" y="507999"/>
                  </a:lnTo>
                  <a:lnTo>
                    <a:pt x="1213675" y="495299"/>
                  </a:lnTo>
                  <a:lnTo>
                    <a:pt x="1226400" y="495299"/>
                  </a:lnTo>
                  <a:lnTo>
                    <a:pt x="1220774" y="482599"/>
                  </a:lnTo>
                  <a:close/>
                </a:path>
                <a:path w="1226820" h="1397000">
                  <a:moveTo>
                    <a:pt x="255422" y="457199"/>
                  </a:moveTo>
                  <a:lnTo>
                    <a:pt x="242239" y="457199"/>
                  </a:lnTo>
                  <a:lnTo>
                    <a:pt x="244710" y="482599"/>
                  </a:lnTo>
                  <a:lnTo>
                    <a:pt x="251088" y="507999"/>
                  </a:lnTo>
                  <a:lnTo>
                    <a:pt x="259195" y="520699"/>
                  </a:lnTo>
                  <a:lnTo>
                    <a:pt x="266852" y="533399"/>
                  </a:lnTo>
                  <a:lnTo>
                    <a:pt x="281368" y="533399"/>
                  </a:lnTo>
                  <a:lnTo>
                    <a:pt x="273847" y="520699"/>
                  </a:lnTo>
                  <a:lnTo>
                    <a:pt x="264285" y="495299"/>
                  </a:lnTo>
                  <a:lnTo>
                    <a:pt x="256777" y="482599"/>
                  </a:lnTo>
                  <a:lnTo>
                    <a:pt x="255422" y="457199"/>
                  </a:lnTo>
                  <a:close/>
                </a:path>
                <a:path w="1226820" h="1397000">
                  <a:moveTo>
                    <a:pt x="841564" y="419099"/>
                  </a:moveTo>
                  <a:lnTo>
                    <a:pt x="768969" y="419099"/>
                  </a:lnTo>
                  <a:lnTo>
                    <a:pt x="774499" y="431799"/>
                  </a:lnTo>
                  <a:lnTo>
                    <a:pt x="827989" y="431799"/>
                  </a:lnTo>
                  <a:lnTo>
                    <a:pt x="844446" y="444499"/>
                  </a:lnTo>
                  <a:lnTo>
                    <a:pt x="859480" y="457199"/>
                  </a:lnTo>
                  <a:lnTo>
                    <a:pt x="873193" y="482599"/>
                  </a:lnTo>
                  <a:lnTo>
                    <a:pt x="885685" y="495299"/>
                  </a:lnTo>
                  <a:lnTo>
                    <a:pt x="886891" y="495299"/>
                  </a:lnTo>
                  <a:lnTo>
                    <a:pt x="899523" y="482599"/>
                  </a:lnTo>
                  <a:lnTo>
                    <a:pt x="886663" y="482599"/>
                  </a:lnTo>
                  <a:lnTo>
                    <a:pt x="883018" y="469899"/>
                  </a:lnTo>
                  <a:lnTo>
                    <a:pt x="872947" y="457199"/>
                  </a:lnTo>
                  <a:lnTo>
                    <a:pt x="863443" y="444499"/>
                  </a:lnTo>
                  <a:lnTo>
                    <a:pt x="853182" y="431799"/>
                  </a:lnTo>
                  <a:lnTo>
                    <a:pt x="841564" y="419099"/>
                  </a:lnTo>
                  <a:close/>
                </a:path>
                <a:path w="1226820" h="1397000">
                  <a:moveTo>
                    <a:pt x="639673" y="393699"/>
                  </a:moveTo>
                  <a:lnTo>
                    <a:pt x="607553" y="393699"/>
                  </a:lnTo>
                  <a:lnTo>
                    <a:pt x="601522" y="406399"/>
                  </a:lnTo>
                  <a:lnTo>
                    <a:pt x="618439" y="406399"/>
                  </a:lnTo>
                  <a:lnTo>
                    <a:pt x="614413" y="419099"/>
                  </a:lnTo>
                  <a:lnTo>
                    <a:pt x="599765" y="419099"/>
                  </a:lnTo>
                  <a:lnTo>
                    <a:pt x="599871" y="431799"/>
                  </a:lnTo>
                  <a:lnTo>
                    <a:pt x="600486" y="444499"/>
                  </a:lnTo>
                  <a:lnTo>
                    <a:pt x="601502" y="457199"/>
                  </a:lnTo>
                  <a:lnTo>
                    <a:pt x="602906" y="469899"/>
                  </a:lnTo>
                  <a:lnTo>
                    <a:pt x="604685" y="482599"/>
                  </a:lnTo>
                  <a:lnTo>
                    <a:pt x="609485" y="482599"/>
                  </a:lnTo>
                  <a:lnTo>
                    <a:pt x="613552" y="457199"/>
                  </a:lnTo>
                  <a:lnTo>
                    <a:pt x="620922" y="431799"/>
                  </a:lnTo>
                  <a:lnTo>
                    <a:pt x="630120" y="406399"/>
                  </a:lnTo>
                  <a:lnTo>
                    <a:pt x="639673" y="393699"/>
                  </a:lnTo>
                  <a:close/>
                </a:path>
                <a:path w="1226820" h="1397000">
                  <a:moveTo>
                    <a:pt x="959729" y="469899"/>
                  </a:moveTo>
                  <a:lnTo>
                    <a:pt x="898536" y="469899"/>
                  </a:lnTo>
                  <a:lnTo>
                    <a:pt x="886663" y="482599"/>
                  </a:lnTo>
                  <a:lnTo>
                    <a:pt x="949601" y="482599"/>
                  </a:lnTo>
                  <a:lnTo>
                    <a:pt x="959729" y="469899"/>
                  </a:lnTo>
                  <a:close/>
                </a:path>
                <a:path w="1226820" h="1397000">
                  <a:moveTo>
                    <a:pt x="990688" y="457199"/>
                  </a:moveTo>
                  <a:lnTo>
                    <a:pt x="961325" y="457199"/>
                  </a:lnTo>
                  <a:lnTo>
                    <a:pt x="952271" y="469899"/>
                  </a:lnTo>
                  <a:lnTo>
                    <a:pt x="972662" y="469899"/>
                  </a:lnTo>
                  <a:lnTo>
                    <a:pt x="990688" y="457199"/>
                  </a:lnTo>
                  <a:close/>
                </a:path>
                <a:path w="1226820" h="1397000">
                  <a:moveTo>
                    <a:pt x="239415" y="444499"/>
                  </a:moveTo>
                  <a:lnTo>
                    <a:pt x="226847" y="444499"/>
                  </a:lnTo>
                  <a:lnTo>
                    <a:pt x="236740" y="457199"/>
                  </a:lnTo>
                  <a:lnTo>
                    <a:pt x="249851" y="457199"/>
                  </a:lnTo>
                  <a:lnTo>
                    <a:pt x="239415" y="444499"/>
                  </a:lnTo>
                  <a:close/>
                </a:path>
                <a:path w="1226820" h="1397000">
                  <a:moveTo>
                    <a:pt x="1002182" y="444499"/>
                  </a:moveTo>
                  <a:lnTo>
                    <a:pt x="985773" y="444499"/>
                  </a:lnTo>
                  <a:lnTo>
                    <a:pt x="974458" y="457199"/>
                  </a:lnTo>
                  <a:lnTo>
                    <a:pt x="1004227" y="457199"/>
                  </a:lnTo>
                  <a:lnTo>
                    <a:pt x="1002182" y="444499"/>
                  </a:lnTo>
                  <a:close/>
                </a:path>
                <a:path w="1226820" h="1397000">
                  <a:moveTo>
                    <a:pt x="13652" y="330199"/>
                  </a:moveTo>
                  <a:lnTo>
                    <a:pt x="0" y="330199"/>
                  </a:lnTo>
                  <a:lnTo>
                    <a:pt x="520" y="342899"/>
                  </a:lnTo>
                  <a:lnTo>
                    <a:pt x="3860" y="342899"/>
                  </a:lnTo>
                  <a:lnTo>
                    <a:pt x="25807" y="368299"/>
                  </a:lnTo>
                  <a:lnTo>
                    <a:pt x="56737" y="380999"/>
                  </a:lnTo>
                  <a:lnTo>
                    <a:pt x="93429" y="393699"/>
                  </a:lnTo>
                  <a:lnTo>
                    <a:pt x="132664" y="406399"/>
                  </a:lnTo>
                  <a:lnTo>
                    <a:pt x="160614" y="419099"/>
                  </a:lnTo>
                  <a:lnTo>
                    <a:pt x="186994" y="431799"/>
                  </a:lnTo>
                  <a:lnTo>
                    <a:pt x="209755" y="444499"/>
                  </a:lnTo>
                  <a:lnTo>
                    <a:pt x="234594" y="444499"/>
                  </a:lnTo>
                  <a:lnTo>
                    <a:pt x="197791" y="419099"/>
                  </a:lnTo>
                  <a:lnTo>
                    <a:pt x="147572" y="406399"/>
                  </a:lnTo>
                  <a:lnTo>
                    <a:pt x="93660" y="380999"/>
                  </a:lnTo>
                  <a:lnTo>
                    <a:pt x="45779" y="355599"/>
                  </a:lnTo>
                  <a:lnTo>
                    <a:pt x="13652" y="330199"/>
                  </a:lnTo>
                  <a:close/>
                </a:path>
                <a:path w="1226820" h="1397000">
                  <a:moveTo>
                    <a:pt x="613244" y="406399"/>
                  </a:moveTo>
                  <a:lnTo>
                    <a:pt x="600629" y="406399"/>
                  </a:lnTo>
                  <a:lnTo>
                    <a:pt x="600030" y="419099"/>
                  </a:lnTo>
                  <a:lnTo>
                    <a:pt x="612838" y="419099"/>
                  </a:lnTo>
                  <a:lnTo>
                    <a:pt x="613244" y="406399"/>
                  </a:lnTo>
                  <a:close/>
                </a:path>
                <a:path w="1226820" h="1397000">
                  <a:moveTo>
                    <a:pt x="787796" y="342899"/>
                  </a:moveTo>
                  <a:lnTo>
                    <a:pt x="766483" y="342899"/>
                  </a:lnTo>
                  <a:lnTo>
                    <a:pt x="764321" y="355599"/>
                  </a:lnTo>
                  <a:lnTo>
                    <a:pt x="761645" y="380999"/>
                  </a:lnTo>
                  <a:lnTo>
                    <a:pt x="758401" y="393699"/>
                  </a:lnTo>
                  <a:lnTo>
                    <a:pt x="754532" y="419099"/>
                  </a:lnTo>
                  <a:lnTo>
                    <a:pt x="774313" y="419099"/>
                  </a:lnTo>
                  <a:lnTo>
                    <a:pt x="768807" y="406399"/>
                  </a:lnTo>
                  <a:lnTo>
                    <a:pt x="771599" y="393699"/>
                  </a:lnTo>
                  <a:lnTo>
                    <a:pt x="774125" y="380999"/>
                  </a:lnTo>
                  <a:lnTo>
                    <a:pt x="776379" y="368299"/>
                  </a:lnTo>
                  <a:lnTo>
                    <a:pt x="778357" y="355599"/>
                  </a:lnTo>
                  <a:lnTo>
                    <a:pt x="787796" y="342899"/>
                  </a:lnTo>
                  <a:close/>
                </a:path>
                <a:path w="1226820" h="1397000">
                  <a:moveTo>
                    <a:pt x="262713" y="330199"/>
                  </a:moveTo>
                  <a:lnTo>
                    <a:pt x="234305" y="330199"/>
                  </a:lnTo>
                  <a:lnTo>
                    <a:pt x="220649" y="342899"/>
                  </a:lnTo>
                  <a:lnTo>
                    <a:pt x="130426" y="342899"/>
                  </a:lnTo>
                  <a:lnTo>
                    <a:pt x="182853" y="355599"/>
                  </a:lnTo>
                  <a:lnTo>
                    <a:pt x="223481" y="355599"/>
                  </a:lnTo>
                  <a:lnTo>
                    <a:pt x="240702" y="342899"/>
                  </a:lnTo>
                  <a:lnTo>
                    <a:pt x="262713" y="330199"/>
                  </a:lnTo>
                  <a:close/>
                </a:path>
                <a:path w="1226820" h="1397000">
                  <a:moveTo>
                    <a:pt x="119071" y="330199"/>
                  </a:moveTo>
                  <a:lnTo>
                    <a:pt x="13652" y="330199"/>
                  </a:lnTo>
                  <a:lnTo>
                    <a:pt x="67032" y="342899"/>
                  </a:lnTo>
                  <a:lnTo>
                    <a:pt x="170141" y="342899"/>
                  </a:lnTo>
                  <a:lnTo>
                    <a:pt x="119071" y="330199"/>
                  </a:lnTo>
                  <a:close/>
                </a:path>
                <a:path w="1226820" h="1397000">
                  <a:moveTo>
                    <a:pt x="804725" y="330199"/>
                  </a:moveTo>
                  <a:lnTo>
                    <a:pt x="786501" y="330199"/>
                  </a:lnTo>
                  <a:lnTo>
                    <a:pt x="776722" y="342899"/>
                  </a:lnTo>
                  <a:lnTo>
                    <a:pt x="796591" y="342899"/>
                  </a:lnTo>
                  <a:lnTo>
                    <a:pt x="804725" y="330199"/>
                  </a:lnTo>
                  <a:close/>
                </a:path>
                <a:path w="1226820" h="1397000">
                  <a:moveTo>
                    <a:pt x="15405" y="317499"/>
                  </a:moveTo>
                  <a:lnTo>
                    <a:pt x="9093" y="317499"/>
                  </a:lnTo>
                  <a:lnTo>
                    <a:pt x="4825" y="330199"/>
                  </a:lnTo>
                  <a:lnTo>
                    <a:pt x="30956" y="330199"/>
                  </a:lnTo>
                  <a:lnTo>
                    <a:pt x="15405" y="317499"/>
                  </a:lnTo>
                  <a:close/>
                </a:path>
                <a:path w="1226820" h="1397000">
                  <a:moveTo>
                    <a:pt x="257624" y="228599"/>
                  </a:moveTo>
                  <a:lnTo>
                    <a:pt x="242239" y="228599"/>
                  </a:lnTo>
                  <a:lnTo>
                    <a:pt x="245537" y="241299"/>
                  </a:lnTo>
                  <a:lnTo>
                    <a:pt x="254711" y="253999"/>
                  </a:lnTo>
                  <a:lnTo>
                    <a:pt x="270257" y="279399"/>
                  </a:lnTo>
                  <a:lnTo>
                    <a:pt x="292671" y="317499"/>
                  </a:lnTo>
                  <a:lnTo>
                    <a:pt x="270907" y="317499"/>
                  </a:lnTo>
                  <a:lnTo>
                    <a:pt x="251255" y="330199"/>
                  </a:lnTo>
                  <a:lnTo>
                    <a:pt x="288413" y="330199"/>
                  </a:lnTo>
                  <a:lnTo>
                    <a:pt x="316699" y="317499"/>
                  </a:lnTo>
                  <a:lnTo>
                    <a:pt x="288295" y="279399"/>
                  </a:lnTo>
                  <a:lnTo>
                    <a:pt x="268824" y="253999"/>
                  </a:lnTo>
                  <a:lnTo>
                    <a:pt x="257624" y="228599"/>
                  </a:lnTo>
                  <a:close/>
                </a:path>
                <a:path w="1226820" h="1397000">
                  <a:moveTo>
                    <a:pt x="843953" y="12699"/>
                  </a:moveTo>
                  <a:lnTo>
                    <a:pt x="831494" y="12699"/>
                  </a:lnTo>
                  <a:lnTo>
                    <a:pt x="830500" y="50799"/>
                  </a:lnTo>
                  <a:lnTo>
                    <a:pt x="819473" y="88899"/>
                  </a:lnTo>
                  <a:lnTo>
                    <a:pt x="803303" y="139699"/>
                  </a:lnTo>
                  <a:lnTo>
                    <a:pt x="786883" y="190499"/>
                  </a:lnTo>
                  <a:lnTo>
                    <a:pt x="775106" y="228599"/>
                  </a:lnTo>
                  <a:lnTo>
                    <a:pt x="790173" y="253999"/>
                  </a:lnTo>
                  <a:lnTo>
                    <a:pt x="798585" y="279399"/>
                  </a:lnTo>
                  <a:lnTo>
                    <a:pt x="802563" y="304799"/>
                  </a:lnTo>
                  <a:lnTo>
                    <a:pt x="804329" y="317499"/>
                  </a:lnTo>
                  <a:lnTo>
                    <a:pt x="795733" y="330199"/>
                  </a:lnTo>
                  <a:lnTo>
                    <a:pt x="815619" y="330199"/>
                  </a:lnTo>
                  <a:lnTo>
                    <a:pt x="817435" y="317499"/>
                  </a:lnTo>
                  <a:lnTo>
                    <a:pt x="816749" y="317499"/>
                  </a:lnTo>
                  <a:lnTo>
                    <a:pt x="816330" y="304799"/>
                  </a:lnTo>
                  <a:lnTo>
                    <a:pt x="814264" y="292099"/>
                  </a:lnTo>
                  <a:lnTo>
                    <a:pt x="810082" y="266699"/>
                  </a:lnTo>
                  <a:lnTo>
                    <a:pt x="802260" y="241299"/>
                  </a:lnTo>
                  <a:lnTo>
                    <a:pt x="789279" y="228599"/>
                  </a:lnTo>
                  <a:lnTo>
                    <a:pt x="793780" y="203199"/>
                  </a:lnTo>
                  <a:lnTo>
                    <a:pt x="799382" y="190499"/>
                  </a:lnTo>
                  <a:lnTo>
                    <a:pt x="805774" y="177799"/>
                  </a:lnTo>
                  <a:lnTo>
                    <a:pt x="812647" y="152399"/>
                  </a:lnTo>
                  <a:lnTo>
                    <a:pt x="826334" y="114299"/>
                  </a:lnTo>
                  <a:lnTo>
                    <a:pt x="837772" y="76199"/>
                  </a:lnTo>
                  <a:lnTo>
                    <a:pt x="844474" y="38099"/>
                  </a:lnTo>
                  <a:lnTo>
                    <a:pt x="843953" y="12699"/>
                  </a:lnTo>
                  <a:close/>
                </a:path>
                <a:path w="1226820" h="1397000">
                  <a:moveTo>
                    <a:pt x="535800" y="101599"/>
                  </a:moveTo>
                  <a:lnTo>
                    <a:pt x="527392" y="101599"/>
                  </a:lnTo>
                  <a:lnTo>
                    <a:pt x="508924" y="114299"/>
                  </a:lnTo>
                  <a:lnTo>
                    <a:pt x="488291" y="126999"/>
                  </a:lnTo>
                  <a:lnTo>
                    <a:pt x="470355" y="152399"/>
                  </a:lnTo>
                  <a:lnTo>
                    <a:pt x="459981" y="165099"/>
                  </a:lnTo>
                  <a:lnTo>
                    <a:pt x="405916" y="165099"/>
                  </a:lnTo>
                  <a:lnTo>
                    <a:pt x="394182" y="177799"/>
                  </a:lnTo>
                  <a:lnTo>
                    <a:pt x="384973" y="190499"/>
                  </a:lnTo>
                  <a:lnTo>
                    <a:pt x="377266" y="215899"/>
                  </a:lnTo>
                  <a:lnTo>
                    <a:pt x="374602" y="215899"/>
                  </a:lnTo>
                  <a:lnTo>
                    <a:pt x="371657" y="228599"/>
                  </a:lnTo>
                  <a:lnTo>
                    <a:pt x="272324" y="228599"/>
                  </a:lnTo>
                  <a:lnTo>
                    <a:pt x="285915" y="241299"/>
                  </a:lnTo>
                  <a:lnTo>
                    <a:pt x="379985" y="241299"/>
                  </a:lnTo>
                  <a:lnTo>
                    <a:pt x="391226" y="215899"/>
                  </a:lnTo>
                  <a:lnTo>
                    <a:pt x="404015" y="190499"/>
                  </a:lnTo>
                  <a:lnTo>
                    <a:pt x="420662" y="177799"/>
                  </a:lnTo>
                  <a:lnTo>
                    <a:pt x="467118" y="177799"/>
                  </a:lnTo>
                  <a:lnTo>
                    <a:pt x="470636" y="165099"/>
                  </a:lnTo>
                  <a:lnTo>
                    <a:pt x="481084" y="152399"/>
                  </a:lnTo>
                  <a:lnTo>
                    <a:pt x="497544" y="139699"/>
                  </a:lnTo>
                  <a:lnTo>
                    <a:pt x="515181" y="126999"/>
                  </a:lnTo>
                  <a:lnTo>
                    <a:pt x="529158" y="114299"/>
                  </a:lnTo>
                  <a:lnTo>
                    <a:pt x="541019" y="114299"/>
                  </a:lnTo>
                  <a:lnTo>
                    <a:pt x="535800" y="101599"/>
                  </a:lnTo>
                  <a:close/>
                </a:path>
                <a:path w="1226820" h="1397000">
                  <a:moveTo>
                    <a:pt x="257657" y="215899"/>
                  </a:moveTo>
                  <a:lnTo>
                    <a:pt x="241515" y="215899"/>
                  </a:lnTo>
                  <a:lnTo>
                    <a:pt x="240309" y="228599"/>
                  </a:lnTo>
                  <a:lnTo>
                    <a:pt x="282356" y="228599"/>
                  </a:lnTo>
                  <a:lnTo>
                    <a:pt x="257657" y="215899"/>
                  </a:lnTo>
                  <a:close/>
                </a:path>
                <a:path w="1226820" h="1397000">
                  <a:moveTo>
                    <a:pt x="541705" y="114299"/>
                  </a:moveTo>
                  <a:lnTo>
                    <a:pt x="529158" y="114299"/>
                  </a:lnTo>
                  <a:lnTo>
                    <a:pt x="528015" y="126999"/>
                  </a:lnTo>
                  <a:lnTo>
                    <a:pt x="530572" y="152399"/>
                  </a:lnTo>
                  <a:lnTo>
                    <a:pt x="539432" y="165099"/>
                  </a:lnTo>
                  <a:lnTo>
                    <a:pt x="557199" y="177799"/>
                  </a:lnTo>
                  <a:lnTo>
                    <a:pt x="568917" y="190499"/>
                  </a:lnTo>
                  <a:lnTo>
                    <a:pt x="579678" y="203199"/>
                  </a:lnTo>
                  <a:lnTo>
                    <a:pt x="589153" y="215899"/>
                  </a:lnTo>
                  <a:lnTo>
                    <a:pt x="597014" y="228599"/>
                  </a:lnTo>
                  <a:lnTo>
                    <a:pt x="636937" y="203199"/>
                  </a:lnTo>
                  <a:lnTo>
                    <a:pt x="601751" y="203199"/>
                  </a:lnTo>
                  <a:lnTo>
                    <a:pt x="593368" y="190499"/>
                  </a:lnTo>
                  <a:lnTo>
                    <a:pt x="583863" y="177799"/>
                  </a:lnTo>
                  <a:lnTo>
                    <a:pt x="573444" y="177799"/>
                  </a:lnTo>
                  <a:lnTo>
                    <a:pt x="562317" y="165099"/>
                  </a:lnTo>
                  <a:lnTo>
                    <a:pt x="555568" y="165099"/>
                  </a:lnTo>
                  <a:lnTo>
                    <a:pt x="547468" y="152399"/>
                  </a:lnTo>
                  <a:lnTo>
                    <a:pt x="541640" y="139699"/>
                  </a:lnTo>
                  <a:lnTo>
                    <a:pt x="541705" y="114299"/>
                  </a:lnTo>
                  <a:close/>
                </a:path>
                <a:path w="1226820" h="1397000">
                  <a:moveTo>
                    <a:pt x="720813" y="165099"/>
                  </a:moveTo>
                  <a:lnTo>
                    <a:pt x="674771" y="165099"/>
                  </a:lnTo>
                  <a:lnTo>
                    <a:pt x="638918" y="190499"/>
                  </a:lnTo>
                  <a:lnTo>
                    <a:pt x="601751" y="203199"/>
                  </a:lnTo>
                  <a:lnTo>
                    <a:pt x="636937" y="203199"/>
                  </a:lnTo>
                  <a:lnTo>
                    <a:pt x="677206" y="177799"/>
                  </a:lnTo>
                  <a:lnTo>
                    <a:pt x="708329" y="177799"/>
                  </a:lnTo>
                  <a:lnTo>
                    <a:pt x="720813" y="165099"/>
                  </a:lnTo>
                  <a:close/>
                </a:path>
                <a:path w="1226820" h="1397000">
                  <a:moveTo>
                    <a:pt x="711450" y="184777"/>
                  </a:moveTo>
                  <a:lnTo>
                    <a:pt x="707389" y="190499"/>
                  </a:lnTo>
                  <a:lnTo>
                    <a:pt x="710053" y="190499"/>
                  </a:lnTo>
                  <a:lnTo>
                    <a:pt x="711450" y="184777"/>
                  </a:lnTo>
                  <a:close/>
                </a:path>
                <a:path w="1226820" h="1397000">
                  <a:moveTo>
                    <a:pt x="716402" y="177799"/>
                  </a:moveTo>
                  <a:lnTo>
                    <a:pt x="713154" y="177799"/>
                  </a:lnTo>
                  <a:lnTo>
                    <a:pt x="711450" y="184777"/>
                  </a:lnTo>
                  <a:lnTo>
                    <a:pt x="716402" y="177799"/>
                  </a:lnTo>
                  <a:close/>
                </a:path>
                <a:path w="1226820" h="1397000">
                  <a:moveTo>
                    <a:pt x="716989" y="176989"/>
                  </a:moveTo>
                  <a:lnTo>
                    <a:pt x="716402" y="177799"/>
                  </a:lnTo>
                  <a:lnTo>
                    <a:pt x="716728" y="177799"/>
                  </a:lnTo>
                  <a:lnTo>
                    <a:pt x="716989" y="176989"/>
                  </a:lnTo>
                  <a:close/>
                </a:path>
                <a:path w="1226820" h="1397000">
                  <a:moveTo>
                    <a:pt x="838885" y="0"/>
                  </a:moveTo>
                  <a:lnTo>
                    <a:pt x="822985" y="0"/>
                  </a:lnTo>
                  <a:lnTo>
                    <a:pt x="820661" y="12699"/>
                  </a:lnTo>
                  <a:lnTo>
                    <a:pt x="812388" y="25399"/>
                  </a:lnTo>
                  <a:lnTo>
                    <a:pt x="791743" y="50799"/>
                  </a:lnTo>
                  <a:lnTo>
                    <a:pt x="763897" y="101599"/>
                  </a:lnTo>
                  <a:lnTo>
                    <a:pt x="734021" y="139699"/>
                  </a:lnTo>
                  <a:lnTo>
                    <a:pt x="726190" y="152399"/>
                  </a:lnTo>
                  <a:lnTo>
                    <a:pt x="717969" y="152399"/>
                  </a:lnTo>
                  <a:lnTo>
                    <a:pt x="703169" y="165099"/>
                  </a:lnTo>
                  <a:lnTo>
                    <a:pt x="720813" y="165099"/>
                  </a:lnTo>
                  <a:lnTo>
                    <a:pt x="716989" y="176989"/>
                  </a:lnTo>
                  <a:lnTo>
                    <a:pt x="725604" y="165099"/>
                  </a:lnTo>
                  <a:lnTo>
                    <a:pt x="744105" y="139699"/>
                  </a:lnTo>
                  <a:lnTo>
                    <a:pt x="774540" y="101599"/>
                  </a:lnTo>
                  <a:lnTo>
                    <a:pt x="802716" y="63499"/>
                  </a:lnTo>
                  <a:lnTo>
                    <a:pt x="823433" y="25399"/>
                  </a:lnTo>
                  <a:lnTo>
                    <a:pt x="831494" y="12699"/>
                  </a:lnTo>
                  <a:lnTo>
                    <a:pt x="842949" y="12699"/>
                  </a:lnTo>
                  <a:lnTo>
                    <a:pt x="838885" y="0"/>
                  </a:lnTo>
                  <a:close/>
                </a:path>
              </a:pathLst>
            </a:custGeom>
            <a:solidFill>
              <a:srgbClr val="20202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6" name="object 46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967155" y="4448860"/>
              <a:ext cx="1200023" cy="1247787"/>
            </a:xfrm>
            <a:prstGeom prst="rect">
              <a:avLst/>
            </a:prstGeom>
          </p:spPr>
        </p:pic>
        <p:pic>
          <p:nvPicPr>
            <p:cNvPr id="47" name="object 47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1161275" y="4551933"/>
              <a:ext cx="398792" cy="389293"/>
            </a:xfrm>
            <a:prstGeom prst="rect">
              <a:avLst/>
            </a:prstGeom>
          </p:spPr>
        </p:pic>
        <p:pic>
          <p:nvPicPr>
            <p:cNvPr id="48" name="object 48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1311528" y="4755387"/>
              <a:ext cx="218922" cy="192366"/>
            </a:xfrm>
            <a:prstGeom prst="rect">
              <a:avLst/>
            </a:prstGeom>
          </p:spPr>
        </p:pic>
        <p:pic>
          <p:nvPicPr>
            <p:cNvPr id="49" name="object 49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1463268" y="4687176"/>
              <a:ext cx="113334" cy="217474"/>
            </a:xfrm>
            <a:prstGeom prst="rect">
              <a:avLst/>
            </a:prstGeom>
          </p:spPr>
        </p:pic>
        <p:pic>
          <p:nvPicPr>
            <p:cNvPr id="50" name="object 50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1385379" y="4673308"/>
              <a:ext cx="150253" cy="283260"/>
            </a:xfrm>
            <a:prstGeom prst="rect">
              <a:avLst/>
            </a:prstGeom>
          </p:spPr>
        </p:pic>
        <p:pic>
          <p:nvPicPr>
            <p:cNvPr id="51" name="object 51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1208386" y="4826850"/>
              <a:ext cx="300577" cy="142760"/>
            </a:xfrm>
            <a:prstGeom prst="rect">
              <a:avLst/>
            </a:prstGeom>
          </p:spPr>
        </p:pic>
        <p:pic>
          <p:nvPicPr>
            <p:cNvPr id="52" name="object 52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1026198" y="4660849"/>
              <a:ext cx="981709" cy="1163827"/>
            </a:xfrm>
            <a:prstGeom prst="rect">
              <a:avLst/>
            </a:prstGeom>
          </p:spPr>
        </p:pic>
        <p:pic>
          <p:nvPicPr>
            <p:cNvPr id="53" name="object 53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1645856" y="4947805"/>
              <a:ext cx="137934" cy="269011"/>
            </a:xfrm>
            <a:prstGeom prst="rect">
              <a:avLst/>
            </a:prstGeom>
          </p:spPr>
        </p:pic>
        <p:pic>
          <p:nvPicPr>
            <p:cNvPr id="54" name="object 54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1700669" y="5064886"/>
              <a:ext cx="277570" cy="126974"/>
            </a:xfrm>
            <a:prstGeom prst="rect">
              <a:avLst/>
            </a:prstGeom>
          </p:spPr>
        </p:pic>
        <p:pic>
          <p:nvPicPr>
            <p:cNvPr id="55" name="object 55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1438804" y="4965001"/>
              <a:ext cx="389267" cy="349592"/>
            </a:xfrm>
            <a:prstGeom prst="rect">
              <a:avLst/>
            </a:prstGeom>
          </p:spPr>
        </p:pic>
        <p:sp>
          <p:nvSpPr>
            <p:cNvPr id="56" name="object 56"/>
            <p:cNvSpPr/>
            <p:nvPr/>
          </p:nvSpPr>
          <p:spPr>
            <a:xfrm>
              <a:off x="9247390" y="5354015"/>
              <a:ext cx="2244090" cy="897890"/>
            </a:xfrm>
            <a:custGeom>
              <a:avLst/>
              <a:gdLst/>
              <a:ahLst/>
              <a:cxnLst/>
              <a:rect l="l" t="t" r="r" b="b"/>
              <a:pathLst>
                <a:path w="2244090" h="897889">
                  <a:moveTo>
                    <a:pt x="2244013" y="0"/>
                  </a:moveTo>
                  <a:lnTo>
                    <a:pt x="0" y="0"/>
                  </a:lnTo>
                  <a:lnTo>
                    <a:pt x="0" y="897597"/>
                  </a:lnTo>
                  <a:lnTo>
                    <a:pt x="2244013" y="897597"/>
                  </a:lnTo>
                  <a:lnTo>
                    <a:pt x="2244013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7" name="object 57"/>
          <p:cNvSpPr txBox="1"/>
          <p:nvPr/>
        </p:nvSpPr>
        <p:spPr>
          <a:xfrm>
            <a:off x="4084688" y="3354062"/>
            <a:ext cx="2218690" cy="609600"/>
          </a:xfrm>
          <a:prstGeom prst="rect">
            <a:avLst/>
          </a:prstGeom>
        </p:spPr>
        <p:txBody>
          <a:bodyPr vert="horz" wrap="square" lIns="0" tIns="43180" rIns="0" bIns="0" rtlCol="0">
            <a:spAutoFit/>
          </a:bodyPr>
          <a:lstStyle/>
          <a:p>
            <a:pPr marL="12700" marR="5080">
              <a:lnSpc>
                <a:spcPts val="2200"/>
              </a:lnSpc>
              <a:spcBef>
                <a:spcPts val="34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Sunflowers = £1.45 Daffodils = £1.20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58" name="object 58"/>
          <p:cNvSpPr txBox="1"/>
          <p:nvPr/>
        </p:nvSpPr>
        <p:spPr>
          <a:xfrm>
            <a:off x="4084688" y="5451594"/>
            <a:ext cx="2015579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Change from £5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59" name="object 59"/>
          <p:cNvSpPr txBox="1"/>
          <p:nvPr/>
        </p:nvSpPr>
        <p:spPr>
          <a:xfrm>
            <a:off x="9247390" y="5354015"/>
            <a:ext cx="2244090" cy="897890"/>
          </a:xfrm>
          <a:prstGeom prst="rect">
            <a:avLst/>
          </a:prstGeom>
          <a:ln w="12700">
            <a:solidFill>
              <a:srgbClr val="303030"/>
            </a:solidFill>
          </a:ln>
        </p:spPr>
        <p:txBody>
          <a:bodyPr vert="horz" wrap="square" lIns="0" tIns="258445" rIns="0" bIns="0" rtlCol="0">
            <a:noAutofit/>
          </a:bodyPr>
          <a:lstStyle/>
          <a:p>
            <a:pPr marL="366395">
              <a:lnSpc>
                <a:spcPct val="100000"/>
              </a:lnSpc>
              <a:spcBef>
                <a:spcPts val="2035"/>
              </a:spcBef>
              <a:tabLst>
                <a:tab pos="1035685" algn="l"/>
              </a:tabLst>
            </a:pPr>
            <a:r>
              <a:rPr sz="2000" spc="-5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£</a:t>
            </a:r>
            <a:r>
              <a:rPr sz="20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	</a:t>
            </a:r>
            <a:r>
              <a:rPr sz="200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2.35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aphicFrame>
        <p:nvGraphicFramePr>
          <p:cNvPr id="60" name="object 6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8268054"/>
              </p:ext>
            </p:extLst>
          </p:nvPr>
        </p:nvGraphicFramePr>
        <p:xfrm>
          <a:off x="6777685" y="2857284"/>
          <a:ext cx="1417319" cy="14160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543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43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43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4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543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165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</a:t>
                      </a:r>
                      <a:endParaRPr sz="165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2857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165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4</a:t>
                      </a:r>
                      <a:endParaRPr sz="165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2857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25"/>
                        </a:spcBef>
                      </a:pPr>
                      <a:r>
                        <a:rPr sz="165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5</a:t>
                      </a:r>
                      <a:endParaRPr sz="165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28575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505">
                <a:tc>
                  <a:txBody>
                    <a:bodyPr/>
                    <a:lstStyle/>
                    <a:p>
                      <a:pPr marL="11747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165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+</a:t>
                      </a:r>
                      <a:endParaRPr sz="165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302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165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</a:t>
                      </a:r>
                      <a:endParaRPr sz="165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302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165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2</a:t>
                      </a:r>
                      <a:endParaRPr sz="165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302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165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0</a:t>
                      </a:r>
                      <a:endParaRPr sz="165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302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54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65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2</a:t>
                      </a:r>
                      <a:endParaRPr sz="165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905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65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6</a:t>
                      </a:r>
                      <a:endParaRPr sz="165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905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65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5</a:t>
                      </a:r>
                      <a:endParaRPr sz="165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905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877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61" name="object 61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7452550" y="3085845"/>
            <a:ext cx="64452" cy="64439"/>
          </a:xfrm>
          <a:prstGeom prst="rect">
            <a:avLst/>
          </a:prstGeom>
        </p:spPr>
      </p:pic>
      <p:pic>
        <p:nvPicPr>
          <p:cNvPr id="62" name="object 62"/>
          <p:cNvPicPr/>
          <p:nvPr/>
        </p:nvPicPr>
        <p:blipFill>
          <a:blip r:embed="rId35" cstate="print"/>
          <a:stretch>
            <a:fillRect/>
          </a:stretch>
        </p:blipFill>
        <p:spPr>
          <a:xfrm>
            <a:off x="7452550" y="3423145"/>
            <a:ext cx="64452" cy="64452"/>
          </a:xfrm>
          <a:prstGeom prst="rect">
            <a:avLst/>
          </a:prstGeom>
        </p:spPr>
      </p:pic>
      <p:pic>
        <p:nvPicPr>
          <p:cNvPr id="63" name="object 63"/>
          <p:cNvPicPr/>
          <p:nvPr/>
        </p:nvPicPr>
        <p:blipFill>
          <a:blip r:embed="rId34" cstate="print"/>
          <a:stretch>
            <a:fillRect/>
          </a:stretch>
        </p:blipFill>
        <p:spPr>
          <a:xfrm>
            <a:off x="7452550" y="3760457"/>
            <a:ext cx="64452" cy="64439"/>
          </a:xfrm>
          <a:prstGeom prst="rect">
            <a:avLst/>
          </a:prstGeom>
        </p:spPr>
      </p:pic>
      <p:sp>
        <p:nvSpPr>
          <p:cNvPr id="64" name="object 64"/>
          <p:cNvSpPr txBox="1"/>
          <p:nvPr/>
        </p:nvSpPr>
        <p:spPr>
          <a:xfrm>
            <a:off x="7431325" y="4640806"/>
            <a:ext cx="116205" cy="212238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3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9</a:t>
            </a:r>
            <a:endParaRPr sz="1300" dirty="0">
              <a:latin typeface="Grammarsaurus" pitchFamily="2" charset="0"/>
              <a:cs typeface="Arial"/>
            </a:endParaRPr>
          </a:p>
        </p:txBody>
      </p:sp>
      <p:graphicFrame>
        <p:nvGraphicFramePr>
          <p:cNvPr id="65" name="object 6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1181935"/>
              </p:ext>
            </p:extLst>
          </p:nvPr>
        </p:nvGraphicFramePr>
        <p:xfrm>
          <a:off x="6778612" y="4805895"/>
          <a:ext cx="1417319" cy="141605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543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43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432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43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5433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10489" algn="r">
                        <a:lnSpc>
                          <a:spcPts val="1470"/>
                        </a:lnSpc>
                      </a:pPr>
                      <a:r>
                        <a:rPr sz="1300" b="1" spc="-25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4</a:t>
                      </a:r>
                      <a:r>
                        <a:rPr sz="2475" b="1" spc="-37" baseline="-25252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5</a:t>
                      </a:r>
                      <a:endParaRPr sz="2475" baseline="-25252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10489" algn="r">
                        <a:lnSpc>
                          <a:spcPts val="1470"/>
                        </a:lnSpc>
                      </a:pPr>
                      <a:r>
                        <a:rPr sz="1300" b="1" spc="-25" dirty="0" smtClean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</a:t>
                      </a:r>
                      <a:r>
                        <a:rPr lang="en-US" sz="1050" b="1" spc="-25" dirty="0" smtClean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 </a:t>
                      </a:r>
                      <a:r>
                        <a:rPr sz="2475" b="1" spc="-37" baseline="-25252" dirty="0" smtClean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0</a:t>
                      </a:r>
                      <a:endParaRPr sz="2475" baseline="-25252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09855" algn="r">
                        <a:lnSpc>
                          <a:spcPts val="1470"/>
                        </a:lnSpc>
                      </a:pPr>
                      <a:r>
                        <a:rPr sz="1300" b="1" spc="-25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1</a:t>
                      </a:r>
                      <a:r>
                        <a:rPr sz="2475" b="1" spc="-37" baseline="-25252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0</a:t>
                      </a:r>
                      <a:endParaRPr sz="2475" baseline="-25252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7505">
                <a:tc>
                  <a:txBody>
                    <a:bodyPr/>
                    <a:lstStyle/>
                    <a:p>
                      <a:pPr marL="117475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165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+</a:t>
                      </a:r>
                      <a:endParaRPr sz="165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302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10489" algn="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165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2</a:t>
                      </a:r>
                      <a:endParaRPr sz="165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302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10489" algn="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165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6</a:t>
                      </a:r>
                      <a:endParaRPr sz="165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302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09855" algn="r">
                        <a:lnSpc>
                          <a:spcPct val="100000"/>
                        </a:lnSpc>
                        <a:spcBef>
                          <a:spcPts val="260"/>
                        </a:spcBef>
                      </a:pPr>
                      <a:r>
                        <a:rPr sz="165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5</a:t>
                      </a:r>
                      <a:endParaRPr sz="165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3302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54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10489" algn="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65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2</a:t>
                      </a:r>
                      <a:endParaRPr sz="165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905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11125" algn="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65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3</a:t>
                      </a:r>
                      <a:endParaRPr sz="165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905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R="109855" algn="r">
                        <a:lnSpc>
                          <a:spcPct val="100000"/>
                        </a:lnSpc>
                        <a:spcBef>
                          <a:spcPts val="150"/>
                        </a:spcBef>
                      </a:pPr>
                      <a:r>
                        <a:rPr sz="1650" b="1" spc="-50" dirty="0">
                          <a:solidFill>
                            <a:srgbClr val="68C5C4"/>
                          </a:solidFill>
                          <a:latin typeface="Grammarsaurus" pitchFamily="2" charset="0"/>
                          <a:cs typeface="Arial"/>
                        </a:rPr>
                        <a:t>5</a:t>
                      </a:r>
                      <a:endParaRPr sz="165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1905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28575">
                      <a:solidFill>
                        <a:srgbClr val="68C5C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877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28575">
                      <a:solidFill>
                        <a:srgbClr val="68C5C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66" name="object 66"/>
          <p:cNvPicPr/>
          <p:nvPr/>
        </p:nvPicPr>
        <p:blipFill>
          <a:blip r:embed="rId36" cstate="print"/>
          <a:stretch>
            <a:fillRect/>
          </a:stretch>
        </p:blipFill>
        <p:spPr>
          <a:xfrm>
            <a:off x="7453147" y="5371769"/>
            <a:ext cx="64439" cy="64439"/>
          </a:xfrm>
          <a:prstGeom prst="rect">
            <a:avLst/>
          </a:prstGeom>
        </p:spPr>
      </p:pic>
      <p:pic>
        <p:nvPicPr>
          <p:cNvPr id="67" name="object 67"/>
          <p:cNvPicPr/>
          <p:nvPr/>
        </p:nvPicPr>
        <p:blipFill>
          <a:blip r:embed="rId37" cstate="print"/>
          <a:stretch>
            <a:fillRect/>
          </a:stretch>
        </p:blipFill>
        <p:spPr>
          <a:xfrm>
            <a:off x="7453147" y="5709066"/>
            <a:ext cx="64439" cy="64452"/>
          </a:xfrm>
          <a:prstGeom prst="rect">
            <a:avLst/>
          </a:prstGeom>
        </p:spPr>
      </p:pic>
      <p:grpSp>
        <p:nvGrpSpPr>
          <p:cNvPr id="68" name="object 68"/>
          <p:cNvGrpSpPr/>
          <p:nvPr/>
        </p:nvGrpSpPr>
        <p:grpSpPr>
          <a:xfrm>
            <a:off x="7453147" y="4842573"/>
            <a:ext cx="281305" cy="256540"/>
            <a:chOff x="7453147" y="4842573"/>
            <a:chExt cx="281305" cy="256540"/>
          </a:xfrm>
        </p:grpSpPr>
        <p:sp>
          <p:nvSpPr>
            <p:cNvPr id="69" name="object 69"/>
            <p:cNvSpPr/>
            <p:nvPr/>
          </p:nvSpPr>
          <p:spPr>
            <a:xfrm>
              <a:off x="7453147" y="5034457"/>
              <a:ext cx="64769" cy="64769"/>
            </a:xfrm>
            <a:custGeom>
              <a:avLst/>
              <a:gdLst/>
              <a:ahLst/>
              <a:cxnLst/>
              <a:rect l="l" t="t" r="r" b="b"/>
              <a:pathLst>
                <a:path w="64770" h="64770">
                  <a:moveTo>
                    <a:pt x="32219" y="0"/>
                  </a:moveTo>
                  <a:lnTo>
                    <a:pt x="19679" y="2532"/>
                  </a:lnTo>
                  <a:lnTo>
                    <a:pt x="9437" y="9437"/>
                  </a:lnTo>
                  <a:lnTo>
                    <a:pt x="2532" y="19679"/>
                  </a:lnTo>
                  <a:lnTo>
                    <a:pt x="0" y="32219"/>
                  </a:lnTo>
                  <a:lnTo>
                    <a:pt x="2532" y="44762"/>
                  </a:lnTo>
                  <a:lnTo>
                    <a:pt x="9437" y="55008"/>
                  </a:lnTo>
                  <a:lnTo>
                    <a:pt x="19679" y="61918"/>
                  </a:lnTo>
                  <a:lnTo>
                    <a:pt x="32219" y="64452"/>
                  </a:lnTo>
                  <a:lnTo>
                    <a:pt x="44760" y="61918"/>
                  </a:lnTo>
                  <a:lnTo>
                    <a:pt x="55002" y="55008"/>
                  </a:lnTo>
                  <a:lnTo>
                    <a:pt x="61907" y="44762"/>
                  </a:lnTo>
                  <a:lnTo>
                    <a:pt x="64439" y="32219"/>
                  </a:lnTo>
                  <a:lnTo>
                    <a:pt x="61907" y="19679"/>
                  </a:lnTo>
                  <a:lnTo>
                    <a:pt x="55002" y="9437"/>
                  </a:lnTo>
                  <a:lnTo>
                    <a:pt x="44760" y="2532"/>
                  </a:lnTo>
                  <a:lnTo>
                    <a:pt x="32219" y="0"/>
                  </a:lnTo>
                  <a:close/>
                </a:path>
              </a:pathLst>
            </a:custGeom>
            <a:solidFill>
              <a:srgbClr val="68C5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7500708" y="4848923"/>
              <a:ext cx="227965" cy="217804"/>
            </a:xfrm>
            <a:custGeom>
              <a:avLst/>
              <a:gdLst/>
              <a:ahLst/>
              <a:cxnLst/>
              <a:rect l="l" t="t" r="r" b="b"/>
              <a:pathLst>
                <a:path w="227965" h="217804">
                  <a:moveTo>
                    <a:pt x="0" y="0"/>
                  </a:moveTo>
                  <a:lnTo>
                    <a:pt x="227355" y="217754"/>
                  </a:lnTo>
                </a:path>
              </a:pathLst>
            </a:custGeom>
            <a:ln w="127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3" name="object 21"/>
          <p:cNvSpPr txBox="1">
            <a:spLocks noGrp="1"/>
          </p:cNvSpPr>
          <p:nvPr>
            <p:ph type="title"/>
          </p:nvPr>
        </p:nvSpPr>
        <p:spPr>
          <a:xfrm>
            <a:off x="811057" y="594879"/>
            <a:ext cx="7647143" cy="98742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581025" marR="5080" indent="-568960">
              <a:lnSpc>
                <a:spcPct val="157800"/>
              </a:lnSpc>
              <a:spcBef>
                <a:spcPts val="95"/>
              </a:spcBef>
              <a:tabLst>
                <a:tab pos="581025" algn="l"/>
              </a:tabLst>
            </a:pPr>
            <a:r>
              <a:rPr b="1" spc="-5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3	</a:t>
            </a:r>
            <a:r>
              <a:rPr spc="-50" dirty="0">
                <a:solidFill>
                  <a:srgbClr val="404041"/>
                </a:solidFill>
                <a:latin typeface="Grammarsaurus" pitchFamily="2" charset="0"/>
              </a:rPr>
              <a:t>Amy buys one bunch of sunflowers and one bunch of </a:t>
            </a:r>
            <a:r>
              <a:rPr spc="-50" dirty="0" smtClean="0">
                <a:solidFill>
                  <a:srgbClr val="404041"/>
                </a:solidFill>
                <a:latin typeface="Grammarsaurus" pitchFamily="2" charset="0"/>
              </a:rPr>
              <a:t>da</a:t>
            </a:r>
            <a:r>
              <a:rPr lang="en-US" spc="-50" dirty="0" smtClean="0">
                <a:solidFill>
                  <a:srgbClr val="404041"/>
                </a:solidFill>
                <a:latin typeface="Grammarsaurus" pitchFamily="2" charset="0"/>
              </a:rPr>
              <a:t>ff</a:t>
            </a:r>
            <a:r>
              <a:rPr spc="-50" dirty="0" smtClean="0">
                <a:solidFill>
                  <a:srgbClr val="404041"/>
                </a:solidFill>
                <a:latin typeface="Grammarsaurus" pitchFamily="2" charset="0"/>
              </a:rPr>
              <a:t>odils</a:t>
            </a:r>
            <a:r>
              <a:rPr spc="-50" dirty="0">
                <a:solidFill>
                  <a:srgbClr val="404041"/>
                </a:solidFill>
                <a:latin typeface="Grammarsaurus" pitchFamily="2" charset="0"/>
              </a:rPr>
              <a:t>. She pays with a £5 note.</a:t>
            </a:r>
          </a:p>
        </p:txBody>
      </p:sp>
      <p:sp>
        <p:nvSpPr>
          <p:cNvPr id="74" name="object 25"/>
          <p:cNvSpPr txBox="1"/>
          <p:nvPr/>
        </p:nvSpPr>
        <p:spPr>
          <a:xfrm>
            <a:off x="4192879" y="2009521"/>
            <a:ext cx="3960521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How much change does Amy get?</a:t>
            </a:r>
            <a:endParaRPr sz="2000" dirty="0">
              <a:latin typeface="Grammarsaurus" pitchFamily="2" charset="0"/>
              <a:cs typeface="Gill Sans MT"/>
            </a:endParaRPr>
          </a:p>
        </p:txBody>
      </p:sp>
      <p:sp>
        <p:nvSpPr>
          <p:cNvPr id="75" name="object 26"/>
          <p:cNvSpPr txBox="1"/>
          <p:nvPr/>
        </p:nvSpPr>
        <p:spPr>
          <a:xfrm>
            <a:off x="1107287" y="5896483"/>
            <a:ext cx="103251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4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daffodils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76" name="object 28"/>
          <p:cNvSpPr txBox="1"/>
          <p:nvPr/>
        </p:nvSpPr>
        <p:spPr>
          <a:xfrm>
            <a:off x="966063" y="3497162"/>
            <a:ext cx="1907539" cy="742950"/>
          </a:xfrm>
          <a:prstGeom prst="rect">
            <a:avLst/>
          </a:prstGeom>
        </p:spPr>
        <p:txBody>
          <a:bodyPr vert="horz" wrap="square" lIns="0" tIns="76200" rIns="0" bIns="0" rtlCol="0">
            <a:spAutoFit/>
          </a:bodyPr>
          <a:lstStyle/>
          <a:p>
            <a:pPr marL="1339850">
              <a:lnSpc>
                <a:spcPct val="100000"/>
              </a:lnSpc>
              <a:spcBef>
                <a:spcPts val="600"/>
              </a:spcBef>
            </a:pPr>
            <a:r>
              <a:rPr sz="1850" b="1" spc="-4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£1.45</a:t>
            </a:r>
            <a:endParaRPr sz="1850" dirty="0">
              <a:latin typeface="Grammarsaurus" pitchFamily="2" charset="0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525"/>
              </a:spcBef>
            </a:pPr>
            <a:r>
              <a:rPr sz="2000" b="1" spc="-10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sunflowers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77" name="object 32"/>
          <p:cNvSpPr txBox="1"/>
          <p:nvPr/>
        </p:nvSpPr>
        <p:spPr>
          <a:xfrm>
            <a:off x="2289492" y="5487272"/>
            <a:ext cx="588010" cy="309245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1850" b="1" spc="-35" dirty="0">
                <a:solidFill>
                  <a:srgbClr val="1A1A1A"/>
                </a:solidFill>
                <a:latin typeface="Grammarsaurus" pitchFamily="2" charset="0"/>
                <a:cs typeface="Arial"/>
              </a:rPr>
              <a:t>£1.20</a:t>
            </a:r>
            <a:endParaRPr sz="1850">
              <a:latin typeface="Grammarsaurus" pitchFamily="2" charset="0"/>
              <a:cs typeface="Arial"/>
            </a:endParaRPr>
          </a:p>
        </p:txBody>
      </p:sp>
      <p:sp>
        <p:nvSpPr>
          <p:cNvPr id="71" name="object 5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ACF7E0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13658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4770"/>
              <a:ext cx="4910670" cy="3433229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117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39929" y="3640683"/>
              <a:ext cx="1562100" cy="156208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51870"/>
              <a:ext cx="778929" cy="156208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232" y="2002370"/>
              <a:ext cx="1562100" cy="156210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3029" y="5685366"/>
              <a:ext cx="1468970" cy="117263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2029" y="4885266"/>
              <a:ext cx="2235199" cy="1972732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1129" y="579970"/>
              <a:ext cx="1430870" cy="2235187"/>
            </a:xfrm>
            <a:prstGeom prst="rect">
              <a:avLst/>
            </a:prstGeom>
          </p:spPr>
        </p:pic>
      </p:grpSp>
      <p:grpSp>
        <p:nvGrpSpPr>
          <p:cNvPr id="14" name="object 14"/>
          <p:cNvGrpSpPr/>
          <p:nvPr/>
        </p:nvGrpSpPr>
        <p:grpSpPr>
          <a:xfrm>
            <a:off x="246570" y="309796"/>
            <a:ext cx="11699240" cy="6352540"/>
            <a:chOff x="246570" y="309796"/>
            <a:chExt cx="11699240" cy="6352540"/>
          </a:xfrm>
        </p:grpSpPr>
        <p:sp>
          <p:nvSpPr>
            <p:cNvPr id="15" name="object 15"/>
            <p:cNvSpPr/>
            <p:nvPr/>
          </p:nvSpPr>
          <p:spPr>
            <a:xfrm>
              <a:off x="252920" y="316146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0"/>
                  </a:lnTo>
                  <a:lnTo>
                    <a:pt x="11656309" y="29845"/>
                  </a:lnTo>
                  <a:lnTo>
                    <a:pt x="11624003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52920" y="316146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6"/>
                  </a:lnTo>
                  <a:lnTo>
                    <a:pt x="11656309" y="29845"/>
                  </a:lnTo>
                  <a:lnTo>
                    <a:pt x="11678140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43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48" y="239953"/>
                  </a:lnTo>
                  <a:lnTo>
                    <a:pt x="1719734" y="230487"/>
                  </a:lnTo>
                  <a:lnTo>
                    <a:pt x="1757883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3" y="35242"/>
                  </a:lnTo>
                  <a:lnTo>
                    <a:pt x="1719734" y="9466"/>
                  </a:lnTo>
                  <a:lnTo>
                    <a:pt x="1673148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5199443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48" y="0"/>
                  </a:lnTo>
                  <a:lnTo>
                    <a:pt x="1719734" y="9466"/>
                  </a:lnTo>
                  <a:lnTo>
                    <a:pt x="1757883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3" y="204711"/>
                  </a:lnTo>
                  <a:lnTo>
                    <a:pt x="1719734" y="230487"/>
                  </a:lnTo>
                  <a:lnTo>
                    <a:pt x="1673148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602669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0"/>
                  </a:moveTo>
                  <a:lnTo>
                    <a:pt x="38100" y="0"/>
                  </a:lnTo>
                  <a:lnTo>
                    <a:pt x="23274" y="2993"/>
                  </a:lnTo>
                  <a:lnTo>
                    <a:pt x="11163" y="11158"/>
                  </a:lnTo>
                  <a:lnTo>
                    <a:pt x="2995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5" y="558327"/>
                  </a:lnTo>
                  <a:lnTo>
                    <a:pt x="11163" y="570437"/>
                  </a:lnTo>
                  <a:lnTo>
                    <a:pt x="23274" y="578602"/>
                  </a:lnTo>
                  <a:lnTo>
                    <a:pt x="38100" y="581596"/>
                  </a:lnTo>
                  <a:lnTo>
                    <a:pt x="543509" y="581596"/>
                  </a:lnTo>
                  <a:lnTo>
                    <a:pt x="558334" y="578602"/>
                  </a:lnTo>
                  <a:lnTo>
                    <a:pt x="570445" y="570437"/>
                  </a:lnTo>
                  <a:lnTo>
                    <a:pt x="578613" y="558327"/>
                  </a:lnTo>
                  <a:lnTo>
                    <a:pt x="581609" y="543496"/>
                  </a:lnTo>
                  <a:lnTo>
                    <a:pt x="581609" y="38100"/>
                  </a:lnTo>
                  <a:lnTo>
                    <a:pt x="578613" y="23268"/>
                  </a:lnTo>
                  <a:lnTo>
                    <a:pt x="570445" y="11158"/>
                  </a:lnTo>
                  <a:lnTo>
                    <a:pt x="558334" y="2993"/>
                  </a:lnTo>
                  <a:lnTo>
                    <a:pt x="543509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602669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581596"/>
                  </a:moveTo>
                  <a:lnTo>
                    <a:pt x="38100" y="581596"/>
                  </a:lnTo>
                  <a:lnTo>
                    <a:pt x="23274" y="578602"/>
                  </a:lnTo>
                  <a:lnTo>
                    <a:pt x="11163" y="570437"/>
                  </a:lnTo>
                  <a:lnTo>
                    <a:pt x="2995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5" y="23268"/>
                  </a:lnTo>
                  <a:lnTo>
                    <a:pt x="11163" y="11158"/>
                  </a:lnTo>
                  <a:lnTo>
                    <a:pt x="23274" y="2993"/>
                  </a:lnTo>
                  <a:lnTo>
                    <a:pt x="38100" y="0"/>
                  </a:lnTo>
                  <a:lnTo>
                    <a:pt x="543509" y="0"/>
                  </a:lnTo>
                  <a:lnTo>
                    <a:pt x="558334" y="2993"/>
                  </a:lnTo>
                  <a:lnTo>
                    <a:pt x="570445" y="11158"/>
                  </a:lnTo>
                  <a:lnTo>
                    <a:pt x="578613" y="23268"/>
                  </a:lnTo>
                  <a:lnTo>
                    <a:pt x="581609" y="38100"/>
                  </a:lnTo>
                  <a:lnTo>
                    <a:pt x="581609" y="543496"/>
                  </a:lnTo>
                  <a:lnTo>
                    <a:pt x="578613" y="558327"/>
                  </a:lnTo>
                  <a:lnTo>
                    <a:pt x="570445" y="570437"/>
                  </a:lnTo>
                  <a:lnTo>
                    <a:pt x="558334" y="578602"/>
                  </a:lnTo>
                  <a:lnTo>
                    <a:pt x="543509" y="581596"/>
                  </a:lnTo>
                  <a:close/>
                </a:path>
              </a:pathLst>
            </a:custGeom>
            <a:ln w="12699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2377719" y="2720467"/>
              <a:ext cx="7437120" cy="581660"/>
            </a:xfrm>
            <a:custGeom>
              <a:avLst/>
              <a:gdLst/>
              <a:ahLst/>
              <a:cxnLst/>
              <a:rect l="l" t="t" r="r" b="b"/>
              <a:pathLst>
                <a:path w="7437120" h="581660">
                  <a:moveTo>
                    <a:pt x="7400404" y="0"/>
                  </a:moveTo>
                  <a:lnTo>
                    <a:pt x="36156" y="0"/>
                  </a:lnTo>
                  <a:lnTo>
                    <a:pt x="22079" y="2840"/>
                  </a:lnTo>
                  <a:lnTo>
                    <a:pt x="10587" y="10585"/>
                  </a:lnTo>
                  <a:lnTo>
                    <a:pt x="2840" y="22074"/>
                  </a:lnTo>
                  <a:lnTo>
                    <a:pt x="0" y="36144"/>
                  </a:lnTo>
                  <a:lnTo>
                    <a:pt x="0" y="545439"/>
                  </a:lnTo>
                  <a:lnTo>
                    <a:pt x="2840" y="559511"/>
                  </a:lnTo>
                  <a:lnTo>
                    <a:pt x="10587" y="571004"/>
                  </a:lnTo>
                  <a:lnTo>
                    <a:pt x="22079" y="578754"/>
                  </a:lnTo>
                  <a:lnTo>
                    <a:pt x="36156" y="581596"/>
                  </a:lnTo>
                  <a:lnTo>
                    <a:pt x="7400404" y="581596"/>
                  </a:lnTo>
                  <a:lnTo>
                    <a:pt x="7414476" y="578754"/>
                  </a:lnTo>
                  <a:lnTo>
                    <a:pt x="7425969" y="571004"/>
                  </a:lnTo>
                  <a:lnTo>
                    <a:pt x="7433719" y="559511"/>
                  </a:lnTo>
                  <a:lnTo>
                    <a:pt x="7436561" y="545439"/>
                  </a:lnTo>
                  <a:lnTo>
                    <a:pt x="7436561" y="36144"/>
                  </a:lnTo>
                  <a:lnTo>
                    <a:pt x="7433719" y="22074"/>
                  </a:lnTo>
                  <a:lnTo>
                    <a:pt x="7425969" y="10585"/>
                  </a:lnTo>
                  <a:lnTo>
                    <a:pt x="7414476" y="2840"/>
                  </a:lnTo>
                  <a:lnTo>
                    <a:pt x="7400404" y="0"/>
                  </a:lnTo>
                  <a:close/>
                </a:path>
              </a:pathLst>
            </a:custGeom>
            <a:solidFill>
              <a:srgbClr val="ADDCCE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3" name="object 23"/>
            <p:cNvSpPr/>
            <p:nvPr/>
          </p:nvSpPr>
          <p:spPr>
            <a:xfrm>
              <a:off x="2377719" y="2720467"/>
              <a:ext cx="7437120" cy="581660"/>
            </a:xfrm>
            <a:custGeom>
              <a:avLst/>
              <a:gdLst/>
              <a:ahLst/>
              <a:cxnLst/>
              <a:rect l="l" t="t" r="r" b="b"/>
              <a:pathLst>
                <a:path w="7437120" h="581660">
                  <a:moveTo>
                    <a:pt x="7400404" y="581596"/>
                  </a:moveTo>
                  <a:lnTo>
                    <a:pt x="36156" y="581596"/>
                  </a:lnTo>
                  <a:lnTo>
                    <a:pt x="22079" y="578754"/>
                  </a:lnTo>
                  <a:lnTo>
                    <a:pt x="10587" y="571004"/>
                  </a:lnTo>
                  <a:lnTo>
                    <a:pt x="2840" y="559511"/>
                  </a:lnTo>
                  <a:lnTo>
                    <a:pt x="0" y="545439"/>
                  </a:lnTo>
                  <a:lnTo>
                    <a:pt x="0" y="36144"/>
                  </a:lnTo>
                  <a:lnTo>
                    <a:pt x="2840" y="22074"/>
                  </a:lnTo>
                  <a:lnTo>
                    <a:pt x="10587" y="10585"/>
                  </a:lnTo>
                  <a:lnTo>
                    <a:pt x="22079" y="2840"/>
                  </a:lnTo>
                  <a:lnTo>
                    <a:pt x="36156" y="0"/>
                  </a:lnTo>
                  <a:lnTo>
                    <a:pt x="7400404" y="0"/>
                  </a:lnTo>
                  <a:lnTo>
                    <a:pt x="7414476" y="2840"/>
                  </a:lnTo>
                  <a:lnTo>
                    <a:pt x="7425969" y="10585"/>
                  </a:lnTo>
                  <a:lnTo>
                    <a:pt x="7433719" y="22074"/>
                  </a:lnTo>
                  <a:lnTo>
                    <a:pt x="7436561" y="36144"/>
                  </a:lnTo>
                  <a:lnTo>
                    <a:pt x="7436561" y="545439"/>
                  </a:lnTo>
                  <a:lnTo>
                    <a:pt x="7433719" y="559511"/>
                  </a:lnTo>
                  <a:lnTo>
                    <a:pt x="7425969" y="571004"/>
                  </a:lnTo>
                  <a:lnTo>
                    <a:pt x="7414476" y="578754"/>
                  </a:lnTo>
                  <a:lnTo>
                    <a:pt x="7400404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4" name="object 24"/>
          <p:cNvSpPr txBox="1"/>
          <p:nvPr/>
        </p:nvSpPr>
        <p:spPr>
          <a:xfrm>
            <a:off x="811051" y="559358"/>
            <a:ext cx="9003788" cy="2630592"/>
          </a:xfrm>
          <a:prstGeom prst="rect">
            <a:avLst/>
          </a:prstGeom>
        </p:spPr>
        <p:txBody>
          <a:bodyPr vert="horz" wrap="square" lIns="0" tIns="1885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85"/>
              </a:spcBef>
              <a:tabLst>
                <a:tab pos="581025" algn="l"/>
              </a:tabLst>
            </a:pPr>
            <a:r>
              <a:rPr sz="2000" b="1" spc="-5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4	</a:t>
            </a:r>
            <a:r>
              <a:rPr sz="2000" spc="-5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Shen is working out how long he spends on homework every week.</a:t>
            </a:r>
            <a:endParaRPr sz="2000" spc="-50" dirty="0">
              <a:latin typeface="Grammarsaurus" pitchFamily="2" charset="0"/>
              <a:cs typeface="Gill Sans MT"/>
            </a:endParaRPr>
          </a:p>
          <a:p>
            <a:pPr marL="581025" marR="1923414">
              <a:lnSpc>
                <a:spcPct val="111100"/>
              </a:lnSpc>
              <a:spcBef>
                <a:spcPts val="1120"/>
              </a:spcBef>
            </a:pPr>
            <a:r>
              <a:rPr sz="2000" spc="-5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From Monday to Friday, he does homework from 7:30am to 8:00am and from 3:50pm to 4:45pm.</a:t>
            </a:r>
            <a:endParaRPr sz="2000" spc="-50" dirty="0">
              <a:latin typeface="Grammarsaurus" pitchFamily="2" charset="0"/>
              <a:cs typeface="Gill Sans MT"/>
            </a:endParaRPr>
          </a:p>
          <a:p>
            <a:pPr marL="581025">
              <a:lnSpc>
                <a:spcPct val="100000"/>
              </a:lnSpc>
              <a:spcBef>
                <a:spcPts val="1390"/>
              </a:spcBef>
            </a:pPr>
            <a:r>
              <a:rPr sz="2000" spc="-5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He does no homework at the weekend.</a:t>
            </a:r>
            <a:endParaRPr sz="2000" spc="-5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  <a:spcBef>
                <a:spcPts val="1560"/>
              </a:spcBef>
            </a:pPr>
            <a:endParaRPr sz="2000" spc="-50" dirty="0">
              <a:latin typeface="Grammarsaurus" pitchFamily="2" charset="0"/>
              <a:cs typeface="Gill Sans MT"/>
            </a:endParaRPr>
          </a:p>
          <a:p>
            <a:pPr marL="1692000">
              <a:lnSpc>
                <a:spcPct val="100000"/>
              </a:lnSpc>
            </a:pPr>
            <a:r>
              <a:rPr sz="2000" spc="-5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What is the </a:t>
            </a:r>
            <a:r>
              <a:rPr sz="2000" b="1" spc="-50" dirty="0">
                <a:solidFill>
                  <a:srgbClr val="404041"/>
                </a:solidFill>
                <a:latin typeface="Grammarsaurus" pitchFamily="2" charset="0"/>
                <a:cs typeface="Arial"/>
              </a:rPr>
              <a:t>total </a:t>
            </a:r>
            <a:r>
              <a:rPr sz="2000" spc="-5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time Shen spends on his homework every week?</a:t>
            </a:r>
            <a:endParaRPr sz="2000" spc="-50" dirty="0">
              <a:latin typeface="Grammarsaurus" pitchFamily="2" charset="0"/>
              <a:cs typeface="Gill Sans MT"/>
            </a:endParaRPr>
          </a:p>
        </p:txBody>
      </p:sp>
      <p:sp>
        <p:nvSpPr>
          <p:cNvPr id="25" name="object 25"/>
          <p:cNvSpPr/>
          <p:nvPr/>
        </p:nvSpPr>
        <p:spPr>
          <a:xfrm>
            <a:off x="6926250" y="5136984"/>
            <a:ext cx="2829560" cy="707390"/>
          </a:xfrm>
          <a:custGeom>
            <a:avLst/>
            <a:gdLst/>
            <a:ahLst/>
            <a:cxnLst/>
            <a:rect l="l" t="t" r="r" b="b"/>
            <a:pathLst>
              <a:path w="2829559" h="707389">
                <a:moveTo>
                  <a:pt x="2829191" y="0"/>
                </a:moveTo>
                <a:lnTo>
                  <a:pt x="0" y="0"/>
                </a:lnTo>
                <a:lnTo>
                  <a:pt x="0" y="707301"/>
                </a:lnTo>
                <a:lnTo>
                  <a:pt x="2829191" y="707301"/>
                </a:lnTo>
                <a:lnTo>
                  <a:pt x="282919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26" name="object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4873234"/>
              </p:ext>
            </p:extLst>
          </p:nvPr>
        </p:nvGraphicFramePr>
        <p:xfrm>
          <a:off x="2076551" y="3716032"/>
          <a:ext cx="8027030" cy="24714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531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36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369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36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536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369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5369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5369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5369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5369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35369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353695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353695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5369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53695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53695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353695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353695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353695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353695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353695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</a:tblGrid>
              <a:tr h="3530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solid"/>
                    </a:lnR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12700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3060">
                <a:tc rowSpan="5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65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465"/>
                        </a:spcBef>
                      </a:pPr>
                      <a:endParaRPr sz="1650" dirty="0">
                        <a:latin typeface="Grammarsaurus" pitchFamily="2" charset="0"/>
                        <a:cs typeface="Times New Roman"/>
                      </a:endParaRPr>
                    </a:p>
                    <a:p>
                      <a:pPr marL="159385" marR="141605" indent="-1905" algn="ctr">
                        <a:lnSpc>
                          <a:spcPts val="1810"/>
                        </a:lnSpc>
                      </a:pPr>
                      <a:r>
                        <a:rPr sz="1650" spc="-100" baseline="0" dirty="0">
                          <a:solidFill>
                            <a:srgbClr val="1A1A1A"/>
                          </a:solidFill>
                          <a:latin typeface="Grammarsaurus" pitchFamily="2" charset="0"/>
                          <a:cs typeface="Gill Sans MT"/>
                        </a:rPr>
                        <a:t>Show your method</a:t>
                      </a:r>
                      <a:endParaRPr sz="1650" spc="-100" baseline="0" dirty="0">
                        <a:latin typeface="Grammarsaurus" pitchFamily="2" charset="0"/>
                        <a:cs typeface="Gill Sans MT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306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306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306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30303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rowSpan="2" gridSpan="8">
                  <a:txBody>
                    <a:bodyPr/>
                    <a:lstStyle/>
                    <a:p>
                      <a:pPr marL="654050">
                        <a:lnSpc>
                          <a:spcPct val="100000"/>
                        </a:lnSpc>
                        <a:spcBef>
                          <a:spcPts val="1714"/>
                        </a:spcBef>
                        <a:tabLst>
                          <a:tab pos="1791335" algn="l"/>
                        </a:tabLst>
                      </a:pPr>
                      <a:r>
                        <a:rPr sz="1650" b="1" spc="-10" dirty="0">
                          <a:latin typeface="Grammarsaurus" pitchFamily="2" charset="0"/>
                          <a:cs typeface="Arial"/>
                        </a:rPr>
                        <a:t>hours</a:t>
                      </a:r>
                      <a:r>
                        <a:rPr sz="1650" b="1" dirty="0">
                          <a:latin typeface="Grammarsaurus" pitchFamily="2" charset="0"/>
                          <a:cs typeface="Arial"/>
                        </a:rPr>
                        <a:t>	</a:t>
                      </a:r>
                      <a:r>
                        <a:rPr sz="1650" b="1" spc="-10" dirty="0">
                          <a:latin typeface="Grammarsaurus" pitchFamily="2" charset="0"/>
                          <a:cs typeface="Arial"/>
                        </a:rPr>
                        <a:t>minutes</a:t>
                      </a:r>
                      <a:endParaRPr sz="1650" dirty="0">
                        <a:latin typeface="Grammarsaurus" pitchFamily="2" charset="0"/>
                        <a:cs typeface="Arial"/>
                      </a:endParaRPr>
                    </a:p>
                  </a:txBody>
                  <a:tcPr marL="0" marR="0" marT="217804" marB="0">
                    <a:lnL w="3175">
                      <a:solidFill>
                        <a:srgbClr val="303030"/>
                      </a:solidFill>
                      <a:prstDash val="solid"/>
                    </a:lnL>
                    <a:lnR w="3175">
                      <a:solidFill>
                        <a:srgbClr val="303030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rowSpan="2"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30303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3060"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  <a:lnB w="3175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30303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tc gridSpan="8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217804" marB="0">
                    <a:lnL w="3175">
                      <a:solidFill>
                        <a:srgbClr val="303030"/>
                      </a:solidFill>
                      <a:prstDash val="solid"/>
                    </a:lnL>
                    <a:lnR w="3175">
                      <a:solidFill>
                        <a:srgbClr val="303030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3175">
                      <a:solidFill>
                        <a:srgbClr val="303030"/>
                      </a:solidFill>
                      <a:prstDash val="solid"/>
                    </a:lnB>
                    <a:solidFill>
                      <a:srgbClr val="FFFFFF"/>
                    </a:solidFill>
                  </a:tcPr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303030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3175">
                      <a:solidFill>
                        <a:srgbClr val="848484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530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000000"/>
                      </a:solidFill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12700">
                      <a:solidFill>
                        <a:srgbClr val="000000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3175">
                      <a:solidFill>
                        <a:srgbClr val="848484"/>
                      </a:solidFill>
                      <a:prstDash val="solid"/>
                    </a:lnR>
                    <a:lnT w="3175">
                      <a:solidFill>
                        <a:srgbClr val="303030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800" dirty="0">
                        <a:latin typeface="Grammarsaurus" pitchFamily="2" charset="0"/>
                        <a:cs typeface="Times New Roman"/>
                      </a:endParaRPr>
                    </a:p>
                  </a:txBody>
                  <a:tcPr marL="0" marR="0" marT="0" marB="0">
                    <a:lnL w="3175">
                      <a:solidFill>
                        <a:srgbClr val="848484"/>
                      </a:solidFill>
                      <a:prstDash val="solid"/>
                    </a:lnL>
                    <a:lnR w="12700">
                      <a:solidFill>
                        <a:srgbClr val="000000"/>
                      </a:solidFill>
                      <a:prstDash val="solid"/>
                    </a:lnR>
                    <a:lnT w="3175">
                      <a:solidFill>
                        <a:srgbClr val="848484"/>
                      </a:solidFill>
                      <a:prstDash val="solid"/>
                    </a:lnT>
                    <a:lnB w="12700">
                      <a:solidFill>
                        <a:srgbClr val="000000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7" name="object 5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3826929" cy="3513658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281329" y="3424770"/>
              <a:ext cx="4910670" cy="3433229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268129" y="0"/>
              <a:ext cx="1562100" cy="129117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6239929" y="3640683"/>
              <a:ext cx="1562100" cy="1562087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0" y="4351870"/>
              <a:ext cx="778929" cy="156208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31232" y="2002370"/>
              <a:ext cx="1562100" cy="1562100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0723029" y="5685366"/>
              <a:ext cx="1468970" cy="1172632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2722029" y="4885266"/>
              <a:ext cx="2235199" cy="1972732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0761129" y="579970"/>
              <a:ext cx="1430870" cy="2235187"/>
            </a:xfrm>
            <a:prstGeom prst="rect">
              <a:avLst/>
            </a:prstGeom>
          </p:spPr>
        </p:pic>
      </p:grpSp>
      <p:grpSp>
        <p:nvGrpSpPr>
          <p:cNvPr id="13" name="object 13"/>
          <p:cNvGrpSpPr/>
          <p:nvPr/>
        </p:nvGrpSpPr>
        <p:grpSpPr>
          <a:xfrm>
            <a:off x="246570" y="309796"/>
            <a:ext cx="11699240" cy="6352540"/>
            <a:chOff x="246570" y="309796"/>
            <a:chExt cx="11699240" cy="6352540"/>
          </a:xfrm>
        </p:grpSpPr>
        <p:sp>
          <p:nvSpPr>
            <p:cNvPr id="14" name="object 14"/>
            <p:cNvSpPr/>
            <p:nvPr/>
          </p:nvSpPr>
          <p:spPr>
            <a:xfrm>
              <a:off x="252920" y="316146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0"/>
                  </a:moveTo>
                  <a:lnTo>
                    <a:pt x="101600" y="0"/>
                  </a:lnTo>
                  <a:lnTo>
                    <a:pt x="62150" y="8016"/>
                  </a:lnTo>
                  <a:lnTo>
                    <a:pt x="29845" y="29845"/>
                  </a:lnTo>
                  <a:lnTo>
                    <a:pt x="8016" y="62150"/>
                  </a:lnTo>
                  <a:lnTo>
                    <a:pt x="0" y="101600"/>
                  </a:lnTo>
                  <a:lnTo>
                    <a:pt x="0" y="6124105"/>
                  </a:lnTo>
                  <a:lnTo>
                    <a:pt x="8016" y="6163554"/>
                  </a:lnTo>
                  <a:lnTo>
                    <a:pt x="29844" y="6195860"/>
                  </a:lnTo>
                  <a:lnTo>
                    <a:pt x="62150" y="6217688"/>
                  </a:lnTo>
                  <a:lnTo>
                    <a:pt x="101600" y="6225705"/>
                  </a:lnTo>
                  <a:lnTo>
                    <a:pt x="11584559" y="6225705"/>
                  </a:lnTo>
                  <a:lnTo>
                    <a:pt x="11624003" y="6217688"/>
                  </a:lnTo>
                  <a:lnTo>
                    <a:pt x="11656309" y="6195860"/>
                  </a:lnTo>
                  <a:lnTo>
                    <a:pt x="11678140" y="6163554"/>
                  </a:lnTo>
                  <a:lnTo>
                    <a:pt x="11686159" y="6124105"/>
                  </a:lnTo>
                  <a:lnTo>
                    <a:pt x="11686159" y="101600"/>
                  </a:lnTo>
                  <a:lnTo>
                    <a:pt x="11678140" y="62150"/>
                  </a:lnTo>
                  <a:lnTo>
                    <a:pt x="11656309" y="29845"/>
                  </a:lnTo>
                  <a:lnTo>
                    <a:pt x="11624003" y="8016"/>
                  </a:lnTo>
                  <a:lnTo>
                    <a:pt x="11584559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252920" y="316146"/>
              <a:ext cx="11686540" cy="6226175"/>
            </a:xfrm>
            <a:custGeom>
              <a:avLst/>
              <a:gdLst/>
              <a:ahLst/>
              <a:cxnLst/>
              <a:rect l="l" t="t" r="r" b="b"/>
              <a:pathLst>
                <a:path w="11686540" h="6226175">
                  <a:moveTo>
                    <a:pt x="11584559" y="6225705"/>
                  </a:moveTo>
                  <a:lnTo>
                    <a:pt x="101600" y="6225705"/>
                  </a:lnTo>
                  <a:lnTo>
                    <a:pt x="62150" y="6217688"/>
                  </a:lnTo>
                  <a:lnTo>
                    <a:pt x="29844" y="6195860"/>
                  </a:lnTo>
                  <a:lnTo>
                    <a:pt x="8016" y="6163554"/>
                  </a:lnTo>
                  <a:lnTo>
                    <a:pt x="0" y="6124105"/>
                  </a:lnTo>
                  <a:lnTo>
                    <a:pt x="0" y="101600"/>
                  </a:lnTo>
                  <a:lnTo>
                    <a:pt x="8016" y="62150"/>
                  </a:lnTo>
                  <a:lnTo>
                    <a:pt x="29845" y="29845"/>
                  </a:lnTo>
                  <a:lnTo>
                    <a:pt x="62150" y="8016"/>
                  </a:lnTo>
                  <a:lnTo>
                    <a:pt x="101600" y="0"/>
                  </a:lnTo>
                  <a:lnTo>
                    <a:pt x="11584559" y="0"/>
                  </a:lnTo>
                  <a:lnTo>
                    <a:pt x="11624003" y="8016"/>
                  </a:lnTo>
                  <a:lnTo>
                    <a:pt x="11656309" y="29845"/>
                  </a:lnTo>
                  <a:lnTo>
                    <a:pt x="11678140" y="62150"/>
                  </a:lnTo>
                  <a:lnTo>
                    <a:pt x="11686159" y="101600"/>
                  </a:lnTo>
                  <a:lnTo>
                    <a:pt x="11686159" y="6124105"/>
                  </a:lnTo>
                  <a:lnTo>
                    <a:pt x="11678140" y="6163554"/>
                  </a:lnTo>
                  <a:lnTo>
                    <a:pt x="11656309" y="6195860"/>
                  </a:lnTo>
                  <a:lnTo>
                    <a:pt x="11624003" y="6217688"/>
                  </a:lnTo>
                  <a:lnTo>
                    <a:pt x="11584559" y="6225705"/>
                  </a:lnTo>
                  <a:close/>
                </a:path>
              </a:pathLst>
            </a:custGeom>
            <a:ln w="12700">
              <a:solidFill>
                <a:srgbClr val="00161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5199443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0"/>
                  </a:moveTo>
                  <a:lnTo>
                    <a:pt x="119964" y="0"/>
                  </a:lnTo>
                  <a:lnTo>
                    <a:pt x="73385" y="9466"/>
                  </a:lnTo>
                  <a:lnTo>
                    <a:pt x="35240" y="35242"/>
                  </a:lnTo>
                  <a:lnTo>
                    <a:pt x="9466" y="73391"/>
                  </a:lnTo>
                  <a:lnTo>
                    <a:pt x="0" y="119976"/>
                  </a:lnTo>
                  <a:lnTo>
                    <a:pt x="9466" y="166562"/>
                  </a:lnTo>
                  <a:lnTo>
                    <a:pt x="35240" y="204711"/>
                  </a:lnTo>
                  <a:lnTo>
                    <a:pt x="73385" y="230487"/>
                  </a:lnTo>
                  <a:lnTo>
                    <a:pt x="119964" y="239953"/>
                  </a:lnTo>
                  <a:lnTo>
                    <a:pt x="1673148" y="239953"/>
                  </a:lnTo>
                  <a:lnTo>
                    <a:pt x="1719734" y="230487"/>
                  </a:lnTo>
                  <a:lnTo>
                    <a:pt x="1757883" y="204711"/>
                  </a:lnTo>
                  <a:lnTo>
                    <a:pt x="1783659" y="166562"/>
                  </a:lnTo>
                  <a:lnTo>
                    <a:pt x="1793125" y="119976"/>
                  </a:lnTo>
                  <a:lnTo>
                    <a:pt x="1783659" y="73391"/>
                  </a:lnTo>
                  <a:lnTo>
                    <a:pt x="1757883" y="35242"/>
                  </a:lnTo>
                  <a:lnTo>
                    <a:pt x="1719734" y="9466"/>
                  </a:lnTo>
                  <a:lnTo>
                    <a:pt x="1673148" y="0"/>
                  </a:lnTo>
                  <a:close/>
                </a:path>
              </a:pathLst>
            </a:custGeom>
            <a:solidFill>
              <a:srgbClr val="00685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5199443" y="6415403"/>
              <a:ext cx="1793239" cy="240029"/>
            </a:xfrm>
            <a:custGeom>
              <a:avLst/>
              <a:gdLst/>
              <a:ahLst/>
              <a:cxnLst/>
              <a:rect l="l" t="t" r="r" b="b"/>
              <a:pathLst>
                <a:path w="1793240" h="240029">
                  <a:moveTo>
                    <a:pt x="1673148" y="239953"/>
                  </a:moveTo>
                  <a:lnTo>
                    <a:pt x="119964" y="239953"/>
                  </a:lnTo>
                  <a:lnTo>
                    <a:pt x="73385" y="230487"/>
                  </a:lnTo>
                  <a:lnTo>
                    <a:pt x="35240" y="204711"/>
                  </a:lnTo>
                  <a:lnTo>
                    <a:pt x="9466" y="166562"/>
                  </a:lnTo>
                  <a:lnTo>
                    <a:pt x="0" y="119976"/>
                  </a:lnTo>
                  <a:lnTo>
                    <a:pt x="9466" y="73391"/>
                  </a:lnTo>
                  <a:lnTo>
                    <a:pt x="35240" y="35242"/>
                  </a:lnTo>
                  <a:lnTo>
                    <a:pt x="73385" y="9466"/>
                  </a:lnTo>
                  <a:lnTo>
                    <a:pt x="119964" y="0"/>
                  </a:lnTo>
                  <a:lnTo>
                    <a:pt x="1673148" y="0"/>
                  </a:lnTo>
                  <a:lnTo>
                    <a:pt x="1719734" y="9466"/>
                  </a:lnTo>
                  <a:lnTo>
                    <a:pt x="1757883" y="35242"/>
                  </a:lnTo>
                  <a:lnTo>
                    <a:pt x="1783659" y="73391"/>
                  </a:lnTo>
                  <a:lnTo>
                    <a:pt x="1793125" y="119976"/>
                  </a:lnTo>
                  <a:lnTo>
                    <a:pt x="1783659" y="166562"/>
                  </a:lnTo>
                  <a:lnTo>
                    <a:pt x="1757883" y="204711"/>
                  </a:lnTo>
                  <a:lnTo>
                    <a:pt x="1719734" y="230487"/>
                  </a:lnTo>
                  <a:lnTo>
                    <a:pt x="1673148" y="239953"/>
                  </a:lnTo>
                  <a:close/>
                </a:path>
              </a:pathLst>
            </a:custGeom>
            <a:ln w="12700">
              <a:solidFill>
                <a:srgbClr val="240D17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5267490" y="6427472"/>
              <a:ext cx="216510" cy="216510"/>
            </a:xfrm>
            <a:prstGeom prst="rect">
              <a:avLst/>
            </a:prstGeom>
          </p:spPr>
        </p:pic>
      </p:grpSp>
      <p:grpSp>
        <p:nvGrpSpPr>
          <p:cNvPr id="20" name="object 20"/>
          <p:cNvGrpSpPr/>
          <p:nvPr/>
        </p:nvGrpSpPr>
        <p:grpSpPr>
          <a:xfrm>
            <a:off x="596319" y="615543"/>
            <a:ext cx="594360" cy="594360"/>
            <a:chOff x="596319" y="615543"/>
            <a:chExt cx="594360" cy="594360"/>
          </a:xfrm>
        </p:grpSpPr>
        <p:sp>
          <p:nvSpPr>
            <p:cNvPr id="21" name="object 21"/>
            <p:cNvSpPr/>
            <p:nvPr/>
          </p:nvSpPr>
          <p:spPr>
            <a:xfrm>
              <a:off x="602669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0"/>
                  </a:moveTo>
                  <a:lnTo>
                    <a:pt x="38100" y="0"/>
                  </a:lnTo>
                  <a:lnTo>
                    <a:pt x="23274" y="2993"/>
                  </a:lnTo>
                  <a:lnTo>
                    <a:pt x="11163" y="11158"/>
                  </a:lnTo>
                  <a:lnTo>
                    <a:pt x="2995" y="23268"/>
                  </a:lnTo>
                  <a:lnTo>
                    <a:pt x="0" y="38100"/>
                  </a:lnTo>
                  <a:lnTo>
                    <a:pt x="0" y="543496"/>
                  </a:lnTo>
                  <a:lnTo>
                    <a:pt x="2995" y="558327"/>
                  </a:lnTo>
                  <a:lnTo>
                    <a:pt x="11163" y="570437"/>
                  </a:lnTo>
                  <a:lnTo>
                    <a:pt x="23274" y="578602"/>
                  </a:lnTo>
                  <a:lnTo>
                    <a:pt x="38100" y="581596"/>
                  </a:lnTo>
                  <a:lnTo>
                    <a:pt x="543509" y="581596"/>
                  </a:lnTo>
                  <a:lnTo>
                    <a:pt x="558334" y="578602"/>
                  </a:lnTo>
                  <a:lnTo>
                    <a:pt x="570445" y="570437"/>
                  </a:lnTo>
                  <a:lnTo>
                    <a:pt x="578613" y="558327"/>
                  </a:lnTo>
                  <a:lnTo>
                    <a:pt x="581609" y="543496"/>
                  </a:lnTo>
                  <a:lnTo>
                    <a:pt x="581609" y="38100"/>
                  </a:lnTo>
                  <a:lnTo>
                    <a:pt x="578613" y="23268"/>
                  </a:lnTo>
                  <a:lnTo>
                    <a:pt x="570445" y="11158"/>
                  </a:lnTo>
                  <a:lnTo>
                    <a:pt x="558334" y="2993"/>
                  </a:lnTo>
                  <a:lnTo>
                    <a:pt x="543509" y="0"/>
                  </a:lnTo>
                  <a:close/>
                </a:path>
              </a:pathLst>
            </a:custGeom>
            <a:solidFill>
              <a:srgbClr val="474747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602669" y="621893"/>
              <a:ext cx="581660" cy="581660"/>
            </a:xfrm>
            <a:custGeom>
              <a:avLst/>
              <a:gdLst/>
              <a:ahLst/>
              <a:cxnLst/>
              <a:rect l="l" t="t" r="r" b="b"/>
              <a:pathLst>
                <a:path w="581660" h="581660">
                  <a:moveTo>
                    <a:pt x="543509" y="581596"/>
                  </a:moveTo>
                  <a:lnTo>
                    <a:pt x="38100" y="581596"/>
                  </a:lnTo>
                  <a:lnTo>
                    <a:pt x="23274" y="578602"/>
                  </a:lnTo>
                  <a:lnTo>
                    <a:pt x="11163" y="570437"/>
                  </a:lnTo>
                  <a:lnTo>
                    <a:pt x="2995" y="558327"/>
                  </a:lnTo>
                  <a:lnTo>
                    <a:pt x="0" y="543496"/>
                  </a:lnTo>
                  <a:lnTo>
                    <a:pt x="0" y="38100"/>
                  </a:lnTo>
                  <a:lnTo>
                    <a:pt x="2995" y="23268"/>
                  </a:lnTo>
                  <a:lnTo>
                    <a:pt x="11163" y="11158"/>
                  </a:lnTo>
                  <a:lnTo>
                    <a:pt x="23274" y="2993"/>
                  </a:lnTo>
                  <a:lnTo>
                    <a:pt x="38100" y="0"/>
                  </a:lnTo>
                  <a:lnTo>
                    <a:pt x="543509" y="0"/>
                  </a:lnTo>
                  <a:lnTo>
                    <a:pt x="558334" y="2993"/>
                  </a:lnTo>
                  <a:lnTo>
                    <a:pt x="570445" y="11158"/>
                  </a:lnTo>
                  <a:lnTo>
                    <a:pt x="578613" y="23268"/>
                  </a:lnTo>
                  <a:lnTo>
                    <a:pt x="581609" y="38100"/>
                  </a:lnTo>
                  <a:lnTo>
                    <a:pt x="581609" y="543496"/>
                  </a:lnTo>
                  <a:lnTo>
                    <a:pt x="578613" y="558327"/>
                  </a:lnTo>
                  <a:lnTo>
                    <a:pt x="570445" y="570437"/>
                  </a:lnTo>
                  <a:lnTo>
                    <a:pt x="558334" y="578602"/>
                  </a:lnTo>
                  <a:lnTo>
                    <a:pt x="543509" y="581596"/>
                  </a:lnTo>
                  <a:close/>
                </a:path>
              </a:pathLst>
            </a:custGeom>
            <a:ln w="12699">
              <a:solidFill>
                <a:srgbClr val="15151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4" name="object 24"/>
          <p:cNvGrpSpPr/>
          <p:nvPr/>
        </p:nvGrpSpPr>
        <p:grpSpPr>
          <a:xfrm>
            <a:off x="2371369" y="2714117"/>
            <a:ext cx="7449820" cy="594360"/>
            <a:chOff x="2371369" y="2714117"/>
            <a:chExt cx="7449820" cy="594360"/>
          </a:xfrm>
        </p:grpSpPr>
        <p:sp>
          <p:nvSpPr>
            <p:cNvPr id="25" name="object 25"/>
            <p:cNvSpPr/>
            <p:nvPr/>
          </p:nvSpPr>
          <p:spPr>
            <a:xfrm>
              <a:off x="2377719" y="2720467"/>
              <a:ext cx="7437120" cy="581660"/>
            </a:xfrm>
            <a:custGeom>
              <a:avLst/>
              <a:gdLst/>
              <a:ahLst/>
              <a:cxnLst/>
              <a:rect l="l" t="t" r="r" b="b"/>
              <a:pathLst>
                <a:path w="7437120" h="581660">
                  <a:moveTo>
                    <a:pt x="7400404" y="0"/>
                  </a:moveTo>
                  <a:lnTo>
                    <a:pt x="36156" y="0"/>
                  </a:lnTo>
                  <a:lnTo>
                    <a:pt x="22079" y="2840"/>
                  </a:lnTo>
                  <a:lnTo>
                    <a:pt x="10587" y="10585"/>
                  </a:lnTo>
                  <a:lnTo>
                    <a:pt x="2840" y="22074"/>
                  </a:lnTo>
                  <a:lnTo>
                    <a:pt x="0" y="36144"/>
                  </a:lnTo>
                  <a:lnTo>
                    <a:pt x="0" y="545439"/>
                  </a:lnTo>
                  <a:lnTo>
                    <a:pt x="2840" y="559511"/>
                  </a:lnTo>
                  <a:lnTo>
                    <a:pt x="10587" y="571004"/>
                  </a:lnTo>
                  <a:lnTo>
                    <a:pt x="22079" y="578754"/>
                  </a:lnTo>
                  <a:lnTo>
                    <a:pt x="36156" y="581596"/>
                  </a:lnTo>
                  <a:lnTo>
                    <a:pt x="7400404" y="581596"/>
                  </a:lnTo>
                  <a:lnTo>
                    <a:pt x="7414476" y="578754"/>
                  </a:lnTo>
                  <a:lnTo>
                    <a:pt x="7425969" y="571004"/>
                  </a:lnTo>
                  <a:lnTo>
                    <a:pt x="7433719" y="559511"/>
                  </a:lnTo>
                  <a:lnTo>
                    <a:pt x="7436561" y="545439"/>
                  </a:lnTo>
                  <a:lnTo>
                    <a:pt x="7436561" y="36144"/>
                  </a:lnTo>
                  <a:lnTo>
                    <a:pt x="7433719" y="22074"/>
                  </a:lnTo>
                  <a:lnTo>
                    <a:pt x="7425969" y="10585"/>
                  </a:lnTo>
                  <a:lnTo>
                    <a:pt x="7414476" y="2840"/>
                  </a:lnTo>
                  <a:lnTo>
                    <a:pt x="7400404" y="0"/>
                  </a:lnTo>
                  <a:close/>
                </a:path>
              </a:pathLst>
            </a:custGeom>
            <a:solidFill>
              <a:srgbClr val="CCCCC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6" name="object 26"/>
            <p:cNvSpPr/>
            <p:nvPr/>
          </p:nvSpPr>
          <p:spPr>
            <a:xfrm>
              <a:off x="2377719" y="2720467"/>
              <a:ext cx="7437120" cy="581660"/>
            </a:xfrm>
            <a:custGeom>
              <a:avLst/>
              <a:gdLst/>
              <a:ahLst/>
              <a:cxnLst/>
              <a:rect l="l" t="t" r="r" b="b"/>
              <a:pathLst>
                <a:path w="7437120" h="581660">
                  <a:moveTo>
                    <a:pt x="7400404" y="581596"/>
                  </a:moveTo>
                  <a:lnTo>
                    <a:pt x="36156" y="581596"/>
                  </a:lnTo>
                  <a:lnTo>
                    <a:pt x="22079" y="578754"/>
                  </a:lnTo>
                  <a:lnTo>
                    <a:pt x="10587" y="571004"/>
                  </a:lnTo>
                  <a:lnTo>
                    <a:pt x="2840" y="559511"/>
                  </a:lnTo>
                  <a:lnTo>
                    <a:pt x="0" y="545439"/>
                  </a:lnTo>
                  <a:lnTo>
                    <a:pt x="0" y="36144"/>
                  </a:lnTo>
                  <a:lnTo>
                    <a:pt x="2840" y="22074"/>
                  </a:lnTo>
                  <a:lnTo>
                    <a:pt x="10587" y="10585"/>
                  </a:lnTo>
                  <a:lnTo>
                    <a:pt x="22079" y="2840"/>
                  </a:lnTo>
                  <a:lnTo>
                    <a:pt x="36156" y="0"/>
                  </a:lnTo>
                  <a:lnTo>
                    <a:pt x="7400404" y="0"/>
                  </a:lnTo>
                  <a:lnTo>
                    <a:pt x="7414476" y="2840"/>
                  </a:lnTo>
                  <a:lnTo>
                    <a:pt x="7425969" y="10585"/>
                  </a:lnTo>
                  <a:lnTo>
                    <a:pt x="7433719" y="22074"/>
                  </a:lnTo>
                  <a:lnTo>
                    <a:pt x="7436561" y="36144"/>
                  </a:lnTo>
                  <a:lnTo>
                    <a:pt x="7436561" y="545439"/>
                  </a:lnTo>
                  <a:lnTo>
                    <a:pt x="7433719" y="559511"/>
                  </a:lnTo>
                  <a:lnTo>
                    <a:pt x="7425969" y="571004"/>
                  </a:lnTo>
                  <a:lnTo>
                    <a:pt x="7414476" y="578754"/>
                  </a:lnTo>
                  <a:lnTo>
                    <a:pt x="7400404" y="581596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28" name="object 28"/>
          <p:cNvGrpSpPr/>
          <p:nvPr/>
        </p:nvGrpSpPr>
        <p:grpSpPr>
          <a:xfrm>
            <a:off x="3029750" y="3716032"/>
            <a:ext cx="7085965" cy="2488565"/>
            <a:chOff x="3029750" y="3716032"/>
            <a:chExt cx="7085965" cy="2488565"/>
          </a:xfrm>
        </p:grpSpPr>
        <p:sp>
          <p:nvSpPr>
            <p:cNvPr id="29" name="object 29"/>
            <p:cNvSpPr/>
            <p:nvPr/>
          </p:nvSpPr>
          <p:spPr>
            <a:xfrm>
              <a:off x="3036100" y="3722382"/>
              <a:ext cx="7073265" cy="2475865"/>
            </a:xfrm>
            <a:custGeom>
              <a:avLst/>
              <a:gdLst/>
              <a:ahLst/>
              <a:cxnLst/>
              <a:rect l="l" t="t" r="r" b="b"/>
              <a:pathLst>
                <a:path w="7073265" h="2475865">
                  <a:moveTo>
                    <a:pt x="353656" y="353656"/>
                  </a:moveTo>
                  <a:lnTo>
                    <a:pt x="0" y="353656"/>
                  </a:lnTo>
                  <a:lnTo>
                    <a:pt x="0" y="0"/>
                  </a:lnTo>
                  <a:lnTo>
                    <a:pt x="353656" y="0"/>
                  </a:lnTo>
                  <a:lnTo>
                    <a:pt x="353656" y="353656"/>
                  </a:lnTo>
                  <a:close/>
                </a:path>
                <a:path w="7073265" h="2475865">
                  <a:moveTo>
                    <a:pt x="707288" y="353656"/>
                  </a:moveTo>
                  <a:lnTo>
                    <a:pt x="353644" y="353656"/>
                  </a:lnTo>
                  <a:lnTo>
                    <a:pt x="353644" y="0"/>
                  </a:lnTo>
                  <a:lnTo>
                    <a:pt x="707288" y="0"/>
                  </a:lnTo>
                  <a:lnTo>
                    <a:pt x="707288" y="353656"/>
                  </a:lnTo>
                  <a:close/>
                </a:path>
                <a:path w="7073265" h="2475865">
                  <a:moveTo>
                    <a:pt x="1060945" y="353656"/>
                  </a:moveTo>
                  <a:lnTo>
                    <a:pt x="707288" y="353656"/>
                  </a:lnTo>
                  <a:lnTo>
                    <a:pt x="707288" y="0"/>
                  </a:lnTo>
                  <a:lnTo>
                    <a:pt x="1060945" y="0"/>
                  </a:lnTo>
                  <a:lnTo>
                    <a:pt x="1060945" y="353656"/>
                  </a:lnTo>
                  <a:close/>
                </a:path>
                <a:path w="7073265" h="2475865">
                  <a:moveTo>
                    <a:pt x="1414602" y="353656"/>
                  </a:moveTo>
                  <a:lnTo>
                    <a:pt x="1060945" y="353656"/>
                  </a:lnTo>
                  <a:lnTo>
                    <a:pt x="1060945" y="0"/>
                  </a:lnTo>
                  <a:lnTo>
                    <a:pt x="1414602" y="0"/>
                  </a:lnTo>
                  <a:lnTo>
                    <a:pt x="1414602" y="353656"/>
                  </a:lnTo>
                  <a:close/>
                </a:path>
                <a:path w="7073265" h="2475865">
                  <a:moveTo>
                    <a:pt x="1768246" y="353656"/>
                  </a:moveTo>
                  <a:lnTo>
                    <a:pt x="1414589" y="353656"/>
                  </a:lnTo>
                  <a:lnTo>
                    <a:pt x="1414589" y="0"/>
                  </a:lnTo>
                  <a:lnTo>
                    <a:pt x="1768246" y="0"/>
                  </a:lnTo>
                  <a:lnTo>
                    <a:pt x="1768246" y="353656"/>
                  </a:lnTo>
                  <a:close/>
                </a:path>
                <a:path w="7073265" h="2475865">
                  <a:moveTo>
                    <a:pt x="2121890" y="353656"/>
                  </a:moveTo>
                  <a:lnTo>
                    <a:pt x="1768246" y="353656"/>
                  </a:lnTo>
                  <a:lnTo>
                    <a:pt x="1768246" y="0"/>
                  </a:lnTo>
                  <a:lnTo>
                    <a:pt x="2121890" y="0"/>
                  </a:lnTo>
                  <a:lnTo>
                    <a:pt x="2121890" y="353656"/>
                  </a:lnTo>
                  <a:close/>
                </a:path>
                <a:path w="7073265" h="2475865">
                  <a:moveTo>
                    <a:pt x="2475547" y="353656"/>
                  </a:moveTo>
                  <a:lnTo>
                    <a:pt x="2121890" y="353656"/>
                  </a:lnTo>
                  <a:lnTo>
                    <a:pt x="2121890" y="0"/>
                  </a:lnTo>
                  <a:lnTo>
                    <a:pt x="2475547" y="0"/>
                  </a:lnTo>
                  <a:lnTo>
                    <a:pt x="2475547" y="353656"/>
                  </a:lnTo>
                  <a:close/>
                </a:path>
                <a:path w="7073265" h="2475865">
                  <a:moveTo>
                    <a:pt x="2829191" y="353656"/>
                  </a:moveTo>
                  <a:lnTo>
                    <a:pt x="2475534" y="353656"/>
                  </a:lnTo>
                  <a:lnTo>
                    <a:pt x="2475534" y="0"/>
                  </a:lnTo>
                  <a:lnTo>
                    <a:pt x="2829191" y="0"/>
                  </a:lnTo>
                  <a:lnTo>
                    <a:pt x="2829191" y="353656"/>
                  </a:lnTo>
                  <a:close/>
                </a:path>
                <a:path w="7073265" h="2475865">
                  <a:moveTo>
                    <a:pt x="3182848" y="353656"/>
                  </a:moveTo>
                  <a:lnTo>
                    <a:pt x="2829191" y="353656"/>
                  </a:lnTo>
                  <a:lnTo>
                    <a:pt x="2829191" y="0"/>
                  </a:lnTo>
                  <a:lnTo>
                    <a:pt x="3182848" y="0"/>
                  </a:lnTo>
                  <a:lnTo>
                    <a:pt x="3182848" y="353656"/>
                  </a:lnTo>
                  <a:close/>
                </a:path>
                <a:path w="7073265" h="2475865">
                  <a:moveTo>
                    <a:pt x="3536492" y="353656"/>
                  </a:moveTo>
                  <a:lnTo>
                    <a:pt x="3182848" y="353656"/>
                  </a:lnTo>
                  <a:lnTo>
                    <a:pt x="3182848" y="0"/>
                  </a:lnTo>
                  <a:lnTo>
                    <a:pt x="3536492" y="0"/>
                  </a:lnTo>
                  <a:lnTo>
                    <a:pt x="3536492" y="353656"/>
                  </a:lnTo>
                  <a:close/>
                </a:path>
                <a:path w="7073265" h="2475865">
                  <a:moveTo>
                    <a:pt x="3890137" y="353656"/>
                  </a:moveTo>
                  <a:lnTo>
                    <a:pt x="3536480" y="353656"/>
                  </a:lnTo>
                  <a:lnTo>
                    <a:pt x="3536480" y="0"/>
                  </a:lnTo>
                  <a:lnTo>
                    <a:pt x="3890137" y="0"/>
                  </a:lnTo>
                  <a:lnTo>
                    <a:pt x="3890137" y="353656"/>
                  </a:lnTo>
                  <a:close/>
                </a:path>
                <a:path w="7073265" h="2475865">
                  <a:moveTo>
                    <a:pt x="4243793" y="353656"/>
                  </a:moveTo>
                  <a:lnTo>
                    <a:pt x="3890137" y="353656"/>
                  </a:lnTo>
                  <a:lnTo>
                    <a:pt x="3890137" y="0"/>
                  </a:lnTo>
                  <a:lnTo>
                    <a:pt x="4243793" y="0"/>
                  </a:lnTo>
                  <a:lnTo>
                    <a:pt x="4243793" y="353656"/>
                  </a:lnTo>
                  <a:close/>
                </a:path>
                <a:path w="7073265" h="2475865">
                  <a:moveTo>
                    <a:pt x="4597450" y="353656"/>
                  </a:moveTo>
                  <a:lnTo>
                    <a:pt x="4243793" y="353656"/>
                  </a:lnTo>
                  <a:lnTo>
                    <a:pt x="4243793" y="0"/>
                  </a:lnTo>
                  <a:lnTo>
                    <a:pt x="4597450" y="0"/>
                  </a:lnTo>
                  <a:lnTo>
                    <a:pt x="4597450" y="353656"/>
                  </a:lnTo>
                  <a:close/>
                </a:path>
                <a:path w="7073265" h="2475865">
                  <a:moveTo>
                    <a:pt x="4951095" y="353656"/>
                  </a:moveTo>
                  <a:lnTo>
                    <a:pt x="4597438" y="353656"/>
                  </a:lnTo>
                  <a:lnTo>
                    <a:pt x="4597438" y="0"/>
                  </a:lnTo>
                  <a:lnTo>
                    <a:pt x="4951095" y="0"/>
                  </a:lnTo>
                  <a:lnTo>
                    <a:pt x="4951095" y="353656"/>
                  </a:lnTo>
                  <a:close/>
                </a:path>
                <a:path w="7073265" h="2475865">
                  <a:moveTo>
                    <a:pt x="5304739" y="353656"/>
                  </a:moveTo>
                  <a:lnTo>
                    <a:pt x="4951095" y="353656"/>
                  </a:lnTo>
                  <a:lnTo>
                    <a:pt x="4951095" y="0"/>
                  </a:lnTo>
                  <a:lnTo>
                    <a:pt x="5304739" y="0"/>
                  </a:lnTo>
                  <a:lnTo>
                    <a:pt x="5304739" y="353656"/>
                  </a:lnTo>
                  <a:close/>
                </a:path>
                <a:path w="7073265" h="2475865">
                  <a:moveTo>
                    <a:pt x="5658396" y="353656"/>
                  </a:moveTo>
                  <a:lnTo>
                    <a:pt x="5304739" y="353656"/>
                  </a:lnTo>
                  <a:lnTo>
                    <a:pt x="5304739" y="0"/>
                  </a:lnTo>
                  <a:lnTo>
                    <a:pt x="5658396" y="0"/>
                  </a:lnTo>
                  <a:lnTo>
                    <a:pt x="5658396" y="353656"/>
                  </a:lnTo>
                  <a:close/>
                </a:path>
                <a:path w="7073265" h="2475865">
                  <a:moveTo>
                    <a:pt x="6012040" y="353656"/>
                  </a:moveTo>
                  <a:lnTo>
                    <a:pt x="5658383" y="353656"/>
                  </a:lnTo>
                  <a:lnTo>
                    <a:pt x="5658383" y="0"/>
                  </a:lnTo>
                  <a:lnTo>
                    <a:pt x="6012040" y="0"/>
                  </a:lnTo>
                  <a:lnTo>
                    <a:pt x="6012040" y="353656"/>
                  </a:lnTo>
                  <a:close/>
                </a:path>
                <a:path w="7073265" h="2475865">
                  <a:moveTo>
                    <a:pt x="6365697" y="353656"/>
                  </a:moveTo>
                  <a:lnTo>
                    <a:pt x="6012040" y="353656"/>
                  </a:lnTo>
                  <a:lnTo>
                    <a:pt x="6012040" y="0"/>
                  </a:lnTo>
                  <a:lnTo>
                    <a:pt x="6365697" y="0"/>
                  </a:lnTo>
                  <a:lnTo>
                    <a:pt x="6365697" y="353656"/>
                  </a:lnTo>
                  <a:close/>
                </a:path>
                <a:path w="7073265" h="2475865">
                  <a:moveTo>
                    <a:pt x="6719341" y="353656"/>
                  </a:moveTo>
                  <a:lnTo>
                    <a:pt x="6365697" y="353656"/>
                  </a:lnTo>
                  <a:lnTo>
                    <a:pt x="6365697" y="0"/>
                  </a:lnTo>
                  <a:lnTo>
                    <a:pt x="6719341" y="0"/>
                  </a:lnTo>
                  <a:lnTo>
                    <a:pt x="6719341" y="353656"/>
                  </a:lnTo>
                  <a:close/>
                </a:path>
                <a:path w="7073265" h="2475865">
                  <a:moveTo>
                    <a:pt x="7072998" y="353656"/>
                  </a:moveTo>
                  <a:lnTo>
                    <a:pt x="6719341" y="353656"/>
                  </a:lnTo>
                  <a:lnTo>
                    <a:pt x="6719341" y="0"/>
                  </a:lnTo>
                  <a:lnTo>
                    <a:pt x="7072998" y="0"/>
                  </a:lnTo>
                  <a:lnTo>
                    <a:pt x="7072998" y="353656"/>
                  </a:lnTo>
                  <a:close/>
                </a:path>
                <a:path w="7073265" h="2475865">
                  <a:moveTo>
                    <a:pt x="353656" y="707301"/>
                  </a:moveTo>
                  <a:lnTo>
                    <a:pt x="0" y="707301"/>
                  </a:lnTo>
                  <a:lnTo>
                    <a:pt x="0" y="353656"/>
                  </a:lnTo>
                  <a:lnTo>
                    <a:pt x="353656" y="353656"/>
                  </a:lnTo>
                  <a:lnTo>
                    <a:pt x="353656" y="707301"/>
                  </a:lnTo>
                  <a:close/>
                </a:path>
                <a:path w="7073265" h="2475865">
                  <a:moveTo>
                    <a:pt x="707288" y="707301"/>
                  </a:moveTo>
                  <a:lnTo>
                    <a:pt x="353644" y="707301"/>
                  </a:lnTo>
                  <a:lnTo>
                    <a:pt x="353644" y="353656"/>
                  </a:lnTo>
                  <a:lnTo>
                    <a:pt x="707288" y="353656"/>
                  </a:lnTo>
                  <a:lnTo>
                    <a:pt x="707288" y="707301"/>
                  </a:lnTo>
                  <a:close/>
                </a:path>
                <a:path w="7073265" h="2475865">
                  <a:moveTo>
                    <a:pt x="1060945" y="707301"/>
                  </a:moveTo>
                  <a:lnTo>
                    <a:pt x="707288" y="707301"/>
                  </a:lnTo>
                  <a:lnTo>
                    <a:pt x="707288" y="353656"/>
                  </a:lnTo>
                  <a:lnTo>
                    <a:pt x="1060945" y="353656"/>
                  </a:lnTo>
                  <a:lnTo>
                    <a:pt x="1060945" y="707301"/>
                  </a:lnTo>
                  <a:close/>
                </a:path>
                <a:path w="7073265" h="2475865">
                  <a:moveTo>
                    <a:pt x="1414602" y="707301"/>
                  </a:moveTo>
                  <a:lnTo>
                    <a:pt x="1060945" y="707301"/>
                  </a:lnTo>
                  <a:lnTo>
                    <a:pt x="1060945" y="353656"/>
                  </a:lnTo>
                  <a:lnTo>
                    <a:pt x="1414602" y="353656"/>
                  </a:lnTo>
                  <a:lnTo>
                    <a:pt x="1414602" y="707301"/>
                  </a:lnTo>
                  <a:close/>
                </a:path>
                <a:path w="7073265" h="2475865">
                  <a:moveTo>
                    <a:pt x="1768246" y="707301"/>
                  </a:moveTo>
                  <a:lnTo>
                    <a:pt x="1414589" y="707301"/>
                  </a:lnTo>
                  <a:lnTo>
                    <a:pt x="1414589" y="353656"/>
                  </a:lnTo>
                  <a:lnTo>
                    <a:pt x="1768246" y="353656"/>
                  </a:lnTo>
                  <a:lnTo>
                    <a:pt x="1768246" y="707301"/>
                  </a:lnTo>
                  <a:close/>
                </a:path>
                <a:path w="7073265" h="2475865">
                  <a:moveTo>
                    <a:pt x="3536492" y="707301"/>
                  </a:moveTo>
                  <a:lnTo>
                    <a:pt x="3182848" y="707301"/>
                  </a:lnTo>
                  <a:lnTo>
                    <a:pt x="3182848" y="353656"/>
                  </a:lnTo>
                  <a:lnTo>
                    <a:pt x="3536492" y="353656"/>
                  </a:lnTo>
                  <a:lnTo>
                    <a:pt x="3536492" y="707301"/>
                  </a:lnTo>
                  <a:close/>
                </a:path>
                <a:path w="7073265" h="2475865">
                  <a:moveTo>
                    <a:pt x="3890137" y="707301"/>
                  </a:moveTo>
                  <a:lnTo>
                    <a:pt x="3536480" y="707301"/>
                  </a:lnTo>
                  <a:lnTo>
                    <a:pt x="3536480" y="353656"/>
                  </a:lnTo>
                  <a:lnTo>
                    <a:pt x="3890137" y="353656"/>
                  </a:lnTo>
                  <a:lnTo>
                    <a:pt x="3890137" y="707301"/>
                  </a:lnTo>
                  <a:close/>
                </a:path>
                <a:path w="7073265" h="2475865">
                  <a:moveTo>
                    <a:pt x="4951095" y="707301"/>
                  </a:moveTo>
                  <a:lnTo>
                    <a:pt x="4597438" y="707301"/>
                  </a:lnTo>
                  <a:lnTo>
                    <a:pt x="4597438" y="353656"/>
                  </a:lnTo>
                  <a:lnTo>
                    <a:pt x="4951095" y="353656"/>
                  </a:lnTo>
                  <a:lnTo>
                    <a:pt x="4951095" y="707301"/>
                  </a:lnTo>
                  <a:close/>
                </a:path>
                <a:path w="7073265" h="2475865">
                  <a:moveTo>
                    <a:pt x="5304739" y="707301"/>
                  </a:moveTo>
                  <a:lnTo>
                    <a:pt x="4951095" y="707301"/>
                  </a:lnTo>
                  <a:lnTo>
                    <a:pt x="4951095" y="353656"/>
                  </a:lnTo>
                  <a:lnTo>
                    <a:pt x="5304739" y="353656"/>
                  </a:lnTo>
                  <a:lnTo>
                    <a:pt x="5304739" y="707301"/>
                  </a:lnTo>
                  <a:close/>
                </a:path>
                <a:path w="7073265" h="2475865">
                  <a:moveTo>
                    <a:pt x="5658396" y="707301"/>
                  </a:moveTo>
                  <a:lnTo>
                    <a:pt x="5304739" y="707301"/>
                  </a:lnTo>
                  <a:lnTo>
                    <a:pt x="5304739" y="353656"/>
                  </a:lnTo>
                  <a:lnTo>
                    <a:pt x="5658396" y="353656"/>
                  </a:lnTo>
                  <a:lnTo>
                    <a:pt x="5658396" y="707301"/>
                  </a:lnTo>
                  <a:close/>
                </a:path>
                <a:path w="7073265" h="2475865">
                  <a:moveTo>
                    <a:pt x="6012040" y="707301"/>
                  </a:moveTo>
                  <a:lnTo>
                    <a:pt x="5658383" y="707301"/>
                  </a:lnTo>
                  <a:lnTo>
                    <a:pt x="5658383" y="353656"/>
                  </a:lnTo>
                  <a:lnTo>
                    <a:pt x="6012040" y="353656"/>
                  </a:lnTo>
                  <a:lnTo>
                    <a:pt x="6012040" y="707301"/>
                  </a:lnTo>
                  <a:close/>
                </a:path>
                <a:path w="7073265" h="2475865">
                  <a:moveTo>
                    <a:pt x="6365697" y="707301"/>
                  </a:moveTo>
                  <a:lnTo>
                    <a:pt x="6012040" y="707301"/>
                  </a:lnTo>
                  <a:lnTo>
                    <a:pt x="6012040" y="353656"/>
                  </a:lnTo>
                  <a:lnTo>
                    <a:pt x="6365697" y="353656"/>
                  </a:lnTo>
                  <a:lnTo>
                    <a:pt x="6365697" y="707301"/>
                  </a:lnTo>
                  <a:close/>
                </a:path>
                <a:path w="7073265" h="2475865">
                  <a:moveTo>
                    <a:pt x="6719341" y="707301"/>
                  </a:moveTo>
                  <a:lnTo>
                    <a:pt x="6365697" y="707301"/>
                  </a:lnTo>
                  <a:lnTo>
                    <a:pt x="6365697" y="353656"/>
                  </a:lnTo>
                  <a:lnTo>
                    <a:pt x="6719341" y="353656"/>
                  </a:lnTo>
                  <a:lnTo>
                    <a:pt x="6719341" y="707301"/>
                  </a:lnTo>
                  <a:close/>
                </a:path>
                <a:path w="7073265" h="2475865">
                  <a:moveTo>
                    <a:pt x="7072998" y="707301"/>
                  </a:moveTo>
                  <a:lnTo>
                    <a:pt x="6719341" y="707301"/>
                  </a:lnTo>
                  <a:lnTo>
                    <a:pt x="6719341" y="353656"/>
                  </a:lnTo>
                  <a:lnTo>
                    <a:pt x="7072998" y="353656"/>
                  </a:lnTo>
                  <a:lnTo>
                    <a:pt x="7072998" y="707301"/>
                  </a:lnTo>
                  <a:close/>
                </a:path>
                <a:path w="7073265" h="2475865">
                  <a:moveTo>
                    <a:pt x="353656" y="1060958"/>
                  </a:moveTo>
                  <a:lnTo>
                    <a:pt x="0" y="1060958"/>
                  </a:lnTo>
                  <a:lnTo>
                    <a:pt x="0" y="707301"/>
                  </a:lnTo>
                  <a:lnTo>
                    <a:pt x="353656" y="707301"/>
                  </a:lnTo>
                  <a:lnTo>
                    <a:pt x="353656" y="1060958"/>
                  </a:lnTo>
                  <a:close/>
                </a:path>
                <a:path w="7073265" h="2475865">
                  <a:moveTo>
                    <a:pt x="707288" y="1060958"/>
                  </a:moveTo>
                  <a:lnTo>
                    <a:pt x="353644" y="1060958"/>
                  </a:lnTo>
                  <a:lnTo>
                    <a:pt x="353644" y="707301"/>
                  </a:lnTo>
                  <a:lnTo>
                    <a:pt x="707288" y="707301"/>
                  </a:lnTo>
                  <a:lnTo>
                    <a:pt x="707288" y="1060958"/>
                  </a:lnTo>
                  <a:close/>
                </a:path>
                <a:path w="7073265" h="2475865">
                  <a:moveTo>
                    <a:pt x="1060945" y="1060958"/>
                  </a:moveTo>
                  <a:lnTo>
                    <a:pt x="707288" y="1060958"/>
                  </a:lnTo>
                  <a:lnTo>
                    <a:pt x="707288" y="707301"/>
                  </a:lnTo>
                  <a:lnTo>
                    <a:pt x="1060945" y="707301"/>
                  </a:lnTo>
                  <a:lnTo>
                    <a:pt x="1060945" y="1060958"/>
                  </a:lnTo>
                  <a:close/>
                </a:path>
                <a:path w="7073265" h="2475865">
                  <a:moveTo>
                    <a:pt x="1414602" y="1060958"/>
                  </a:moveTo>
                  <a:lnTo>
                    <a:pt x="1060945" y="1060958"/>
                  </a:lnTo>
                  <a:lnTo>
                    <a:pt x="1060945" y="707301"/>
                  </a:lnTo>
                  <a:lnTo>
                    <a:pt x="1414602" y="707301"/>
                  </a:lnTo>
                  <a:lnTo>
                    <a:pt x="1414602" y="1060958"/>
                  </a:lnTo>
                  <a:close/>
                </a:path>
                <a:path w="7073265" h="2475865">
                  <a:moveTo>
                    <a:pt x="1768246" y="1060958"/>
                  </a:moveTo>
                  <a:lnTo>
                    <a:pt x="1414589" y="1060958"/>
                  </a:lnTo>
                  <a:lnTo>
                    <a:pt x="1414589" y="707301"/>
                  </a:lnTo>
                  <a:lnTo>
                    <a:pt x="1768246" y="707301"/>
                  </a:lnTo>
                  <a:lnTo>
                    <a:pt x="1768246" y="1060958"/>
                  </a:lnTo>
                  <a:close/>
                </a:path>
                <a:path w="7073265" h="2475865">
                  <a:moveTo>
                    <a:pt x="2121890" y="1060958"/>
                  </a:moveTo>
                  <a:lnTo>
                    <a:pt x="1768246" y="1060958"/>
                  </a:lnTo>
                  <a:lnTo>
                    <a:pt x="1768246" y="707301"/>
                  </a:lnTo>
                  <a:lnTo>
                    <a:pt x="2121890" y="707301"/>
                  </a:lnTo>
                  <a:lnTo>
                    <a:pt x="2121890" y="1060958"/>
                  </a:lnTo>
                  <a:close/>
                </a:path>
                <a:path w="7073265" h="2475865">
                  <a:moveTo>
                    <a:pt x="2475547" y="1060958"/>
                  </a:moveTo>
                  <a:lnTo>
                    <a:pt x="2121890" y="1060958"/>
                  </a:lnTo>
                  <a:lnTo>
                    <a:pt x="2121890" y="707301"/>
                  </a:lnTo>
                  <a:lnTo>
                    <a:pt x="2475547" y="707301"/>
                  </a:lnTo>
                  <a:lnTo>
                    <a:pt x="2475547" y="1060958"/>
                  </a:lnTo>
                  <a:close/>
                </a:path>
                <a:path w="7073265" h="2475865">
                  <a:moveTo>
                    <a:pt x="2829191" y="1060958"/>
                  </a:moveTo>
                  <a:lnTo>
                    <a:pt x="2475534" y="1060958"/>
                  </a:lnTo>
                  <a:lnTo>
                    <a:pt x="2475534" y="707301"/>
                  </a:lnTo>
                  <a:lnTo>
                    <a:pt x="2829191" y="707301"/>
                  </a:lnTo>
                  <a:lnTo>
                    <a:pt x="2829191" y="1060958"/>
                  </a:lnTo>
                  <a:close/>
                </a:path>
                <a:path w="7073265" h="2475865">
                  <a:moveTo>
                    <a:pt x="3182848" y="1060958"/>
                  </a:moveTo>
                  <a:lnTo>
                    <a:pt x="2829191" y="1060958"/>
                  </a:lnTo>
                  <a:lnTo>
                    <a:pt x="2829191" y="707301"/>
                  </a:lnTo>
                  <a:lnTo>
                    <a:pt x="3182848" y="707301"/>
                  </a:lnTo>
                  <a:lnTo>
                    <a:pt x="3182848" y="1060958"/>
                  </a:lnTo>
                  <a:close/>
                </a:path>
                <a:path w="7073265" h="2475865">
                  <a:moveTo>
                    <a:pt x="3536492" y="1060958"/>
                  </a:moveTo>
                  <a:lnTo>
                    <a:pt x="3182848" y="1060958"/>
                  </a:lnTo>
                  <a:lnTo>
                    <a:pt x="3182848" y="707301"/>
                  </a:lnTo>
                  <a:lnTo>
                    <a:pt x="3536492" y="707301"/>
                  </a:lnTo>
                  <a:lnTo>
                    <a:pt x="3536492" y="1060958"/>
                  </a:lnTo>
                  <a:close/>
                </a:path>
                <a:path w="7073265" h="2475865">
                  <a:moveTo>
                    <a:pt x="3890137" y="1060958"/>
                  </a:moveTo>
                  <a:lnTo>
                    <a:pt x="3536480" y="1060958"/>
                  </a:lnTo>
                  <a:lnTo>
                    <a:pt x="3536480" y="707301"/>
                  </a:lnTo>
                  <a:lnTo>
                    <a:pt x="3890137" y="707301"/>
                  </a:lnTo>
                  <a:lnTo>
                    <a:pt x="3890137" y="1060958"/>
                  </a:lnTo>
                  <a:close/>
                </a:path>
                <a:path w="7073265" h="2475865">
                  <a:moveTo>
                    <a:pt x="4243793" y="1060958"/>
                  </a:moveTo>
                  <a:lnTo>
                    <a:pt x="3890137" y="1060958"/>
                  </a:lnTo>
                  <a:lnTo>
                    <a:pt x="3890137" y="707301"/>
                  </a:lnTo>
                  <a:lnTo>
                    <a:pt x="4243793" y="707301"/>
                  </a:lnTo>
                  <a:lnTo>
                    <a:pt x="4243793" y="1060958"/>
                  </a:lnTo>
                  <a:close/>
                </a:path>
                <a:path w="7073265" h="2475865">
                  <a:moveTo>
                    <a:pt x="4597450" y="1060958"/>
                  </a:moveTo>
                  <a:lnTo>
                    <a:pt x="4243793" y="1060958"/>
                  </a:lnTo>
                  <a:lnTo>
                    <a:pt x="4243793" y="707301"/>
                  </a:lnTo>
                  <a:lnTo>
                    <a:pt x="4597450" y="707301"/>
                  </a:lnTo>
                  <a:lnTo>
                    <a:pt x="4597450" y="1060958"/>
                  </a:lnTo>
                  <a:close/>
                </a:path>
                <a:path w="7073265" h="2475865">
                  <a:moveTo>
                    <a:pt x="5304739" y="1060958"/>
                  </a:moveTo>
                  <a:lnTo>
                    <a:pt x="4951095" y="1060958"/>
                  </a:lnTo>
                  <a:lnTo>
                    <a:pt x="4951095" y="707301"/>
                  </a:lnTo>
                  <a:lnTo>
                    <a:pt x="5304739" y="707301"/>
                  </a:lnTo>
                  <a:lnTo>
                    <a:pt x="5304739" y="1060958"/>
                  </a:lnTo>
                  <a:close/>
                </a:path>
                <a:path w="7073265" h="2475865">
                  <a:moveTo>
                    <a:pt x="5658396" y="1060958"/>
                  </a:moveTo>
                  <a:lnTo>
                    <a:pt x="5304739" y="1060958"/>
                  </a:lnTo>
                  <a:lnTo>
                    <a:pt x="5304739" y="707301"/>
                  </a:lnTo>
                  <a:lnTo>
                    <a:pt x="5658396" y="707301"/>
                  </a:lnTo>
                  <a:lnTo>
                    <a:pt x="5658396" y="1060958"/>
                  </a:lnTo>
                  <a:close/>
                </a:path>
                <a:path w="7073265" h="2475865">
                  <a:moveTo>
                    <a:pt x="6012040" y="1060958"/>
                  </a:moveTo>
                  <a:lnTo>
                    <a:pt x="5658383" y="1060958"/>
                  </a:lnTo>
                  <a:lnTo>
                    <a:pt x="5658383" y="707301"/>
                  </a:lnTo>
                  <a:lnTo>
                    <a:pt x="6012040" y="707301"/>
                  </a:lnTo>
                  <a:lnTo>
                    <a:pt x="6012040" y="1060958"/>
                  </a:lnTo>
                  <a:close/>
                </a:path>
                <a:path w="7073265" h="2475865">
                  <a:moveTo>
                    <a:pt x="6365697" y="1060958"/>
                  </a:moveTo>
                  <a:lnTo>
                    <a:pt x="6012040" y="1060958"/>
                  </a:lnTo>
                  <a:lnTo>
                    <a:pt x="6012040" y="707301"/>
                  </a:lnTo>
                  <a:lnTo>
                    <a:pt x="6365697" y="707301"/>
                  </a:lnTo>
                  <a:lnTo>
                    <a:pt x="6365697" y="1060958"/>
                  </a:lnTo>
                  <a:close/>
                </a:path>
                <a:path w="7073265" h="2475865">
                  <a:moveTo>
                    <a:pt x="6719341" y="1060958"/>
                  </a:moveTo>
                  <a:lnTo>
                    <a:pt x="6365697" y="1060958"/>
                  </a:lnTo>
                  <a:lnTo>
                    <a:pt x="6365697" y="707301"/>
                  </a:lnTo>
                  <a:lnTo>
                    <a:pt x="6719341" y="707301"/>
                  </a:lnTo>
                  <a:lnTo>
                    <a:pt x="6719341" y="1060958"/>
                  </a:lnTo>
                  <a:close/>
                </a:path>
                <a:path w="7073265" h="2475865">
                  <a:moveTo>
                    <a:pt x="7072998" y="1060958"/>
                  </a:moveTo>
                  <a:lnTo>
                    <a:pt x="6719341" y="1060958"/>
                  </a:lnTo>
                  <a:lnTo>
                    <a:pt x="6719341" y="707301"/>
                  </a:lnTo>
                  <a:lnTo>
                    <a:pt x="7072998" y="707301"/>
                  </a:lnTo>
                  <a:lnTo>
                    <a:pt x="7072998" y="1060958"/>
                  </a:lnTo>
                  <a:close/>
                </a:path>
                <a:path w="7073265" h="2475865">
                  <a:moveTo>
                    <a:pt x="353656" y="1414602"/>
                  </a:moveTo>
                  <a:lnTo>
                    <a:pt x="0" y="1414602"/>
                  </a:lnTo>
                  <a:lnTo>
                    <a:pt x="0" y="1060958"/>
                  </a:lnTo>
                  <a:lnTo>
                    <a:pt x="353656" y="1060958"/>
                  </a:lnTo>
                  <a:lnTo>
                    <a:pt x="353656" y="1414602"/>
                  </a:lnTo>
                  <a:close/>
                </a:path>
                <a:path w="7073265" h="2475865">
                  <a:moveTo>
                    <a:pt x="707288" y="1414602"/>
                  </a:moveTo>
                  <a:lnTo>
                    <a:pt x="353644" y="1414602"/>
                  </a:lnTo>
                  <a:lnTo>
                    <a:pt x="353644" y="1060958"/>
                  </a:lnTo>
                  <a:lnTo>
                    <a:pt x="707288" y="1060958"/>
                  </a:lnTo>
                  <a:lnTo>
                    <a:pt x="707288" y="1414602"/>
                  </a:lnTo>
                  <a:close/>
                </a:path>
                <a:path w="7073265" h="2475865">
                  <a:moveTo>
                    <a:pt x="1060945" y="1414602"/>
                  </a:moveTo>
                  <a:lnTo>
                    <a:pt x="707288" y="1414602"/>
                  </a:lnTo>
                  <a:lnTo>
                    <a:pt x="707288" y="1060958"/>
                  </a:lnTo>
                  <a:lnTo>
                    <a:pt x="1060945" y="1060958"/>
                  </a:lnTo>
                  <a:lnTo>
                    <a:pt x="1060945" y="1414602"/>
                  </a:lnTo>
                  <a:close/>
                </a:path>
                <a:path w="7073265" h="2475865">
                  <a:moveTo>
                    <a:pt x="1768246" y="1414602"/>
                  </a:moveTo>
                  <a:lnTo>
                    <a:pt x="1414589" y="1414602"/>
                  </a:lnTo>
                  <a:lnTo>
                    <a:pt x="1414589" y="1060958"/>
                  </a:lnTo>
                  <a:lnTo>
                    <a:pt x="1768246" y="1060958"/>
                  </a:lnTo>
                  <a:lnTo>
                    <a:pt x="1768246" y="1414602"/>
                  </a:lnTo>
                  <a:close/>
                </a:path>
                <a:path w="7073265" h="2475865">
                  <a:moveTo>
                    <a:pt x="2121890" y="1414602"/>
                  </a:moveTo>
                  <a:lnTo>
                    <a:pt x="1768246" y="1414602"/>
                  </a:lnTo>
                  <a:lnTo>
                    <a:pt x="1768246" y="1060958"/>
                  </a:lnTo>
                  <a:lnTo>
                    <a:pt x="2121890" y="1060958"/>
                  </a:lnTo>
                  <a:lnTo>
                    <a:pt x="2121890" y="1414602"/>
                  </a:lnTo>
                  <a:close/>
                </a:path>
                <a:path w="7073265" h="2475865">
                  <a:moveTo>
                    <a:pt x="2475547" y="1414602"/>
                  </a:moveTo>
                  <a:lnTo>
                    <a:pt x="2121890" y="1414602"/>
                  </a:lnTo>
                  <a:lnTo>
                    <a:pt x="2121890" y="1060958"/>
                  </a:lnTo>
                  <a:lnTo>
                    <a:pt x="2475547" y="1060958"/>
                  </a:lnTo>
                  <a:lnTo>
                    <a:pt x="2475547" y="1414602"/>
                  </a:lnTo>
                  <a:close/>
                </a:path>
                <a:path w="7073265" h="2475865">
                  <a:moveTo>
                    <a:pt x="2829191" y="1414602"/>
                  </a:moveTo>
                  <a:lnTo>
                    <a:pt x="2475534" y="1414602"/>
                  </a:lnTo>
                  <a:lnTo>
                    <a:pt x="2475534" y="1060958"/>
                  </a:lnTo>
                  <a:lnTo>
                    <a:pt x="2829191" y="1060958"/>
                  </a:lnTo>
                  <a:lnTo>
                    <a:pt x="2829191" y="1414602"/>
                  </a:lnTo>
                  <a:close/>
                </a:path>
                <a:path w="7073265" h="2475865">
                  <a:moveTo>
                    <a:pt x="3182848" y="1414602"/>
                  </a:moveTo>
                  <a:lnTo>
                    <a:pt x="2829191" y="1414602"/>
                  </a:lnTo>
                  <a:lnTo>
                    <a:pt x="2829191" y="1060958"/>
                  </a:lnTo>
                  <a:lnTo>
                    <a:pt x="3182848" y="1060958"/>
                  </a:lnTo>
                  <a:lnTo>
                    <a:pt x="3182848" y="1414602"/>
                  </a:lnTo>
                  <a:close/>
                </a:path>
                <a:path w="7073265" h="2475865">
                  <a:moveTo>
                    <a:pt x="3536492" y="1414602"/>
                  </a:moveTo>
                  <a:lnTo>
                    <a:pt x="3182848" y="1414602"/>
                  </a:lnTo>
                  <a:lnTo>
                    <a:pt x="3182848" y="1060958"/>
                  </a:lnTo>
                  <a:lnTo>
                    <a:pt x="3536492" y="1060958"/>
                  </a:lnTo>
                  <a:lnTo>
                    <a:pt x="3536492" y="1414602"/>
                  </a:lnTo>
                  <a:close/>
                </a:path>
                <a:path w="7073265" h="2475865">
                  <a:moveTo>
                    <a:pt x="3890137" y="1414602"/>
                  </a:moveTo>
                  <a:lnTo>
                    <a:pt x="3536480" y="1414602"/>
                  </a:lnTo>
                  <a:lnTo>
                    <a:pt x="3536480" y="1060958"/>
                  </a:lnTo>
                  <a:lnTo>
                    <a:pt x="3890137" y="1060958"/>
                  </a:lnTo>
                  <a:lnTo>
                    <a:pt x="3890137" y="1414602"/>
                  </a:lnTo>
                  <a:close/>
                </a:path>
                <a:path w="7073265" h="2475865">
                  <a:moveTo>
                    <a:pt x="4243793" y="1414602"/>
                  </a:moveTo>
                  <a:lnTo>
                    <a:pt x="3890137" y="1414602"/>
                  </a:lnTo>
                  <a:lnTo>
                    <a:pt x="3890137" y="1060958"/>
                  </a:lnTo>
                  <a:lnTo>
                    <a:pt x="4243793" y="1060958"/>
                  </a:lnTo>
                  <a:lnTo>
                    <a:pt x="4243793" y="1414602"/>
                  </a:lnTo>
                  <a:close/>
                </a:path>
                <a:path w="7073265" h="2475865">
                  <a:moveTo>
                    <a:pt x="4597450" y="1414602"/>
                  </a:moveTo>
                  <a:lnTo>
                    <a:pt x="4243793" y="1414602"/>
                  </a:lnTo>
                  <a:lnTo>
                    <a:pt x="4243793" y="1060958"/>
                  </a:lnTo>
                  <a:lnTo>
                    <a:pt x="4597450" y="1060958"/>
                  </a:lnTo>
                  <a:lnTo>
                    <a:pt x="4597450" y="1414602"/>
                  </a:lnTo>
                  <a:close/>
                </a:path>
                <a:path w="7073265" h="2475865">
                  <a:moveTo>
                    <a:pt x="4951095" y="1414602"/>
                  </a:moveTo>
                  <a:lnTo>
                    <a:pt x="4597438" y="1414602"/>
                  </a:lnTo>
                  <a:lnTo>
                    <a:pt x="4597438" y="1060958"/>
                  </a:lnTo>
                  <a:lnTo>
                    <a:pt x="4951095" y="1060958"/>
                  </a:lnTo>
                  <a:lnTo>
                    <a:pt x="4951095" y="1414602"/>
                  </a:lnTo>
                  <a:close/>
                </a:path>
                <a:path w="7073265" h="2475865">
                  <a:moveTo>
                    <a:pt x="5304739" y="1414602"/>
                  </a:moveTo>
                  <a:lnTo>
                    <a:pt x="4951095" y="1414602"/>
                  </a:lnTo>
                  <a:lnTo>
                    <a:pt x="4951095" y="1060958"/>
                  </a:lnTo>
                  <a:lnTo>
                    <a:pt x="5304739" y="1060958"/>
                  </a:lnTo>
                  <a:lnTo>
                    <a:pt x="5304739" y="1414602"/>
                  </a:lnTo>
                  <a:close/>
                </a:path>
                <a:path w="7073265" h="2475865">
                  <a:moveTo>
                    <a:pt x="5658396" y="1414602"/>
                  </a:moveTo>
                  <a:lnTo>
                    <a:pt x="5304739" y="1414602"/>
                  </a:lnTo>
                  <a:lnTo>
                    <a:pt x="5304739" y="1060958"/>
                  </a:lnTo>
                  <a:lnTo>
                    <a:pt x="5658396" y="1060958"/>
                  </a:lnTo>
                  <a:lnTo>
                    <a:pt x="5658396" y="1414602"/>
                  </a:lnTo>
                  <a:close/>
                </a:path>
                <a:path w="7073265" h="2475865">
                  <a:moveTo>
                    <a:pt x="6012040" y="1414602"/>
                  </a:moveTo>
                  <a:lnTo>
                    <a:pt x="5658383" y="1414602"/>
                  </a:lnTo>
                  <a:lnTo>
                    <a:pt x="5658383" y="1060958"/>
                  </a:lnTo>
                  <a:lnTo>
                    <a:pt x="6012040" y="1060958"/>
                  </a:lnTo>
                  <a:lnTo>
                    <a:pt x="6012040" y="1414602"/>
                  </a:lnTo>
                  <a:close/>
                </a:path>
                <a:path w="7073265" h="2475865">
                  <a:moveTo>
                    <a:pt x="6365697" y="1414602"/>
                  </a:moveTo>
                  <a:lnTo>
                    <a:pt x="6012040" y="1414602"/>
                  </a:lnTo>
                  <a:lnTo>
                    <a:pt x="6012040" y="1060958"/>
                  </a:lnTo>
                  <a:lnTo>
                    <a:pt x="6365697" y="1060958"/>
                  </a:lnTo>
                  <a:lnTo>
                    <a:pt x="6365697" y="1414602"/>
                  </a:lnTo>
                  <a:close/>
                </a:path>
                <a:path w="7073265" h="2475865">
                  <a:moveTo>
                    <a:pt x="6719341" y="1414602"/>
                  </a:moveTo>
                  <a:lnTo>
                    <a:pt x="6365697" y="1414602"/>
                  </a:lnTo>
                  <a:lnTo>
                    <a:pt x="6365697" y="1060958"/>
                  </a:lnTo>
                  <a:lnTo>
                    <a:pt x="6719341" y="1060958"/>
                  </a:lnTo>
                  <a:lnTo>
                    <a:pt x="6719341" y="1414602"/>
                  </a:lnTo>
                  <a:close/>
                </a:path>
                <a:path w="7073265" h="2475865">
                  <a:moveTo>
                    <a:pt x="7072998" y="1414602"/>
                  </a:moveTo>
                  <a:lnTo>
                    <a:pt x="6719341" y="1414602"/>
                  </a:lnTo>
                  <a:lnTo>
                    <a:pt x="6719341" y="1060958"/>
                  </a:lnTo>
                  <a:lnTo>
                    <a:pt x="7072998" y="1060958"/>
                  </a:lnTo>
                  <a:lnTo>
                    <a:pt x="7072998" y="1414602"/>
                  </a:lnTo>
                  <a:close/>
                </a:path>
                <a:path w="7073265" h="2475865">
                  <a:moveTo>
                    <a:pt x="353656" y="1768246"/>
                  </a:moveTo>
                  <a:lnTo>
                    <a:pt x="0" y="1768246"/>
                  </a:lnTo>
                  <a:lnTo>
                    <a:pt x="0" y="1414589"/>
                  </a:lnTo>
                  <a:lnTo>
                    <a:pt x="353656" y="1414589"/>
                  </a:lnTo>
                  <a:lnTo>
                    <a:pt x="353656" y="1768246"/>
                  </a:lnTo>
                  <a:close/>
                </a:path>
                <a:path w="7073265" h="2475865">
                  <a:moveTo>
                    <a:pt x="707288" y="1768246"/>
                  </a:moveTo>
                  <a:lnTo>
                    <a:pt x="353644" y="1768246"/>
                  </a:lnTo>
                  <a:lnTo>
                    <a:pt x="353644" y="1414589"/>
                  </a:lnTo>
                  <a:lnTo>
                    <a:pt x="707288" y="1414589"/>
                  </a:lnTo>
                  <a:lnTo>
                    <a:pt x="707288" y="1768246"/>
                  </a:lnTo>
                  <a:close/>
                </a:path>
                <a:path w="7073265" h="2475865">
                  <a:moveTo>
                    <a:pt x="1060945" y="1768246"/>
                  </a:moveTo>
                  <a:lnTo>
                    <a:pt x="707288" y="1768246"/>
                  </a:lnTo>
                  <a:lnTo>
                    <a:pt x="707288" y="1414589"/>
                  </a:lnTo>
                  <a:lnTo>
                    <a:pt x="1060945" y="1414589"/>
                  </a:lnTo>
                  <a:lnTo>
                    <a:pt x="1060945" y="1768246"/>
                  </a:lnTo>
                  <a:close/>
                </a:path>
                <a:path w="7073265" h="2475865">
                  <a:moveTo>
                    <a:pt x="1414602" y="1768246"/>
                  </a:moveTo>
                  <a:lnTo>
                    <a:pt x="1060945" y="1768246"/>
                  </a:lnTo>
                  <a:lnTo>
                    <a:pt x="1060945" y="1414589"/>
                  </a:lnTo>
                  <a:lnTo>
                    <a:pt x="1414602" y="1414589"/>
                  </a:lnTo>
                  <a:lnTo>
                    <a:pt x="1414602" y="1768246"/>
                  </a:lnTo>
                  <a:close/>
                </a:path>
                <a:path w="7073265" h="2475865">
                  <a:moveTo>
                    <a:pt x="1768246" y="1768246"/>
                  </a:moveTo>
                  <a:lnTo>
                    <a:pt x="1414589" y="1768246"/>
                  </a:lnTo>
                  <a:lnTo>
                    <a:pt x="1414589" y="1414589"/>
                  </a:lnTo>
                  <a:lnTo>
                    <a:pt x="1768246" y="1414589"/>
                  </a:lnTo>
                  <a:lnTo>
                    <a:pt x="1768246" y="1768246"/>
                  </a:lnTo>
                  <a:close/>
                </a:path>
                <a:path w="7073265" h="2475865">
                  <a:moveTo>
                    <a:pt x="2475547" y="1768246"/>
                  </a:moveTo>
                  <a:lnTo>
                    <a:pt x="2121890" y="1768246"/>
                  </a:lnTo>
                  <a:lnTo>
                    <a:pt x="2121890" y="1414589"/>
                  </a:lnTo>
                  <a:lnTo>
                    <a:pt x="2475547" y="1414589"/>
                  </a:lnTo>
                  <a:lnTo>
                    <a:pt x="2475547" y="1768246"/>
                  </a:lnTo>
                  <a:close/>
                </a:path>
                <a:path w="7073265" h="2475865">
                  <a:moveTo>
                    <a:pt x="2829191" y="1768246"/>
                  </a:moveTo>
                  <a:lnTo>
                    <a:pt x="2475534" y="1768246"/>
                  </a:lnTo>
                  <a:lnTo>
                    <a:pt x="2475534" y="1414589"/>
                  </a:lnTo>
                  <a:lnTo>
                    <a:pt x="2829191" y="1414589"/>
                  </a:lnTo>
                  <a:lnTo>
                    <a:pt x="2829191" y="1768246"/>
                  </a:lnTo>
                  <a:close/>
                </a:path>
                <a:path w="7073265" h="2475865">
                  <a:moveTo>
                    <a:pt x="3182848" y="1768246"/>
                  </a:moveTo>
                  <a:lnTo>
                    <a:pt x="2829191" y="1768246"/>
                  </a:lnTo>
                  <a:lnTo>
                    <a:pt x="2829191" y="1414589"/>
                  </a:lnTo>
                  <a:lnTo>
                    <a:pt x="3182848" y="1414589"/>
                  </a:lnTo>
                  <a:lnTo>
                    <a:pt x="3182848" y="1768246"/>
                  </a:lnTo>
                  <a:close/>
                </a:path>
                <a:path w="7073265" h="2475865">
                  <a:moveTo>
                    <a:pt x="3536492" y="1768246"/>
                  </a:moveTo>
                  <a:lnTo>
                    <a:pt x="3182848" y="1768246"/>
                  </a:lnTo>
                  <a:lnTo>
                    <a:pt x="3182848" y="1414589"/>
                  </a:lnTo>
                  <a:lnTo>
                    <a:pt x="3536492" y="1414589"/>
                  </a:lnTo>
                  <a:lnTo>
                    <a:pt x="3536492" y="1768246"/>
                  </a:lnTo>
                  <a:close/>
                </a:path>
                <a:path w="7073265" h="2475865">
                  <a:moveTo>
                    <a:pt x="3890137" y="1768246"/>
                  </a:moveTo>
                  <a:lnTo>
                    <a:pt x="3536480" y="1768246"/>
                  </a:lnTo>
                  <a:lnTo>
                    <a:pt x="3536480" y="1414589"/>
                  </a:lnTo>
                  <a:lnTo>
                    <a:pt x="3890137" y="1414589"/>
                  </a:lnTo>
                  <a:lnTo>
                    <a:pt x="3890137" y="1768246"/>
                  </a:lnTo>
                  <a:close/>
                </a:path>
                <a:path w="7073265" h="2475865">
                  <a:moveTo>
                    <a:pt x="7072998" y="1768246"/>
                  </a:moveTo>
                  <a:lnTo>
                    <a:pt x="6719341" y="1768246"/>
                  </a:lnTo>
                  <a:lnTo>
                    <a:pt x="6719341" y="1414589"/>
                  </a:lnTo>
                  <a:lnTo>
                    <a:pt x="7072998" y="1414589"/>
                  </a:lnTo>
                  <a:lnTo>
                    <a:pt x="7072998" y="1768246"/>
                  </a:lnTo>
                  <a:close/>
                </a:path>
                <a:path w="7073265" h="2475865">
                  <a:moveTo>
                    <a:pt x="353656" y="2121903"/>
                  </a:moveTo>
                  <a:lnTo>
                    <a:pt x="0" y="2121903"/>
                  </a:lnTo>
                  <a:lnTo>
                    <a:pt x="0" y="1768259"/>
                  </a:lnTo>
                  <a:lnTo>
                    <a:pt x="353656" y="1768259"/>
                  </a:lnTo>
                  <a:lnTo>
                    <a:pt x="353656" y="2121903"/>
                  </a:lnTo>
                  <a:close/>
                </a:path>
                <a:path w="7073265" h="2475865">
                  <a:moveTo>
                    <a:pt x="707288" y="2121903"/>
                  </a:moveTo>
                  <a:lnTo>
                    <a:pt x="353644" y="2121903"/>
                  </a:lnTo>
                  <a:lnTo>
                    <a:pt x="353644" y="1768259"/>
                  </a:lnTo>
                  <a:lnTo>
                    <a:pt x="707288" y="1768259"/>
                  </a:lnTo>
                  <a:lnTo>
                    <a:pt x="707288" y="2121903"/>
                  </a:lnTo>
                  <a:close/>
                </a:path>
                <a:path w="7073265" h="2475865">
                  <a:moveTo>
                    <a:pt x="1060945" y="2121903"/>
                  </a:moveTo>
                  <a:lnTo>
                    <a:pt x="707288" y="2121903"/>
                  </a:lnTo>
                  <a:lnTo>
                    <a:pt x="707288" y="1768259"/>
                  </a:lnTo>
                  <a:lnTo>
                    <a:pt x="1060945" y="1768259"/>
                  </a:lnTo>
                  <a:lnTo>
                    <a:pt x="1060945" y="2121903"/>
                  </a:lnTo>
                  <a:close/>
                </a:path>
                <a:path w="7073265" h="2475865">
                  <a:moveTo>
                    <a:pt x="1414602" y="2121903"/>
                  </a:moveTo>
                  <a:lnTo>
                    <a:pt x="1060945" y="2121903"/>
                  </a:lnTo>
                  <a:lnTo>
                    <a:pt x="1060945" y="1768259"/>
                  </a:lnTo>
                  <a:lnTo>
                    <a:pt x="1414602" y="1768259"/>
                  </a:lnTo>
                  <a:lnTo>
                    <a:pt x="1414602" y="2121903"/>
                  </a:lnTo>
                  <a:close/>
                </a:path>
                <a:path w="7073265" h="2475865">
                  <a:moveTo>
                    <a:pt x="1768246" y="2121903"/>
                  </a:moveTo>
                  <a:lnTo>
                    <a:pt x="1414589" y="2121903"/>
                  </a:lnTo>
                  <a:lnTo>
                    <a:pt x="1414589" y="1768259"/>
                  </a:lnTo>
                  <a:lnTo>
                    <a:pt x="1768246" y="1768259"/>
                  </a:lnTo>
                  <a:lnTo>
                    <a:pt x="1768246" y="2121903"/>
                  </a:lnTo>
                  <a:close/>
                </a:path>
                <a:path w="7073265" h="2475865">
                  <a:moveTo>
                    <a:pt x="2121890" y="2121903"/>
                  </a:moveTo>
                  <a:lnTo>
                    <a:pt x="1768246" y="2121903"/>
                  </a:lnTo>
                  <a:lnTo>
                    <a:pt x="1768246" y="1768259"/>
                  </a:lnTo>
                  <a:lnTo>
                    <a:pt x="2121890" y="1768259"/>
                  </a:lnTo>
                  <a:lnTo>
                    <a:pt x="2121890" y="2121903"/>
                  </a:lnTo>
                  <a:close/>
                </a:path>
                <a:path w="7073265" h="2475865">
                  <a:moveTo>
                    <a:pt x="2475547" y="2121903"/>
                  </a:moveTo>
                  <a:lnTo>
                    <a:pt x="2121890" y="2121903"/>
                  </a:lnTo>
                  <a:lnTo>
                    <a:pt x="2121890" y="1768259"/>
                  </a:lnTo>
                  <a:lnTo>
                    <a:pt x="2475547" y="1768259"/>
                  </a:lnTo>
                  <a:lnTo>
                    <a:pt x="2475547" y="2121903"/>
                  </a:lnTo>
                  <a:close/>
                </a:path>
                <a:path w="7073265" h="2475865">
                  <a:moveTo>
                    <a:pt x="2829191" y="2121903"/>
                  </a:moveTo>
                  <a:lnTo>
                    <a:pt x="2475534" y="2121903"/>
                  </a:lnTo>
                  <a:lnTo>
                    <a:pt x="2475534" y="1768259"/>
                  </a:lnTo>
                  <a:lnTo>
                    <a:pt x="2829191" y="1768259"/>
                  </a:lnTo>
                  <a:lnTo>
                    <a:pt x="2829191" y="2121903"/>
                  </a:lnTo>
                  <a:close/>
                </a:path>
                <a:path w="7073265" h="2475865">
                  <a:moveTo>
                    <a:pt x="3182848" y="2121903"/>
                  </a:moveTo>
                  <a:lnTo>
                    <a:pt x="2829191" y="2121903"/>
                  </a:lnTo>
                  <a:lnTo>
                    <a:pt x="2829191" y="1768259"/>
                  </a:lnTo>
                  <a:lnTo>
                    <a:pt x="3182848" y="1768259"/>
                  </a:lnTo>
                  <a:lnTo>
                    <a:pt x="3182848" y="2121903"/>
                  </a:lnTo>
                  <a:close/>
                </a:path>
                <a:path w="7073265" h="2475865">
                  <a:moveTo>
                    <a:pt x="3536492" y="2121903"/>
                  </a:moveTo>
                  <a:lnTo>
                    <a:pt x="3182848" y="2121903"/>
                  </a:lnTo>
                  <a:lnTo>
                    <a:pt x="3182848" y="1768259"/>
                  </a:lnTo>
                  <a:lnTo>
                    <a:pt x="3536492" y="1768259"/>
                  </a:lnTo>
                  <a:lnTo>
                    <a:pt x="3536492" y="2121903"/>
                  </a:lnTo>
                  <a:close/>
                </a:path>
                <a:path w="7073265" h="2475865">
                  <a:moveTo>
                    <a:pt x="3890137" y="2121903"/>
                  </a:moveTo>
                  <a:lnTo>
                    <a:pt x="3536480" y="2121903"/>
                  </a:lnTo>
                  <a:lnTo>
                    <a:pt x="3536480" y="1768259"/>
                  </a:lnTo>
                  <a:lnTo>
                    <a:pt x="3890137" y="1768259"/>
                  </a:lnTo>
                  <a:lnTo>
                    <a:pt x="3890137" y="2121903"/>
                  </a:lnTo>
                  <a:close/>
                </a:path>
                <a:path w="7073265" h="2475865">
                  <a:moveTo>
                    <a:pt x="7072998" y="2121903"/>
                  </a:moveTo>
                  <a:lnTo>
                    <a:pt x="6719341" y="2121903"/>
                  </a:lnTo>
                  <a:lnTo>
                    <a:pt x="6719341" y="1768259"/>
                  </a:lnTo>
                  <a:lnTo>
                    <a:pt x="7072998" y="1768259"/>
                  </a:lnTo>
                  <a:lnTo>
                    <a:pt x="7072998" y="2121903"/>
                  </a:lnTo>
                  <a:close/>
                </a:path>
                <a:path w="7073265" h="2475865">
                  <a:moveTo>
                    <a:pt x="353656" y="2475547"/>
                  </a:moveTo>
                  <a:lnTo>
                    <a:pt x="0" y="2475547"/>
                  </a:lnTo>
                  <a:lnTo>
                    <a:pt x="0" y="2121890"/>
                  </a:lnTo>
                  <a:lnTo>
                    <a:pt x="353656" y="2121890"/>
                  </a:lnTo>
                  <a:lnTo>
                    <a:pt x="353656" y="2475547"/>
                  </a:lnTo>
                  <a:close/>
                </a:path>
                <a:path w="7073265" h="2475865">
                  <a:moveTo>
                    <a:pt x="707288" y="2475547"/>
                  </a:moveTo>
                  <a:lnTo>
                    <a:pt x="353644" y="2475547"/>
                  </a:lnTo>
                  <a:lnTo>
                    <a:pt x="353644" y="2121890"/>
                  </a:lnTo>
                  <a:lnTo>
                    <a:pt x="707288" y="2121890"/>
                  </a:lnTo>
                  <a:lnTo>
                    <a:pt x="707288" y="2475547"/>
                  </a:lnTo>
                  <a:close/>
                </a:path>
                <a:path w="7073265" h="2475865">
                  <a:moveTo>
                    <a:pt x="1060945" y="2475547"/>
                  </a:moveTo>
                  <a:lnTo>
                    <a:pt x="707288" y="2475547"/>
                  </a:lnTo>
                  <a:lnTo>
                    <a:pt x="707288" y="2121890"/>
                  </a:lnTo>
                  <a:lnTo>
                    <a:pt x="1060945" y="2121890"/>
                  </a:lnTo>
                  <a:lnTo>
                    <a:pt x="1060945" y="2475547"/>
                  </a:lnTo>
                  <a:close/>
                </a:path>
                <a:path w="7073265" h="2475865">
                  <a:moveTo>
                    <a:pt x="1414602" y="2475547"/>
                  </a:moveTo>
                  <a:lnTo>
                    <a:pt x="1060945" y="2475547"/>
                  </a:lnTo>
                  <a:lnTo>
                    <a:pt x="1060945" y="2121890"/>
                  </a:lnTo>
                  <a:lnTo>
                    <a:pt x="1414602" y="2121890"/>
                  </a:lnTo>
                  <a:lnTo>
                    <a:pt x="1414602" y="2475547"/>
                  </a:lnTo>
                  <a:close/>
                </a:path>
                <a:path w="7073265" h="2475865">
                  <a:moveTo>
                    <a:pt x="1768246" y="2475547"/>
                  </a:moveTo>
                  <a:lnTo>
                    <a:pt x="1414589" y="2475547"/>
                  </a:lnTo>
                  <a:lnTo>
                    <a:pt x="1414589" y="2121890"/>
                  </a:lnTo>
                  <a:lnTo>
                    <a:pt x="1768246" y="2121890"/>
                  </a:lnTo>
                  <a:lnTo>
                    <a:pt x="1768246" y="2475547"/>
                  </a:lnTo>
                  <a:close/>
                </a:path>
                <a:path w="7073265" h="2475865">
                  <a:moveTo>
                    <a:pt x="2121890" y="2475547"/>
                  </a:moveTo>
                  <a:lnTo>
                    <a:pt x="1768246" y="2475547"/>
                  </a:lnTo>
                  <a:lnTo>
                    <a:pt x="1768246" y="2121890"/>
                  </a:lnTo>
                  <a:lnTo>
                    <a:pt x="2121890" y="2121890"/>
                  </a:lnTo>
                  <a:lnTo>
                    <a:pt x="2121890" y="2475547"/>
                  </a:lnTo>
                  <a:close/>
                </a:path>
                <a:path w="7073265" h="2475865">
                  <a:moveTo>
                    <a:pt x="2475547" y="2475547"/>
                  </a:moveTo>
                  <a:lnTo>
                    <a:pt x="2121890" y="2475547"/>
                  </a:lnTo>
                  <a:lnTo>
                    <a:pt x="2121890" y="2121890"/>
                  </a:lnTo>
                  <a:lnTo>
                    <a:pt x="2475547" y="2121890"/>
                  </a:lnTo>
                  <a:lnTo>
                    <a:pt x="2475547" y="2475547"/>
                  </a:lnTo>
                  <a:close/>
                </a:path>
                <a:path w="7073265" h="2475865">
                  <a:moveTo>
                    <a:pt x="2829191" y="2475547"/>
                  </a:moveTo>
                  <a:lnTo>
                    <a:pt x="2475534" y="2475547"/>
                  </a:lnTo>
                  <a:lnTo>
                    <a:pt x="2475534" y="2121890"/>
                  </a:lnTo>
                  <a:lnTo>
                    <a:pt x="2829191" y="2121890"/>
                  </a:lnTo>
                  <a:lnTo>
                    <a:pt x="2829191" y="2475547"/>
                  </a:lnTo>
                  <a:close/>
                </a:path>
                <a:path w="7073265" h="2475865">
                  <a:moveTo>
                    <a:pt x="3182848" y="2475547"/>
                  </a:moveTo>
                  <a:lnTo>
                    <a:pt x="2829191" y="2475547"/>
                  </a:lnTo>
                  <a:lnTo>
                    <a:pt x="2829191" y="2121890"/>
                  </a:lnTo>
                  <a:lnTo>
                    <a:pt x="3182848" y="2121890"/>
                  </a:lnTo>
                  <a:lnTo>
                    <a:pt x="3182848" y="2475547"/>
                  </a:lnTo>
                  <a:close/>
                </a:path>
                <a:path w="7073265" h="2475865">
                  <a:moveTo>
                    <a:pt x="3536492" y="2475547"/>
                  </a:moveTo>
                  <a:lnTo>
                    <a:pt x="3182848" y="2475547"/>
                  </a:lnTo>
                  <a:lnTo>
                    <a:pt x="3182848" y="2121890"/>
                  </a:lnTo>
                  <a:lnTo>
                    <a:pt x="3536492" y="2121890"/>
                  </a:lnTo>
                  <a:lnTo>
                    <a:pt x="3536492" y="2475547"/>
                  </a:lnTo>
                  <a:close/>
                </a:path>
                <a:path w="7073265" h="2475865">
                  <a:moveTo>
                    <a:pt x="3890137" y="2475547"/>
                  </a:moveTo>
                  <a:lnTo>
                    <a:pt x="3536480" y="2475547"/>
                  </a:lnTo>
                  <a:lnTo>
                    <a:pt x="3536480" y="2121890"/>
                  </a:lnTo>
                  <a:lnTo>
                    <a:pt x="3890137" y="2121890"/>
                  </a:lnTo>
                  <a:lnTo>
                    <a:pt x="3890137" y="2475547"/>
                  </a:lnTo>
                  <a:close/>
                </a:path>
                <a:path w="7073265" h="2475865">
                  <a:moveTo>
                    <a:pt x="4243793" y="2475547"/>
                  </a:moveTo>
                  <a:lnTo>
                    <a:pt x="3890137" y="2475547"/>
                  </a:lnTo>
                  <a:lnTo>
                    <a:pt x="3890137" y="2121890"/>
                  </a:lnTo>
                  <a:lnTo>
                    <a:pt x="4243793" y="2121890"/>
                  </a:lnTo>
                  <a:lnTo>
                    <a:pt x="4243793" y="2475547"/>
                  </a:lnTo>
                  <a:close/>
                </a:path>
                <a:path w="7073265" h="2475865">
                  <a:moveTo>
                    <a:pt x="4597450" y="2475547"/>
                  </a:moveTo>
                  <a:lnTo>
                    <a:pt x="4243793" y="2475547"/>
                  </a:lnTo>
                  <a:lnTo>
                    <a:pt x="4243793" y="2121890"/>
                  </a:lnTo>
                  <a:lnTo>
                    <a:pt x="4597450" y="2121890"/>
                  </a:lnTo>
                  <a:lnTo>
                    <a:pt x="4597450" y="2475547"/>
                  </a:lnTo>
                  <a:close/>
                </a:path>
                <a:path w="7073265" h="2475865">
                  <a:moveTo>
                    <a:pt x="4951095" y="2475547"/>
                  </a:moveTo>
                  <a:lnTo>
                    <a:pt x="4597438" y="2475547"/>
                  </a:lnTo>
                  <a:lnTo>
                    <a:pt x="4597438" y="2121890"/>
                  </a:lnTo>
                  <a:lnTo>
                    <a:pt x="4951095" y="2121890"/>
                  </a:lnTo>
                  <a:lnTo>
                    <a:pt x="4951095" y="2475547"/>
                  </a:lnTo>
                  <a:close/>
                </a:path>
                <a:path w="7073265" h="2475865">
                  <a:moveTo>
                    <a:pt x="5304739" y="2475547"/>
                  </a:moveTo>
                  <a:lnTo>
                    <a:pt x="4951095" y="2475547"/>
                  </a:lnTo>
                  <a:lnTo>
                    <a:pt x="4951095" y="2121890"/>
                  </a:lnTo>
                  <a:lnTo>
                    <a:pt x="5304739" y="2121890"/>
                  </a:lnTo>
                  <a:lnTo>
                    <a:pt x="5304739" y="2475547"/>
                  </a:lnTo>
                  <a:close/>
                </a:path>
                <a:path w="7073265" h="2475865">
                  <a:moveTo>
                    <a:pt x="5658396" y="2475547"/>
                  </a:moveTo>
                  <a:lnTo>
                    <a:pt x="5304739" y="2475547"/>
                  </a:lnTo>
                  <a:lnTo>
                    <a:pt x="5304739" y="2121890"/>
                  </a:lnTo>
                  <a:lnTo>
                    <a:pt x="5658396" y="2121890"/>
                  </a:lnTo>
                  <a:lnTo>
                    <a:pt x="5658396" y="2475547"/>
                  </a:lnTo>
                  <a:close/>
                </a:path>
                <a:path w="7073265" h="2475865">
                  <a:moveTo>
                    <a:pt x="6012040" y="2475547"/>
                  </a:moveTo>
                  <a:lnTo>
                    <a:pt x="5658383" y="2475547"/>
                  </a:lnTo>
                  <a:lnTo>
                    <a:pt x="5658383" y="2121890"/>
                  </a:lnTo>
                  <a:lnTo>
                    <a:pt x="6012040" y="2121890"/>
                  </a:lnTo>
                  <a:lnTo>
                    <a:pt x="6012040" y="2475547"/>
                  </a:lnTo>
                  <a:close/>
                </a:path>
                <a:path w="7073265" h="2475865">
                  <a:moveTo>
                    <a:pt x="6365697" y="2475547"/>
                  </a:moveTo>
                  <a:lnTo>
                    <a:pt x="6012040" y="2475547"/>
                  </a:lnTo>
                  <a:lnTo>
                    <a:pt x="6012040" y="2121890"/>
                  </a:lnTo>
                  <a:lnTo>
                    <a:pt x="6365697" y="2121890"/>
                  </a:lnTo>
                  <a:lnTo>
                    <a:pt x="6365697" y="2475547"/>
                  </a:lnTo>
                  <a:close/>
                </a:path>
                <a:path w="7073265" h="2475865">
                  <a:moveTo>
                    <a:pt x="6719341" y="2475547"/>
                  </a:moveTo>
                  <a:lnTo>
                    <a:pt x="6365697" y="2475547"/>
                  </a:lnTo>
                  <a:lnTo>
                    <a:pt x="6365697" y="2121890"/>
                  </a:lnTo>
                  <a:lnTo>
                    <a:pt x="6719341" y="2121890"/>
                  </a:lnTo>
                  <a:lnTo>
                    <a:pt x="6719341" y="2475547"/>
                  </a:lnTo>
                  <a:close/>
                </a:path>
                <a:path w="7073265" h="2475865">
                  <a:moveTo>
                    <a:pt x="7072998" y="2475547"/>
                  </a:moveTo>
                  <a:lnTo>
                    <a:pt x="6719341" y="2475547"/>
                  </a:lnTo>
                  <a:lnTo>
                    <a:pt x="6719341" y="2121890"/>
                  </a:lnTo>
                  <a:lnTo>
                    <a:pt x="7072998" y="2121890"/>
                  </a:lnTo>
                  <a:lnTo>
                    <a:pt x="7072998" y="2475547"/>
                  </a:lnTo>
                  <a:close/>
                </a:path>
              </a:pathLst>
            </a:custGeom>
            <a:ln w="3175">
              <a:solidFill>
                <a:srgbClr val="84848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0" name="object 30"/>
            <p:cNvSpPr/>
            <p:nvPr/>
          </p:nvSpPr>
          <p:spPr>
            <a:xfrm>
              <a:off x="3036100" y="3722382"/>
              <a:ext cx="7073265" cy="2475865"/>
            </a:xfrm>
            <a:custGeom>
              <a:avLst/>
              <a:gdLst/>
              <a:ahLst/>
              <a:cxnLst/>
              <a:rect l="l" t="t" r="r" b="b"/>
              <a:pathLst>
                <a:path w="7073265" h="2475865">
                  <a:moveTo>
                    <a:pt x="0" y="0"/>
                  </a:moveTo>
                  <a:lnTo>
                    <a:pt x="7072998" y="0"/>
                  </a:lnTo>
                  <a:lnTo>
                    <a:pt x="7072998" y="2475547"/>
                  </a:lnTo>
                  <a:lnTo>
                    <a:pt x="0" y="2475547"/>
                  </a:lnTo>
                  <a:lnTo>
                    <a:pt x="0" y="0"/>
                  </a:lnTo>
                  <a:close/>
                </a:path>
              </a:pathLst>
            </a:custGeom>
            <a:ln w="12700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31"/>
            <p:cNvSpPr/>
            <p:nvPr/>
          </p:nvSpPr>
          <p:spPr>
            <a:xfrm>
              <a:off x="6926249" y="5136985"/>
              <a:ext cx="2829560" cy="707390"/>
            </a:xfrm>
            <a:custGeom>
              <a:avLst/>
              <a:gdLst/>
              <a:ahLst/>
              <a:cxnLst/>
              <a:rect l="l" t="t" r="r" b="b"/>
              <a:pathLst>
                <a:path w="2829559" h="707389">
                  <a:moveTo>
                    <a:pt x="2829191" y="0"/>
                  </a:moveTo>
                  <a:lnTo>
                    <a:pt x="0" y="0"/>
                  </a:lnTo>
                  <a:lnTo>
                    <a:pt x="0" y="707301"/>
                  </a:lnTo>
                  <a:lnTo>
                    <a:pt x="2829191" y="707301"/>
                  </a:lnTo>
                  <a:lnTo>
                    <a:pt x="2829191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32"/>
            <p:cNvSpPr/>
            <p:nvPr/>
          </p:nvSpPr>
          <p:spPr>
            <a:xfrm>
              <a:off x="6926249" y="5136985"/>
              <a:ext cx="2829560" cy="707390"/>
            </a:xfrm>
            <a:custGeom>
              <a:avLst/>
              <a:gdLst/>
              <a:ahLst/>
              <a:cxnLst/>
              <a:rect l="l" t="t" r="r" b="b"/>
              <a:pathLst>
                <a:path w="2829559" h="707389">
                  <a:moveTo>
                    <a:pt x="2829191" y="707301"/>
                  </a:moveTo>
                  <a:lnTo>
                    <a:pt x="0" y="707301"/>
                  </a:lnTo>
                  <a:lnTo>
                    <a:pt x="0" y="0"/>
                  </a:lnTo>
                  <a:lnTo>
                    <a:pt x="2829191" y="0"/>
                  </a:lnTo>
                  <a:lnTo>
                    <a:pt x="2829191" y="707301"/>
                  </a:lnTo>
                  <a:close/>
                </a:path>
              </a:pathLst>
            </a:custGeom>
            <a:ln w="12700">
              <a:solidFill>
                <a:srgbClr val="30303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33" name="object 33"/>
          <p:cNvSpPr txBox="1"/>
          <p:nvPr/>
        </p:nvSpPr>
        <p:spPr>
          <a:xfrm>
            <a:off x="7580630" y="5338532"/>
            <a:ext cx="1918335" cy="270587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30"/>
              </a:spcBef>
              <a:tabLst>
                <a:tab pos="1136650" algn="l"/>
              </a:tabLst>
            </a:pPr>
            <a:r>
              <a:rPr sz="1650" b="1" spc="-10" dirty="0">
                <a:latin typeface="Grammarsaurus" pitchFamily="2" charset="0"/>
                <a:cs typeface="Arial"/>
              </a:rPr>
              <a:t>hours</a:t>
            </a:r>
            <a:r>
              <a:rPr sz="1650" b="1" dirty="0">
                <a:latin typeface="Grammarsaurus" pitchFamily="2" charset="0"/>
                <a:cs typeface="Arial"/>
              </a:rPr>
              <a:t>	</a:t>
            </a:r>
            <a:r>
              <a:rPr sz="1650" b="1" spc="-40" dirty="0">
                <a:latin typeface="Grammarsaurus" pitchFamily="2" charset="0"/>
                <a:cs typeface="Arial"/>
              </a:rPr>
              <a:t>minutes</a:t>
            </a:r>
            <a:endParaRPr sz="1650">
              <a:latin typeface="Grammarsaurus" pitchFamily="2" charset="0"/>
              <a:cs typeface="Arial"/>
            </a:endParaRPr>
          </a:p>
        </p:txBody>
      </p:sp>
      <p:sp>
        <p:nvSpPr>
          <p:cNvPr id="34" name="object 34"/>
          <p:cNvSpPr txBox="1"/>
          <p:nvPr/>
        </p:nvSpPr>
        <p:spPr>
          <a:xfrm>
            <a:off x="2089251" y="4574885"/>
            <a:ext cx="941069" cy="734817"/>
          </a:xfrm>
          <a:prstGeom prst="rect">
            <a:avLst/>
          </a:prstGeom>
        </p:spPr>
        <p:txBody>
          <a:bodyPr vert="horz" wrap="square" lIns="0" tIns="41910" rIns="0" bIns="0" rtlCol="0">
            <a:spAutoFit/>
          </a:bodyPr>
          <a:lstStyle/>
          <a:p>
            <a:pPr marL="153035" marR="135255" indent="-1905" algn="ctr">
              <a:lnSpc>
                <a:spcPts val="1810"/>
              </a:lnSpc>
              <a:spcBef>
                <a:spcPts val="330"/>
              </a:spcBef>
            </a:pPr>
            <a:r>
              <a:rPr sz="1650" spc="-100" dirty="0">
                <a:solidFill>
                  <a:srgbClr val="1A1A1A"/>
                </a:solidFill>
                <a:latin typeface="Grammarsaurus" pitchFamily="2" charset="0"/>
                <a:cs typeface="Gill Sans MT"/>
              </a:rPr>
              <a:t>Show your method</a:t>
            </a:r>
            <a:endParaRPr sz="1650" spc="-100" dirty="0">
              <a:latin typeface="Grammarsaurus" pitchFamily="2" charset="0"/>
              <a:cs typeface="Gill Sans MT"/>
            </a:endParaRPr>
          </a:p>
        </p:txBody>
      </p:sp>
      <p:sp>
        <p:nvSpPr>
          <p:cNvPr id="35" name="object 35"/>
          <p:cNvSpPr/>
          <p:nvPr/>
        </p:nvSpPr>
        <p:spPr>
          <a:xfrm>
            <a:off x="2082901" y="4076039"/>
            <a:ext cx="953769" cy="1768475"/>
          </a:xfrm>
          <a:custGeom>
            <a:avLst/>
            <a:gdLst/>
            <a:ahLst/>
            <a:cxnLst/>
            <a:rect l="l" t="t" r="r" b="b"/>
            <a:pathLst>
              <a:path w="953769" h="1768475">
                <a:moveTo>
                  <a:pt x="0" y="1768246"/>
                </a:moveTo>
                <a:lnTo>
                  <a:pt x="953198" y="1768246"/>
                </a:lnTo>
                <a:lnTo>
                  <a:pt x="953198" y="0"/>
                </a:lnTo>
                <a:lnTo>
                  <a:pt x="0" y="0"/>
                </a:lnTo>
                <a:lnTo>
                  <a:pt x="0" y="1768246"/>
                </a:lnTo>
                <a:close/>
              </a:path>
            </a:pathLst>
          </a:custGeom>
          <a:ln w="12699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 txBox="1"/>
          <p:nvPr/>
        </p:nvSpPr>
        <p:spPr>
          <a:xfrm>
            <a:off x="3120326" y="3773868"/>
            <a:ext cx="1662430" cy="628377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7:30</a:t>
            </a:r>
            <a:r>
              <a:rPr sz="2000" b="1" spc="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to</a:t>
            </a:r>
            <a:r>
              <a:rPr sz="2000" b="1" spc="5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8:00</a:t>
            </a:r>
            <a:r>
              <a:rPr sz="2000" b="1" spc="5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7" name="object 37"/>
          <p:cNvSpPr txBox="1"/>
          <p:nvPr/>
        </p:nvSpPr>
        <p:spPr>
          <a:xfrm>
            <a:off x="4805934" y="3773868"/>
            <a:ext cx="35052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2545">
              <a:lnSpc>
                <a:spcPct val="100000"/>
              </a:lnSpc>
              <a:spcBef>
                <a:spcPts val="100"/>
              </a:spcBef>
            </a:pP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30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38" name="object 38"/>
          <p:cNvSpPr txBox="1"/>
          <p:nvPr/>
        </p:nvSpPr>
        <p:spPr>
          <a:xfrm>
            <a:off x="5159578" y="3773868"/>
            <a:ext cx="98107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5880">
              <a:lnSpc>
                <a:spcPct val="100000"/>
              </a:lnSpc>
              <a:spcBef>
                <a:spcPts val="100"/>
              </a:spcBef>
            </a:pPr>
            <a:r>
              <a:rPr sz="2000" b="1" spc="-7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minutes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39" name="object 39"/>
          <p:cNvSpPr txBox="1"/>
          <p:nvPr/>
        </p:nvSpPr>
        <p:spPr>
          <a:xfrm>
            <a:off x="3120326" y="4116768"/>
            <a:ext cx="165798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3:50</a:t>
            </a:r>
            <a:r>
              <a:rPr sz="2000" b="1" spc="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to</a:t>
            </a:r>
            <a:r>
              <a:rPr sz="2000" b="1" spc="4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4:45</a:t>
            </a:r>
            <a:r>
              <a:rPr sz="2000" b="1" spc="4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0" name="object 40"/>
          <p:cNvSpPr txBox="1"/>
          <p:nvPr/>
        </p:nvSpPr>
        <p:spPr>
          <a:xfrm>
            <a:off x="4804346" y="4076039"/>
            <a:ext cx="353695" cy="361637"/>
          </a:xfrm>
          <a:prstGeom prst="rect">
            <a:avLst/>
          </a:prstGeom>
          <a:ln w="3175">
            <a:solidFill>
              <a:srgbClr val="848484"/>
            </a:solidFill>
          </a:ln>
        </p:spPr>
        <p:txBody>
          <a:bodyPr vert="horz" wrap="square" lIns="0" tIns="53340" rIns="0" bIns="0" rtlCol="0">
            <a:spAutoFit/>
          </a:bodyPr>
          <a:lstStyle/>
          <a:p>
            <a:pPr marL="39370">
              <a:lnSpc>
                <a:spcPts val="2365"/>
              </a:lnSpc>
              <a:spcBef>
                <a:spcPts val="420"/>
              </a:spcBef>
            </a:pP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55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1" name="object 41"/>
          <p:cNvSpPr txBox="1"/>
          <p:nvPr/>
        </p:nvSpPr>
        <p:spPr>
          <a:xfrm>
            <a:off x="5157990" y="4076039"/>
            <a:ext cx="353695" cy="361637"/>
          </a:xfrm>
          <a:prstGeom prst="rect">
            <a:avLst/>
          </a:prstGeom>
          <a:ln w="3187">
            <a:solidFill>
              <a:srgbClr val="848484"/>
            </a:solidFill>
          </a:ln>
        </p:spPr>
        <p:txBody>
          <a:bodyPr vert="horz" wrap="square" lIns="0" tIns="53340" rIns="0" bIns="0" rtlCol="0">
            <a:spAutoFit/>
          </a:bodyPr>
          <a:lstStyle/>
          <a:p>
            <a:pPr marL="50165">
              <a:lnSpc>
                <a:spcPts val="2365"/>
              </a:lnSpc>
              <a:spcBef>
                <a:spcPts val="420"/>
              </a:spcBef>
            </a:pP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2" name="object 42"/>
          <p:cNvSpPr txBox="1"/>
          <p:nvPr/>
        </p:nvSpPr>
        <p:spPr>
          <a:xfrm>
            <a:off x="5511642" y="4076039"/>
            <a:ext cx="355124" cy="361637"/>
          </a:xfrm>
          <a:prstGeom prst="rect">
            <a:avLst/>
          </a:prstGeom>
          <a:ln w="3175">
            <a:solidFill>
              <a:srgbClr val="848484"/>
            </a:solidFill>
          </a:ln>
        </p:spPr>
        <p:txBody>
          <a:bodyPr vert="horz" wrap="square" lIns="0" tIns="53340" rIns="0" bIns="0" rtlCol="0">
            <a:spAutoFit/>
          </a:bodyPr>
          <a:lstStyle/>
          <a:p>
            <a:pPr>
              <a:lnSpc>
                <a:spcPts val="2365"/>
              </a:lnSpc>
              <a:spcBef>
                <a:spcPts val="420"/>
              </a:spcBef>
            </a:pPr>
            <a:endParaRPr sz="2000" dirty="0">
              <a:latin typeface="Arial"/>
              <a:cs typeface="Arial"/>
            </a:endParaRPr>
          </a:p>
        </p:txBody>
      </p:sp>
      <p:sp>
        <p:nvSpPr>
          <p:cNvPr id="43" name="object 43"/>
          <p:cNvSpPr txBox="1"/>
          <p:nvPr/>
        </p:nvSpPr>
        <p:spPr>
          <a:xfrm>
            <a:off x="5865291" y="4076039"/>
            <a:ext cx="353695" cy="361637"/>
          </a:xfrm>
          <a:prstGeom prst="rect">
            <a:avLst/>
          </a:prstGeom>
          <a:ln w="3175">
            <a:solidFill>
              <a:srgbClr val="848484"/>
            </a:solidFill>
          </a:ln>
        </p:spPr>
        <p:txBody>
          <a:bodyPr vert="horz" wrap="square" lIns="0" tIns="53340" rIns="0" bIns="0" rtlCol="0">
            <a:spAutoFit/>
          </a:bodyPr>
          <a:lstStyle/>
          <a:p>
            <a:pPr marL="16510">
              <a:lnSpc>
                <a:spcPts val="2365"/>
              </a:lnSpc>
              <a:spcBef>
                <a:spcPts val="420"/>
              </a:spcBef>
            </a:pPr>
            <a:endParaRPr sz="2000" dirty="0">
              <a:latin typeface="Arial"/>
              <a:cs typeface="Arial"/>
            </a:endParaRPr>
          </a:p>
        </p:txBody>
      </p:sp>
      <p:sp>
        <p:nvSpPr>
          <p:cNvPr id="44" name="object 44"/>
          <p:cNvSpPr txBox="1"/>
          <p:nvPr/>
        </p:nvSpPr>
        <p:spPr>
          <a:xfrm>
            <a:off x="3120326" y="4802568"/>
            <a:ext cx="896619" cy="32060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10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30 + 55</a:t>
            </a:r>
            <a:endParaRPr sz="2000" spc="-100" dirty="0">
              <a:latin typeface="Grammarsaurus" pitchFamily="2" charset="0"/>
              <a:cs typeface="Arial"/>
            </a:endParaRPr>
          </a:p>
        </p:txBody>
      </p:sp>
      <p:sp>
        <p:nvSpPr>
          <p:cNvPr id="45" name="object 45"/>
          <p:cNvSpPr txBox="1"/>
          <p:nvPr/>
        </p:nvSpPr>
        <p:spPr>
          <a:xfrm>
            <a:off x="4097045" y="4783340"/>
            <a:ext cx="353695" cy="353638"/>
          </a:xfrm>
          <a:prstGeom prst="rect">
            <a:avLst/>
          </a:prstGeom>
          <a:ln w="3187">
            <a:solidFill>
              <a:srgbClr val="848484"/>
            </a:solidFill>
          </a:ln>
        </p:spPr>
        <p:txBody>
          <a:bodyPr vert="horz" wrap="square" lIns="0" tIns="31750" rIns="0" bIns="0" rtlCol="0">
            <a:noAutofit/>
          </a:bodyPr>
          <a:lstStyle/>
          <a:p>
            <a:pPr algn="r">
              <a:lnSpc>
                <a:spcPct val="100000"/>
              </a:lnSpc>
              <a:spcBef>
                <a:spcPts val="250"/>
              </a:spcBef>
            </a:pPr>
            <a:r>
              <a:rPr sz="2000" b="1" spc="-10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 8</a:t>
            </a:r>
            <a:endParaRPr sz="2000" spc="-100" dirty="0">
              <a:latin typeface="Grammarsaurus" pitchFamily="2" charset="0"/>
              <a:cs typeface="Arial"/>
            </a:endParaRPr>
          </a:p>
        </p:txBody>
      </p:sp>
      <p:sp>
        <p:nvSpPr>
          <p:cNvPr id="46" name="object 46"/>
          <p:cNvSpPr txBox="1"/>
          <p:nvPr/>
        </p:nvSpPr>
        <p:spPr>
          <a:xfrm>
            <a:off x="4439043" y="4802568"/>
            <a:ext cx="188595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</a:t>
            </a:r>
            <a:r>
              <a:rPr sz="2000" b="1" spc="1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minutes</a:t>
            </a:r>
            <a:r>
              <a:rPr sz="2000" b="1" spc="1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a</a:t>
            </a:r>
            <a:r>
              <a:rPr sz="2000" b="1" spc="1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day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7" name="object 47"/>
          <p:cNvSpPr txBox="1"/>
          <p:nvPr/>
        </p:nvSpPr>
        <p:spPr>
          <a:xfrm>
            <a:off x="6913562" y="3773868"/>
            <a:ext cx="3158490" cy="33020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Monday</a:t>
            </a:r>
            <a:r>
              <a:rPr sz="2000" b="1" spc="-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to</a:t>
            </a:r>
            <a:r>
              <a:rPr sz="2000" b="1" spc="-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Friday</a:t>
            </a:r>
            <a:r>
              <a:rPr sz="2000" b="1" spc="-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-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</a:t>
            </a:r>
            <a:r>
              <a:rPr sz="2000" b="1" spc="-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days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48" name="object 48"/>
          <p:cNvSpPr txBox="1"/>
          <p:nvPr/>
        </p:nvSpPr>
        <p:spPr>
          <a:xfrm>
            <a:off x="6926236" y="4076039"/>
            <a:ext cx="353695" cy="353695"/>
          </a:xfrm>
          <a:prstGeom prst="rect">
            <a:avLst/>
          </a:prstGeom>
          <a:ln w="3175">
            <a:solidFill>
              <a:srgbClr val="848484"/>
            </a:solidFill>
          </a:ln>
        </p:spPr>
        <p:txBody>
          <a:bodyPr vert="horz" wrap="square" lIns="0" tIns="53340" rIns="0" bIns="0" rtlCol="0">
            <a:noAutofit/>
          </a:bodyPr>
          <a:lstStyle/>
          <a:p>
            <a:pPr>
              <a:lnSpc>
                <a:spcPts val="2365"/>
              </a:lnSpc>
              <a:spcBef>
                <a:spcPts val="420"/>
              </a:spcBef>
            </a:pP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85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49" name="object 49"/>
          <p:cNvSpPr txBox="1"/>
          <p:nvPr/>
        </p:nvSpPr>
        <p:spPr>
          <a:xfrm>
            <a:off x="7279893" y="4076039"/>
            <a:ext cx="352253" cy="353695"/>
          </a:xfrm>
          <a:prstGeom prst="rect">
            <a:avLst/>
          </a:prstGeom>
          <a:ln w="3187">
            <a:solidFill>
              <a:srgbClr val="848484"/>
            </a:solidFill>
          </a:ln>
        </p:spPr>
        <p:txBody>
          <a:bodyPr vert="horz" wrap="square" lIns="0" tIns="53340" rIns="0" bIns="0" rtlCol="0">
            <a:noAutofit/>
          </a:bodyPr>
          <a:lstStyle/>
          <a:p>
            <a:pPr marL="14604">
              <a:lnSpc>
                <a:spcPts val="2365"/>
              </a:lnSpc>
              <a:spcBef>
                <a:spcPts val="420"/>
              </a:spcBef>
            </a:pPr>
            <a:r>
              <a:rPr sz="2000" b="1" spc="-1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x 5</a:t>
            </a:r>
            <a:endParaRPr sz="2000" spc="-150" dirty="0">
              <a:latin typeface="Grammarsaurus" pitchFamily="2" charset="0"/>
              <a:cs typeface="Arial"/>
            </a:endParaRPr>
          </a:p>
        </p:txBody>
      </p:sp>
      <p:sp>
        <p:nvSpPr>
          <p:cNvPr id="50" name="object 50"/>
          <p:cNvSpPr txBox="1"/>
          <p:nvPr/>
        </p:nvSpPr>
        <p:spPr>
          <a:xfrm>
            <a:off x="7707033" y="4116768"/>
            <a:ext cx="1664970" cy="33020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425</a:t>
            </a:r>
            <a:r>
              <a:rPr sz="2000" b="1" spc="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6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minutes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51" name="object 51"/>
          <p:cNvSpPr txBox="1"/>
          <p:nvPr/>
        </p:nvSpPr>
        <p:spPr>
          <a:xfrm>
            <a:off x="6913562" y="4459668"/>
            <a:ext cx="674370" cy="33020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425</a:t>
            </a:r>
            <a:r>
              <a:rPr sz="2000" b="1" spc="8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÷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52" name="object 52"/>
          <p:cNvSpPr txBox="1"/>
          <p:nvPr/>
        </p:nvSpPr>
        <p:spPr>
          <a:xfrm>
            <a:off x="7633544" y="4429683"/>
            <a:ext cx="353695" cy="353695"/>
          </a:xfrm>
          <a:prstGeom prst="rect">
            <a:avLst/>
          </a:prstGeom>
          <a:ln w="3175">
            <a:solidFill>
              <a:srgbClr val="848484"/>
            </a:solidFill>
          </a:ln>
        </p:spPr>
        <p:txBody>
          <a:bodyPr vert="horz" wrap="square" lIns="0" tIns="42545" rIns="0" bIns="0" rtlCol="0">
            <a:noAutofit/>
          </a:bodyPr>
          <a:lstStyle/>
          <a:p>
            <a:pPr marL="19685">
              <a:lnSpc>
                <a:spcPct val="100000"/>
              </a:lnSpc>
              <a:spcBef>
                <a:spcPts val="335"/>
              </a:spcBef>
            </a:pP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60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53" name="object 53"/>
          <p:cNvSpPr txBox="1"/>
          <p:nvPr/>
        </p:nvSpPr>
        <p:spPr>
          <a:xfrm>
            <a:off x="8009597" y="4459668"/>
            <a:ext cx="779145" cy="33020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3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7</a:t>
            </a:r>
            <a:r>
              <a:rPr sz="2000" b="1" spc="3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r</a:t>
            </a:r>
            <a:r>
              <a:rPr sz="2000" b="1" spc="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54" name="object 54"/>
          <p:cNvSpPr txBox="1"/>
          <p:nvPr/>
        </p:nvSpPr>
        <p:spPr>
          <a:xfrm>
            <a:off x="6992556" y="4802568"/>
            <a:ext cx="2824480" cy="33020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-1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7</a:t>
            </a:r>
            <a:r>
              <a:rPr sz="2000" b="1" spc="-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9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hours</a:t>
            </a:r>
            <a:r>
              <a:rPr sz="2000" b="1" spc="-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and</a:t>
            </a:r>
            <a:r>
              <a:rPr sz="2000" b="1" spc="-1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</a:t>
            </a:r>
            <a:r>
              <a:rPr sz="2000" b="1" spc="-1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minutes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55" name="object 55"/>
          <p:cNvSpPr txBox="1"/>
          <p:nvPr/>
        </p:nvSpPr>
        <p:spPr>
          <a:xfrm>
            <a:off x="3690048" y="5484304"/>
            <a:ext cx="1007744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513715" algn="l"/>
              </a:tabLst>
            </a:pPr>
            <a:r>
              <a:rPr lang="en-US" sz="2000" b="1" spc="-3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3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6</a:t>
            </a:r>
            <a:r>
              <a:rPr sz="2000" b="1" spc="-50" dirty="0" smtClean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8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42</a:t>
            </a:r>
            <a:r>
              <a:rPr sz="2000" b="1" spc="-28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56" name="object 56"/>
          <p:cNvSpPr txBox="1"/>
          <p:nvPr/>
        </p:nvSpPr>
        <p:spPr>
          <a:xfrm>
            <a:off x="4147081" y="5147436"/>
            <a:ext cx="719570" cy="33020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3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</a:t>
            </a:r>
            <a:r>
              <a:rPr sz="2000" b="1" spc="-24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13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07r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57" name="object 57"/>
          <p:cNvSpPr txBox="1"/>
          <p:nvPr/>
        </p:nvSpPr>
        <p:spPr>
          <a:xfrm>
            <a:off x="4804346" y="5136978"/>
            <a:ext cx="353695" cy="353695"/>
          </a:xfrm>
          <a:prstGeom prst="rect">
            <a:avLst/>
          </a:prstGeom>
          <a:ln w="3175">
            <a:solidFill>
              <a:srgbClr val="848484"/>
            </a:solidFill>
          </a:ln>
        </p:spPr>
        <p:txBody>
          <a:bodyPr vert="horz" wrap="square" lIns="0" tIns="23495" rIns="0" bIns="0" rtlCol="0">
            <a:noAutofit/>
          </a:bodyPr>
          <a:lstStyle/>
          <a:p>
            <a:pPr marL="31750">
              <a:lnSpc>
                <a:spcPct val="100000"/>
              </a:lnSpc>
              <a:spcBef>
                <a:spcPts val="185"/>
              </a:spcBef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58" name="object 58"/>
          <p:cNvSpPr/>
          <p:nvPr/>
        </p:nvSpPr>
        <p:spPr>
          <a:xfrm>
            <a:off x="4095775" y="5496940"/>
            <a:ext cx="753745" cy="305435"/>
          </a:xfrm>
          <a:custGeom>
            <a:avLst/>
            <a:gdLst/>
            <a:ahLst/>
            <a:cxnLst/>
            <a:rect l="l" t="t" r="r" b="b"/>
            <a:pathLst>
              <a:path w="753745" h="305435">
                <a:moveTo>
                  <a:pt x="753732" y="0"/>
                </a:moveTo>
                <a:lnTo>
                  <a:pt x="0" y="0"/>
                </a:lnTo>
                <a:lnTo>
                  <a:pt x="0" y="305193"/>
                </a:lnTo>
              </a:path>
            </a:pathLst>
          </a:custGeom>
          <a:ln w="25400">
            <a:solidFill>
              <a:srgbClr val="68C5C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 txBox="1"/>
          <p:nvPr/>
        </p:nvSpPr>
        <p:spPr>
          <a:xfrm>
            <a:off x="7198588" y="5324890"/>
            <a:ext cx="128651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>
              <a:lnSpc>
                <a:spcPct val="100000"/>
              </a:lnSpc>
              <a:spcBef>
                <a:spcPts val="100"/>
              </a:spcBef>
              <a:tabLst>
                <a:tab pos="1133475" algn="l"/>
              </a:tabLst>
            </a:pP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7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</a:t>
            </a:r>
            <a:r>
              <a:rPr sz="2000" b="1" spc="-5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75" name="object 24"/>
          <p:cNvSpPr txBox="1"/>
          <p:nvPr/>
        </p:nvSpPr>
        <p:spPr>
          <a:xfrm>
            <a:off x="811051" y="559358"/>
            <a:ext cx="9003788" cy="2630592"/>
          </a:xfrm>
          <a:prstGeom prst="rect">
            <a:avLst/>
          </a:prstGeom>
        </p:spPr>
        <p:txBody>
          <a:bodyPr vert="horz" wrap="square" lIns="0" tIns="1885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485"/>
              </a:spcBef>
              <a:tabLst>
                <a:tab pos="581025" algn="l"/>
              </a:tabLst>
            </a:pPr>
            <a:r>
              <a:rPr sz="2000" b="1" spc="-50" dirty="0">
                <a:solidFill>
                  <a:srgbClr val="FFFFFF"/>
                </a:solidFill>
                <a:latin typeface="Grammarsaurus" pitchFamily="2" charset="0"/>
                <a:cs typeface="Arial"/>
              </a:rPr>
              <a:t>4	</a:t>
            </a:r>
            <a:r>
              <a:rPr sz="2000" spc="-5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Shen is working out how long he spends on homework every week.</a:t>
            </a:r>
            <a:endParaRPr sz="2000" spc="-50" dirty="0">
              <a:latin typeface="Grammarsaurus" pitchFamily="2" charset="0"/>
              <a:cs typeface="Gill Sans MT"/>
            </a:endParaRPr>
          </a:p>
          <a:p>
            <a:pPr marL="581025" marR="1923414">
              <a:lnSpc>
                <a:spcPct val="111100"/>
              </a:lnSpc>
              <a:spcBef>
                <a:spcPts val="1120"/>
              </a:spcBef>
            </a:pPr>
            <a:r>
              <a:rPr sz="2000" spc="-5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From Monday to Friday, he does homework from 7:30am to 8:00am and from 3:50pm to 4:45pm.</a:t>
            </a:r>
            <a:endParaRPr sz="2000" spc="-50" dirty="0">
              <a:latin typeface="Grammarsaurus" pitchFamily="2" charset="0"/>
              <a:cs typeface="Gill Sans MT"/>
            </a:endParaRPr>
          </a:p>
          <a:p>
            <a:pPr marL="581025">
              <a:lnSpc>
                <a:spcPct val="100000"/>
              </a:lnSpc>
              <a:spcBef>
                <a:spcPts val="1390"/>
              </a:spcBef>
            </a:pPr>
            <a:r>
              <a:rPr sz="2000" spc="-50" dirty="0">
                <a:solidFill>
                  <a:srgbClr val="404040"/>
                </a:solidFill>
                <a:latin typeface="Grammarsaurus" pitchFamily="2" charset="0"/>
                <a:cs typeface="Gill Sans MT"/>
              </a:rPr>
              <a:t>He does no homework at the weekend.</a:t>
            </a:r>
            <a:endParaRPr sz="2000" spc="-50" dirty="0">
              <a:latin typeface="Grammarsaurus" pitchFamily="2" charset="0"/>
              <a:cs typeface="Gill Sans MT"/>
            </a:endParaRPr>
          </a:p>
          <a:p>
            <a:pPr>
              <a:lnSpc>
                <a:spcPct val="100000"/>
              </a:lnSpc>
              <a:spcBef>
                <a:spcPts val="1560"/>
              </a:spcBef>
            </a:pPr>
            <a:endParaRPr sz="2000" spc="-50" dirty="0">
              <a:latin typeface="Grammarsaurus" pitchFamily="2" charset="0"/>
              <a:cs typeface="Gill Sans MT"/>
            </a:endParaRPr>
          </a:p>
          <a:p>
            <a:pPr marL="1692000">
              <a:lnSpc>
                <a:spcPct val="100000"/>
              </a:lnSpc>
            </a:pPr>
            <a:r>
              <a:rPr sz="2000" spc="-5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What is the </a:t>
            </a:r>
            <a:r>
              <a:rPr sz="2000" b="1" spc="-50" dirty="0">
                <a:solidFill>
                  <a:srgbClr val="404041"/>
                </a:solidFill>
                <a:latin typeface="Grammarsaurus" pitchFamily="2" charset="0"/>
                <a:cs typeface="Arial"/>
              </a:rPr>
              <a:t>total </a:t>
            </a:r>
            <a:r>
              <a:rPr sz="2000" spc="-50" dirty="0">
                <a:solidFill>
                  <a:srgbClr val="404041"/>
                </a:solidFill>
                <a:latin typeface="Grammarsaurus" pitchFamily="2" charset="0"/>
                <a:cs typeface="Gill Sans MT"/>
              </a:rPr>
              <a:t>time Shen spends on his homework every week?</a:t>
            </a:r>
            <a:endParaRPr sz="2000" spc="-50" dirty="0">
              <a:latin typeface="Grammarsaurus" pitchFamily="2" charset="0"/>
              <a:cs typeface="Gill Sans MT"/>
            </a:endParaRPr>
          </a:p>
        </p:txBody>
      </p:sp>
      <p:sp>
        <p:nvSpPr>
          <p:cNvPr id="60" name="object 60"/>
          <p:cNvSpPr txBox="1"/>
          <p:nvPr/>
        </p:nvSpPr>
        <p:spPr>
          <a:xfrm>
            <a:off x="10802340" y="1988092"/>
            <a:ext cx="53149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4:45</a:t>
            </a:r>
            <a:endParaRPr sz="2000">
              <a:latin typeface="Grammarsaurus" pitchFamily="2" charset="0"/>
              <a:cs typeface="Arial"/>
            </a:endParaRPr>
          </a:p>
        </p:txBody>
      </p:sp>
      <p:sp>
        <p:nvSpPr>
          <p:cNvPr id="61" name="object 61"/>
          <p:cNvSpPr txBox="1"/>
          <p:nvPr/>
        </p:nvSpPr>
        <p:spPr>
          <a:xfrm>
            <a:off x="7823174" y="1988092"/>
            <a:ext cx="53340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3:50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62" name="object 62"/>
          <p:cNvGrpSpPr/>
          <p:nvPr/>
        </p:nvGrpSpPr>
        <p:grpSpPr>
          <a:xfrm>
            <a:off x="8076717" y="1887321"/>
            <a:ext cx="3004185" cy="136525"/>
            <a:chOff x="8076717" y="1887321"/>
            <a:chExt cx="3004185" cy="136525"/>
          </a:xfrm>
        </p:grpSpPr>
        <p:sp>
          <p:nvSpPr>
            <p:cNvPr id="63" name="object 63"/>
            <p:cNvSpPr/>
            <p:nvPr/>
          </p:nvSpPr>
          <p:spPr>
            <a:xfrm>
              <a:off x="8089417" y="1955368"/>
              <a:ext cx="2978785" cy="0"/>
            </a:xfrm>
            <a:custGeom>
              <a:avLst/>
              <a:gdLst/>
              <a:ahLst/>
              <a:cxnLst/>
              <a:rect l="l" t="t" r="r" b="b"/>
              <a:pathLst>
                <a:path w="2978784">
                  <a:moveTo>
                    <a:pt x="0" y="0"/>
                  </a:moveTo>
                  <a:lnTo>
                    <a:pt x="2978340" y="0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4" name="object 64"/>
            <p:cNvSpPr/>
            <p:nvPr/>
          </p:nvSpPr>
          <p:spPr>
            <a:xfrm>
              <a:off x="8089417" y="1900021"/>
              <a:ext cx="635" cy="111125"/>
            </a:xfrm>
            <a:custGeom>
              <a:avLst/>
              <a:gdLst/>
              <a:ahLst/>
              <a:cxnLst/>
              <a:rect l="l" t="t" r="r" b="b"/>
              <a:pathLst>
                <a:path w="634" h="111125">
                  <a:moveTo>
                    <a:pt x="0" y="0"/>
                  </a:moveTo>
                  <a:lnTo>
                    <a:pt x="12" y="111074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5" name="object 65"/>
            <p:cNvSpPr/>
            <p:nvPr/>
          </p:nvSpPr>
          <p:spPr>
            <a:xfrm>
              <a:off x="9019615" y="1900021"/>
              <a:ext cx="0" cy="111125"/>
            </a:xfrm>
            <a:custGeom>
              <a:avLst/>
              <a:gdLst/>
              <a:ahLst/>
              <a:cxnLst/>
              <a:rect l="l" t="t" r="r" b="b"/>
              <a:pathLst>
                <a:path h="111125">
                  <a:moveTo>
                    <a:pt x="0" y="0"/>
                  </a:moveTo>
                  <a:lnTo>
                    <a:pt x="0" y="111074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6" name="object 66"/>
            <p:cNvSpPr/>
            <p:nvPr/>
          </p:nvSpPr>
          <p:spPr>
            <a:xfrm>
              <a:off x="11067808" y="1900021"/>
              <a:ext cx="635" cy="111125"/>
            </a:xfrm>
            <a:custGeom>
              <a:avLst/>
              <a:gdLst/>
              <a:ahLst/>
              <a:cxnLst/>
              <a:rect l="l" t="t" r="r" b="b"/>
              <a:pathLst>
                <a:path w="634" h="111125">
                  <a:moveTo>
                    <a:pt x="0" y="0"/>
                  </a:moveTo>
                  <a:lnTo>
                    <a:pt x="12" y="111074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67" name="object 67"/>
          <p:cNvSpPr txBox="1"/>
          <p:nvPr/>
        </p:nvSpPr>
        <p:spPr>
          <a:xfrm>
            <a:off x="8388781" y="1363090"/>
            <a:ext cx="1991360" cy="13080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401445" algn="l"/>
              </a:tabLst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+</a:t>
            </a:r>
            <a:r>
              <a:rPr sz="2000" b="1" spc="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3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10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	+</a:t>
            </a:r>
            <a:r>
              <a:rPr sz="2000" b="1" spc="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45</a:t>
            </a:r>
            <a:endParaRPr sz="2000" dirty="0">
              <a:latin typeface="Grammarsaurus" pitchFamily="2" charset="0"/>
              <a:cs typeface="Arial"/>
            </a:endParaRPr>
          </a:p>
          <a:p>
            <a:pPr>
              <a:lnSpc>
                <a:spcPct val="100000"/>
              </a:lnSpc>
              <a:spcBef>
                <a:spcPts val="220"/>
              </a:spcBef>
            </a:pPr>
            <a:endParaRPr sz="2000" dirty="0">
              <a:latin typeface="Grammarsaurus" pitchFamily="2" charset="0"/>
              <a:cs typeface="Arial"/>
            </a:endParaRPr>
          </a:p>
          <a:p>
            <a:pPr marL="371475">
              <a:lnSpc>
                <a:spcPct val="100000"/>
              </a:lnSpc>
            </a:pPr>
            <a:r>
              <a:rPr sz="2000" b="1" spc="-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4:00</a:t>
            </a:r>
            <a:endParaRPr sz="2000" dirty="0">
              <a:latin typeface="Grammarsaurus" pitchFamily="2" charset="0"/>
              <a:cs typeface="Arial"/>
            </a:endParaRPr>
          </a:p>
          <a:p>
            <a:pPr marL="534670">
              <a:lnSpc>
                <a:spcPct val="100000"/>
              </a:lnSpc>
              <a:spcBef>
                <a:spcPts val="260"/>
              </a:spcBef>
            </a:pP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45</a:t>
            </a:r>
            <a:r>
              <a:rPr sz="2000" b="1" spc="1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+</a:t>
            </a:r>
            <a:r>
              <a:rPr sz="2000" b="1" spc="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10</a:t>
            </a:r>
            <a:r>
              <a:rPr sz="2000" b="1" spc="1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=</a:t>
            </a:r>
            <a:r>
              <a:rPr sz="2000" b="1" spc="2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 </a:t>
            </a:r>
            <a:r>
              <a:rPr sz="2000" b="1" spc="-25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55</a:t>
            </a:r>
            <a:endParaRPr sz="2000" dirty="0">
              <a:latin typeface="Grammarsaurus" pitchFamily="2" charset="0"/>
              <a:cs typeface="Arial"/>
            </a:endParaRPr>
          </a:p>
        </p:txBody>
      </p:sp>
      <p:grpSp>
        <p:nvGrpSpPr>
          <p:cNvPr id="68" name="object 68"/>
          <p:cNvGrpSpPr/>
          <p:nvPr/>
        </p:nvGrpSpPr>
        <p:grpSpPr>
          <a:xfrm>
            <a:off x="8076730" y="1671227"/>
            <a:ext cx="2991485" cy="199390"/>
            <a:chOff x="8076730" y="1671227"/>
            <a:chExt cx="2991485" cy="199390"/>
          </a:xfrm>
        </p:grpSpPr>
        <p:sp>
          <p:nvSpPr>
            <p:cNvPr id="69" name="object 69"/>
            <p:cNvSpPr/>
            <p:nvPr/>
          </p:nvSpPr>
          <p:spPr>
            <a:xfrm>
              <a:off x="8089430" y="1683997"/>
              <a:ext cx="885825" cy="173990"/>
            </a:xfrm>
            <a:custGeom>
              <a:avLst/>
              <a:gdLst/>
              <a:ahLst/>
              <a:cxnLst/>
              <a:rect l="l" t="t" r="r" b="b"/>
              <a:pathLst>
                <a:path w="885825" h="173989">
                  <a:moveTo>
                    <a:pt x="0" y="173644"/>
                  </a:moveTo>
                  <a:lnTo>
                    <a:pt x="16458" y="123131"/>
                  </a:lnTo>
                  <a:lnTo>
                    <a:pt x="62180" y="81272"/>
                  </a:lnTo>
                  <a:lnTo>
                    <a:pt x="131680" y="48067"/>
                  </a:lnTo>
                  <a:lnTo>
                    <a:pt x="173634" y="34710"/>
                  </a:lnTo>
                  <a:lnTo>
                    <a:pt x="219477" y="23516"/>
                  </a:lnTo>
                  <a:lnTo>
                    <a:pt x="268523" y="14486"/>
                  </a:lnTo>
                  <a:lnTo>
                    <a:pt x="320087" y="7619"/>
                  </a:lnTo>
                  <a:lnTo>
                    <a:pt x="373484" y="2916"/>
                  </a:lnTo>
                  <a:lnTo>
                    <a:pt x="428028" y="376"/>
                  </a:lnTo>
                  <a:lnTo>
                    <a:pt x="483034" y="0"/>
                  </a:lnTo>
                  <a:lnTo>
                    <a:pt x="537817" y="1786"/>
                  </a:lnTo>
                  <a:lnTo>
                    <a:pt x="591690" y="5737"/>
                  </a:lnTo>
                  <a:lnTo>
                    <a:pt x="643970" y="11850"/>
                  </a:lnTo>
                  <a:lnTo>
                    <a:pt x="693970" y="20128"/>
                  </a:lnTo>
                  <a:lnTo>
                    <a:pt x="741004" y="30568"/>
                  </a:lnTo>
                  <a:lnTo>
                    <a:pt x="784389" y="43172"/>
                  </a:lnTo>
                  <a:lnTo>
                    <a:pt x="823438" y="57939"/>
                  </a:lnTo>
                  <a:lnTo>
                    <a:pt x="857465" y="74870"/>
                  </a:lnTo>
                  <a:lnTo>
                    <a:pt x="885786" y="93964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70"/>
            <p:cNvSpPr/>
            <p:nvPr/>
          </p:nvSpPr>
          <p:spPr>
            <a:xfrm>
              <a:off x="8907145" y="1731136"/>
              <a:ext cx="113030" cy="127000"/>
            </a:xfrm>
            <a:custGeom>
              <a:avLst/>
              <a:gdLst/>
              <a:ahLst/>
              <a:cxnLst/>
              <a:rect l="l" t="t" r="r" b="b"/>
              <a:pathLst>
                <a:path w="113029" h="127000">
                  <a:moveTo>
                    <a:pt x="106654" y="0"/>
                  </a:moveTo>
                  <a:lnTo>
                    <a:pt x="0" y="68300"/>
                  </a:lnTo>
                  <a:lnTo>
                    <a:pt x="112471" y="126504"/>
                  </a:lnTo>
                  <a:lnTo>
                    <a:pt x="106654" y="0"/>
                  </a:lnTo>
                  <a:close/>
                </a:path>
              </a:pathLst>
            </a:custGeom>
            <a:solidFill>
              <a:srgbClr val="68C5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71"/>
            <p:cNvSpPr/>
            <p:nvPr/>
          </p:nvSpPr>
          <p:spPr>
            <a:xfrm>
              <a:off x="9019616" y="1683927"/>
              <a:ext cx="1985010" cy="173990"/>
            </a:xfrm>
            <a:custGeom>
              <a:avLst/>
              <a:gdLst/>
              <a:ahLst/>
              <a:cxnLst/>
              <a:rect l="l" t="t" r="r" b="b"/>
              <a:pathLst>
                <a:path w="1985009" h="173989">
                  <a:moveTo>
                    <a:pt x="0" y="173714"/>
                  </a:moveTo>
                  <a:lnTo>
                    <a:pt x="21926" y="133909"/>
                  </a:lnTo>
                  <a:lnTo>
                    <a:pt x="59185" y="110246"/>
                  </a:lnTo>
                  <a:lnTo>
                    <a:pt x="112630" y="88880"/>
                  </a:lnTo>
                  <a:lnTo>
                    <a:pt x="180609" y="69812"/>
                  </a:lnTo>
                  <a:lnTo>
                    <a:pt x="219532" y="61140"/>
                  </a:lnTo>
                  <a:lnTo>
                    <a:pt x="261469" y="53042"/>
                  </a:lnTo>
                  <a:lnTo>
                    <a:pt x="306214" y="45519"/>
                  </a:lnTo>
                  <a:lnTo>
                    <a:pt x="353560" y="38570"/>
                  </a:lnTo>
                  <a:lnTo>
                    <a:pt x="403299" y="32196"/>
                  </a:lnTo>
                  <a:lnTo>
                    <a:pt x="455227" y="26397"/>
                  </a:lnTo>
                  <a:lnTo>
                    <a:pt x="509136" y="21172"/>
                  </a:lnTo>
                  <a:lnTo>
                    <a:pt x="564820" y="16521"/>
                  </a:lnTo>
                  <a:lnTo>
                    <a:pt x="622072" y="12445"/>
                  </a:lnTo>
                  <a:lnTo>
                    <a:pt x="680686" y="8943"/>
                  </a:lnTo>
                  <a:lnTo>
                    <a:pt x="740456" y="6016"/>
                  </a:lnTo>
                  <a:lnTo>
                    <a:pt x="801174" y="3664"/>
                  </a:lnTo>
                  <a:lnTo>
                    <a:pt x="862634" y="1886"/>
                  </a:lnTo>
                  <a:lnTo>
                    <a:pt x="924630" y="683"/>
                  </a:lnTo>
                  <a:lnTo>
                    <a:pt x="986956" y="54"/>
                  </a:lnTo>
                  <a:lnTo>
                    <a:pt x="1049404" y="0"/>
                  </a:lnTo>
                  <a:lnTo>
                    <a:pt x="1111768" y="520"/>
                  </a:lnTo>
                  <a:lnTo>
                    <a:pt x="1173842" y="1614"/>
                  </a:lnTo>
                  <a:lnTo>
                    <a:pt x="1235420" y="3284"/>
                  </a:lnTo>
                  <a:lnTo>
                    <a:pt x="1296294" y="5528"/>
                  </a:lnTo>
                  <a:lnTo>
                    <a:pt x="1356258" y="8346"/>
                  </a:lnTo>
                  <a:lnTo>
                    <a:pt x="1415106" y="11739"/>
                  </a:lnTo>
                  <a:lnTo>
                    <a:pt x="1472631" y="15706"/>
                  </a:lnTo>
                  <a:lnTo>
                    <a:pt x="1528626" y="20248"/>
                  </a:lnTo>
                  <a:lnTo>
                    <a:pt x="1582886" y="25365"/>
                  </a:lnTo>
                  <a:lnTo>
                    <a:pt x="1635203" y="31056"/>
                  </a:lnTo>
                  <a:lnTo>
                    <a:pt x="1685372" y="37322"/>
                  </a:lnTo>
                  <a:lnTo>
                    <a:pt x="1733185" y="44162"/>
                  </a:lnTo>
                  <a:lnTo>
                    <a:pt x="1778436" y="51577"/>
                  </a:lnTo>
                  <a:lnTo>
                    <a:pt x="1820919" y="59566"/>
                  </a:lnTo>
                  <a:lnTo>
                    <a:pt x="1860426" y="68130"/>
                  </a:lnTo>
                  <a:lnTo>
                    <a:pt x="1929691" y="86981"/>
                  </a:lnTo>
                  <a:lnTo>
                    <a:pt x="1959035" y="97269"/>
                  </a:lnTo>
                  <a:lnTo>
                    <a:pt x="1984578" y="108131"/>
                  </a:lnTo>
                </a:path>
              </a:pathLst>
            </a:custGeom>
            <a:ln w="25400">
              <a:solidFill>
                <a:srgbClr val="68C5C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2" name="object 72"/>
            <p:cNvSpPr/>
            <p:nvPr/>
          </p:nvSpPr>
          <p:spPr>
            <a:xfrm>
              <a:off x="10944187" y="1736750"/>
              <a:ext cx="123825" cy="121285"/>
            </a:xfrm>
            <a:custGeom>
              <a:avLst/>
              <a:gdLst/>
              <a:ahLst/>
              <a:cxnLst/>
              <a:rect l="l" t="t" r="r" b="b"/>
              <a:pathLst>
                <a:path w="123825" h="121285">
                  <a:moveTo>
                    <a:pt x="85839" y="0"/>
                  </a:moveTo>
                  <a:lnTo>
                    <a:pt x="0" y="93129"/>
                  </a:lnTo>
                  <a:lnTo>
                    <a:pt x="123558" y="120891"/>
                  </a:lnTo>
                  <a:lnTo>
                    <a:pt x="85839" y="0"/>
                  </a:lnTo>
                  <a:close/>
                </a:path>
              </a:pathLst>
            </a:custGeom>
            <a:solidFill>
              <a:srgbClr val="68C5C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6" name="object 38"/>
          <p:cNvSpPr txBox="1"/>
          <p:nvPr/>
        </p:nvSpPr>
        <p:spPr>
          <a:xfrm>
            <a:off x="5159578" y="4108073"/>
            <a:ext cx="98107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5880">
              <a:lnSpc>
                <a:spcPct val="100000"/>
              </a:lnSpc>
              <a:spcBef>
                <a:spcPts val="100"/>
              </a:spcBef>
            </a:pPr>
            <a:r>
              <a:rPr sz="2000" b="1" spc="-70" dirty="0">
                <a:solidFill>
                  <a:srgbClr val="68C5C4"/>
                </a:solidFill>
                <a:latin typeface="Grammarsaurus" pitchFamily="2" charset="0"/>
                <a:cs typeface="Arial"/>
              </a:rPr>
              <a:t>minutes</a:t>
            </a:r>
            <a:endParaRPr sz="2000" dirty="0">
              <a:latin typeface="Grammarsaurus" pitchFamily="2" charset="0"/>
              <a:cs typeface="Arial"/>
            </a:endParaRPr>
          </a:p>
        </p:txBody>
      </p:sp>
      <p:sp>
        <p:nvSpPr>
          <p:cNvPr id="73" name="object 50"/>
          <p:cNvSpPr txBox="1"/>
          <p:nvPr/>
        </p:nvSpPr>
        <p:spPr>
          <a:xfrm>
            <a:off x="5581548" y="6462000"/>
            <a:ext cx="1285240" cy="125675"/>
          </a:xfrm>
          <a:prstGeom prst="rect">
            <a:avLst/>
          </a:prstGeom>
        </p:spPr>
        <p:txBody>
          <a:bodyPr vert="horz" wrap="square" lIns="0" tIns="25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0"/>
              </a:spcBef>
            </a:pPr>
            <a:r>
              <a:rPr sz="800" dirty="0">
                <a:solidFill>
                  <a:srgbClr val="FFFFFF"/>
                </a:solidFill>
                <a:latin typeface="Grammarsaurus" pitchFamily="2" charset="0"/>
                <a:cs typeface="Gill Sans MT"/>
              </a:rPr>
              <a:t>www.grammarsaurus.co.uk</a:t>
            </a:r>
            <a:endParaRPr sz="800" dirty="0">
              <a:latin typeface="Grammarsaurus" pitchFamily="2" charset="0"/>
              <a:cs typeface="Gill Sans M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186</TotalTime>
  <Words>2064</Words>
  <Application>Microsoft Office PowerPoint</Application>
  <PresentationFormat>Широкий екран</PresentationFormat>
  <Paragraphs>807</Paragraphs>
  <Slides>55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55</vt:i4>
      </vt:variant>
    </vt:vector>
  </HeadingPairs>
  <TitlesOfParts>
    <vt:vector size="62" baseType="lpstr">
      <vt:lpstr>Arial</vt:lpstr>
      <vt:lpstr>Gill Sans MT</vt:lpstr>
      <vt:lpstr>Grammarsaurus</vt:lpstr>
      <vt:lpstr>Calibri</vt:lpstr>
      <vt:lpstr>Times New Roman</vt:lpstr>
      <vt:lpstr>Trebuchet MS</vt:lpstr>
      <vt:lpstr>Office Theme</vt:lpstr>
      <vt:lpstr>Pack B</vt:lpstr>
      <vt:lpstr> 1 Here is part of a number line.</vt:lpstr>
      <vt:lpstr>Презентація PowerPoint</vt:lpstr>
      <vt:lpstr>Презентація PowerPoint</vt:lpstr>
      <vt:lpstr>Презентація PowerPoint</vt:lpstr>
      <vt:lpstr>3 Amy buys one bunch of sunflowers and one bunch of daffodils. She pays with a £5 note.</vt:lpstr>
      <vt:lpstr>3 Amy buys one bunch of sunflowers and one bunch of daffodils. She pays with a £5 note.</vt:lpstr>
      <vt:lpstr>Презентація PowerPoint</vt:lpstr>
      <vt:lpstr>Презентація PowerPoint</vt:lpstr>
      <vt:lpstr>5 The vertices of a quadrilateral have these coordinates.</vt:lpstr>
      <vt:lpstr>5 The vertices of a quadrilateral have these coordinates.</vt:lpstr>
      <vt:lpstr>6 Inaya is looking for insects in her garden.</vt:lpstr>
      <vt:lpstr>6 Inaya is looking for insects in her garden.</vt:lpstr>
      <vt:lpstr>7 Write the symbol &lt;, &gt; or = in each box to make the statements correct.</vt:lpstr>
      <vt:lpstr>Презентація PowerPoint</vt:lpstr>
      <vt:lpstr>8 Here is part of a number sequence.</vt:lpstr>
      <vt:lpstr>8 Here is part of a number sequence.</vt:lpstr>
      <vt:lpstr>9 Tick the numbers that round to three million when rounded to the nearest million.</vt:lpstr>
      <vt:lpstr>9 Tick the numbers that round to three million when rounded to the nearest million.</vt:lpstr>
      <vt:lpstr>Write the number that is ten thousand more than 490,321?</vt:lpstr>
      <vt:lpstr>Write the number that is ten thousand more than 490,321?</vt:lpstr>
      <vt:lpstr> 11 Here are some shapes drawn on a square grid.</vt:lpstr>
      <vt:lpstr> 11 Here are some shapes drawn on a square grid.</vt:lpstr>
      <vt:lpstr>12 Circle the two fractions below that are equivalent.</vt:lpstr>
      <vt:lpstr>12 Circle the two fractions below that are equivalent.</vt:lpstr>
      <vt:lpstr>Презентація PowerPoint</vt:lpstr>
      <vt:lpstr>Презентація PowerPoint</vt:lpstr>
      <vt:lpstr>14 At a restaurant, 8 pizzas cost £128. Each pizza costs the same.</vt:lpstr>
      <vt:lpstr>14 At a restaurant, 8 pizzas cost £128. Each pizza costs  the same.</vt:lpstr>
      <vt:lpstr>The diagram below follows the rule:</vt:lpstr>
      <vt:lpstr>The diagram below follows the rule:</vt:lpstr>
      <vt:lpstr>16 Here is a rule for the cost of a taxi journey.</vt:lpstr>
      <vt:lpstr>16 Here is a rule for the cost of a taxi journey.</vt:lpstr>
      <vt:lpstr>17 One box can hold 21 oranges.</vt:lpstr>
      <vt:lpstr>17 One box can hold 21 oranges.</vt:lpstr>
      <vt:lpstr>Презентація PowerPoint</vt:lpstr>
      <vt:lpstr>Презентація PowerPoint</vt:lpstr>
      <vt:lpstr>Презентація PowerPoint</vt:lpstr>
      <vt:lpstr>Презентація PowerPoint</vt:lpstr>
      <vt:lpstr>Circle the improper fraction equivalent to 2  41 .</vt:lpstr>
      <vt:lpstr>Презентація PowerPoint</vt:lpstr>
      <vt:lpstr>Презентація PowerPoint</vt:lpstr>
      <vt:lpstr>Презентація PowerPoint</vt:lpstr>
      <vt:lpstr>22 Abdul is thinking of a number.</vt:lpstr>
      <vt:lpstr>22 Abdul is thinking of a number.</vt:lpstr>
      <vt:lpstr>23 Sarah has a bowl of apples. The bowl itself weights 250 g. Altogether they weigh 1.27 kg. There are 12 apples.</vt:lpstr>
      <vt:lpstr>23 Sarah has a bowl of apples. The bowl itself weights 250 g. Altogether they weigh 1.27 kg. There are 12 apples.</vt:lpstr>
      <vt:lpstr>24 Ben and Nadia are building towers out of blocks.</vt:lpstr>
      <vt:lpstr>24 Ben and Nadia are building towers out of blocks.</vt:lpstr>
      <vt:lpstr>Презентація PowerPoint</vt:lpstr>
      <vt:lpstr>Презентація PowerPoint</vt:lpstr>
      <vt:lpstr>26 Inaya makes a pie chart showing the birds in her garden.</vt:lpstr>
      <vt:lpstr>26 Inaya makes a pie chart showing the birds in her garden.</vt:lpstr>
      <vt:lpstr>26 Inaya makes a pie chart showing the birds in her garden.</vt:lpstr>
      <vt:lpstr>26 Inaya makes a pie chart showing the birds in her garden.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Paper 2 - Reasoning - worked answers presentation</dc:title>
  <cp:lastModifiedBy>test</cp:lastModifiedBy>
  <cp:revision>16</cp:revision>
  <dcterms:created xsi:type="dcterms:W3CDTF">2025-02-25T18:07:27Z</dcterms:created>
  <dcterms:modified xsi:type="dcterms:W3CDTF">2025-02-27T12:02:45Z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2025-02-21T00:00:00Z</vt:filetime>
  </property>
  <property fmtid="{D5CDD505-2E9C-101B-9397-08002B2CF9AE}" pid="3" name="Creator">
    <vt:lpwstr>Adobe Illustrator 24.0 (Windows)</vt:lpwstr>
  </property>
  <property fmtid="{D5CDD505-2E9C-101B-9397-08002B2CF9AE}" pid="4" name="LastSaved">
    <vt:filetime>2025-02-25T00:00:00Z</vt:filetime>
  </property>
  <property fmtid="{D5CDD505-2E9C-101B-9397-08002B2CF9AE}" pid="5" name="Producer">
    <vt:lpwstr>3-Heights(TM) PDF Security Shell 4.8.25.2 (http://www.pdf-tools.com)</vt:lpwstr>
  </property>
</Properties>
</file>