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12192000" cy="6858000"/>
  <p:notesSz cx="12192000" cy="6858000"/>
  <p:embeddedFontLst>
    <p:embeddedFont>
      <p:font typeface="Grammarsaurus" pitchFamily="2" charset="0"/>
      <p:regular r:id="rId53"/>
      <p:bold r:id="rId54"/>
    </p:embeddedFont>
    <p:embeddedFont>
      <p:font typeface="Gill Sans MT" panose="020B0502020104020203" pitchFamily="34" charset="0"/>
      <p:regular r:id="rId55"/>
      <p:bold r:id="rId56"/>
      <p:italic r:id="rId57"/>
      <p:boldItalic r:id="rId58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404040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50" b="1" i="0">
                <a:solidFill>
                  <a:srgbClr val="1A1A1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04040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550" b="1" i="0">
                <a:solidFill>
                  <a:srgbClr val="1A1A1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04040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2/28/2025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1987" y="0"/>
                </a:moveTo>
                <a:lnTo>
                  <a:pt x="0" y="0"/>
                </a:lnTo>
                <a:lnTo>
                  <a:pt x="0" y="6858000"/>
                </a:lnTo>
                <a:lnTo>
                  <a:pt x="12191987" y="6858000"/>
                </a:lnTo>
                <a:lnTo>
                  <a:pt x="12191987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822700" cy="3509429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77100" y="3420533"/>
            <a:ext cx="4914887" cy="3437467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76600" y="0"/>
            <a:ext cx="1549387" cy="1299629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48400" y="3649129"/>
            <a:ext cx="1562087" cy="1562100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4347633"/>
            <a:ext cx="774700" cy="1562096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7000" y="1998141"/>
            <a:ext cx="1562100" cy="1562087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731500" y="5681133"/>
            <a:ext cx="1460487" cy="1176867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717800" y="4881033"/>
            <a:ext cx="2235200" cy="1976967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0769600" y="575729"/>
            <a:ext cx="1422400" cy="2235200"/>
          </a:xfrm>
          <a:prstGeom prst="rect">
            <a:avLst/>
          </a:prstGeom>
        </p:spPr>
      </p:pic>
      <p:sp>
        <p:nvSpPr>
          <p:cNvPr id="27" name="bg object 27"/>
          <p:cNvSpPr/>
          <p:nvPr/>
        </p:nvSpPr>
        <p:spPr>
          <a:xfrm>
            <a:off x="252920" y="316142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0"/>
                </a:moveTo>
                <a:lnTo>
                  <a:pt x="101600" y="0"/>
                </a:lnTo>
                <a:lnTo>
                  <a:pt x="62155" y="8018"/>
                </a:lnTo>
                <a:lnTo>
                  <a:pt x="29849" y="29849"/>
                </a:lnTo>
                <a:lnTo>
                  <a:pt x="8018" y="62155"/>
                </a:lnTo>
                <a:lnTo>
                  <a:pt x="0" y="101600"/>
                </a:lnTo>
                <a:lnTo>
                  <a:pt x="0" y="6124105"/>
                </a:lnTo>
                <a:lnTo>
                  <a:pt x="8018" y="6163554"/>
                </a:lnTo>
                <a:lnTo>
                  <a:pt x="29849" y="6195860"/>
                </a:lnTo>
                <a:lnTo>
                  <a:pt x="62155" y="6217688"/>
                </a:lnTo>
                <a:lnTo>
                  <a:pt x="101600" y="6225705"/>
                </a:lnTo>
                <a:lnTo>
                  <a:pt x="11584559" y="6225705"/>
                </a:lnTo>
                <a:lnTo>
                  <a:pt x="11624008" y="6217688"/>
                </a:lnTo>
                <a:lnTo>
                  <a:pt x="11656314" y="6195860"/>
                </a:lnTo>
                <a:lnTo>
                  <a:pt x="11678142" y="6163554"/>
                </a:lnTo>
                <a:lnTo>
                  <a:pt x="11686159" y="6124105"/>
                </a:lnTo>
                <a:lnTo>
                  <a:pt x="11686159" y="101600"/>
                </a:lnTo>
                <a:lnTo>
                  <a:pt x="11678142" y="62155"/>
                </a:lnTo>
                <a:lnTo>
                  <a:pt x="11656314" y="29849"/>
                </a:lnTo>
                <a:lnTo>
                  <a:pt x="11624008" y="8018"/>
                </a:lnTo>
                <a:lnTo>
                  <a:pt x="115845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252920" y="316142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6225705"/>
                </a:moveTo>
                <a:lnTo>
                  <a:pt x="101600" y="6225705"/>
                </a:lnTo>
                <a:lnTo>
                  <a:pt x="62155" y="6217688"/>
                </a:lnTo>
                <a:lnTo>
                  <a:pt x="29849" y="6195860"/>
                </a:lnTo>
                <a:lnTo>
                  <a:pt x="8018" y="6163554"/>
                </a:lnTo>
                <a:lnTo>
                  <a:pt x="0" y="6124105"/>
                </a:lnTo>
                <a:lnTo>
                  <a:pt x="0" y="101600"/>
                </a:lnTo>
                <a:lnTo>
                  <a:pt x="8018" y="62155"/>
                </a:lnTo>
                <a:lnTo>
                  <a:pt x="29849" y="29849"/>
                </a:lnTo>
                <a:lnTo>
                  <a:pt x="62155" y="8018"/>
                </a:lnTo>
                <a:lnTo>
                  <a:pt x="101600" y="0"/>
                </a:lnTo>
                <a:lnTo>
                  <a:pt x="11584559" y="0"/>
                </a:lnTo>
                <a:lnTo>
                  <a:pt x="11624008" y="8018"/>
                </a:lnTo>
                <a:lnTo>
                  <a:pt x="11656314" y="29849"/>
                </a:lnTo>
                <a:lnTo>
                  <a:pt x="11678142" y="62155"/>
                </a:lnTo>
                <a:lnTo>
                  <a:pt x="11686159" y="101600"/>
                </a:lnTo>
                <a:lnTo>
                  <a:pt x="11686159" y="6124105"/>
                </a:lnTo>
                <a:lnTo>
                  <a:pt x="11678142" y="6163554"/>
                </a:lnTo>
                <a:lnTo>
                  <a:pt x="11656314" y="6195860"/>
                </a:lnTo>
                <a:lnTo>
                  <a:pt x="11624008" y="6217688"/>
                </a:lnTo>
                <a:lnTo>
                  <a:pt x="11584559" y="6225705"/>
                </a:lnTo>
                <a:close/>
              </a:path>
            </a:pathLst>
          </a:custGeom>
          <a:ln w="12700">
            <a:solidFill>
              <a:srgbClr val="0016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5199430" y="6415399"/>
            <a:ext cx="1793239" cy="240029"/>
          </a:xfrm>
          <a:custGeom>
            <a:avLst/>
            <a:gdLst/>
            <a:ahLst/>
            <a:cxnLst/>
            <a:rect l="l" t="t" r="r" b="b"/>
            <a:pathLst>
              <a:path w="1793240" h="240029">
                <a:moveTo>
                  <a:pt x="1673161" y="0"/>
                </a:moveTo>
                <a:lnTo>
                  <a:pt x="119976" y="0"/>
                </a:lnTo>
                <a:lnTo>
                  <a:pt x="73391" y="9466"/>
                </a:lnTo>
                <a:lnTo>
                  <a:pt x="35242" y="35244"/>
                </a:lnTo>
                <a:lnTo>
                  <a:pt x="9466" y="73396"/>
                </a:lnTo>
                <a:lnTo>
                  <a:pt x="0" y="119989"/>
                </a:lnTo>
                <a:lnTo>
                  <a:pt x="9466" y="166567"/>
                </a:lnTo>
                <a:lnTo>
                  <a:pt x="35242" y="204712"/>
                </a:lnTo>
                <a:lnTo>
                  <a:pt x="73391" y="230487"/>
                </a:lnTo>
                <a:lnTo>
                  <a:pt x="119976" y="239953"/>
                </a:lnTo>
                <a:lnTo>
                  <a:pt x="1673161" y="239953"/>
                </a:lnTo>
                <a:lnTo>
                  <a:pt x="1719739" y="230487"/>
                </a:lnTo>
                <a:lnTo>
                  <a:pt x="1757884" y="204712"/>
                </a:lnTo>
                <a:lnTo>
                  <a:pt x="1783659" y="166567"/>
                </a:lnTo>
                <a:lnTo>
                  <a:pt x="1793125" y="119989"/>
                </a:lnTo>
                <a:lnTo>
                  <a:pt x="1783659" y="73396"/>
                </a:lnTo>
                <a:lnTo>
                  <a:pt x="1757884" y="35244"/>
                </a:lnTo>
                <a:lnTo>
                  <a:pt x="1719739" y="9466"/>
                </a:lnTo>
                <a:lnTo>
                  <a:pt x="1673161" y="0"/>
                </a:lnTo>
                <a:close/>
              </a:path>
            </a:pathLst>
          </a:custGeom>
          <a:solidFill>
            <a:srgbClr val="0068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5199430" y="6415399"/>
            <a:ext cx="1793239" cy="240029"/>
          </a:xfrm>
          <a:custGeom>
            <a:avLst/>
            <a:gdLst/>
            <a:ahLst/>
            <a:cxnLst/>
            <a:rect l="l" t="t" r="r" b="b"/>
            <a:pathLst>
              <a:path w="1793240" h="240029">
                <a:moveTo>
                  <a:pt x="1673161" y="239953"/>
                </a:moveTo>
                <a:lnTo>
                  <a:pt x="119976" y="239953"/>
                </a:lnTo>
                <a:lnTo>
                  <a:pt x="73391" y="230487"/>
                </a:lnTo>
                <a:lnTo>
                  <a:pt x="35242" y="204712"/>
                </a:lnTo>
                <a:lnTo>
                  <a:pt x="9466" y="166567"/>
                </a:lnTo>
                <a:lnTo>
                  <a:pt x="0" y="119989"/>
                </a:lnTo>
                <a:lnTo>
                  <a:pt x="9466" y="73396"/>
                </a:lnTo>
                <a:lnTo>
                  <a:pt x="35242" y="35244"/>
                </a:lnTo>
                <a:lnTo>
                  <a:pt x="73391" y="9466"/>
                </a:lnTo>
                <a:lnTo>
                  <a:pt x="119976" y="0"/>
                </a:lnTo>
                <a:lnTo>
                  <a:pt x="1673161" y="0"/>
                </a:lnTo>
                <a:lnTo>
                  <a:pt x="1719739" y="9466"/>
                </a:lnTo>
                <a:lnTo>
                  <a:pt x="1757884" y="35244"/>
                </a:lnTo>
                <a:lnTo>
                  <a:pt x="1783659" y="73396"/>
                </a:lnTo>
                <a:lnTo>
                  <a:pt x="1793125" y="119989"/>
                </a:lnTo>
                <a:lnTo>
                  <a:pt x="1783659" y="166567"/>
                </a:lnTo>
                <a:lnTo>
                  <a:pt x="1757884" y="204712"/>
                </a:lnTo>
                <a:lnTo>
                  <a:pt x="1719739" y="230487"/>
                </a:lnTo>
                <a:lnTo>
                  <a:pt x="1673161" y="239953"/>
                </a:lnTo>
                <a:close/>
              </a:path>
            </a:pathLst>
          </a:custGeom>
          <a:ln w="12700">
            <a:solidFill>
              <a:srgbClr val="240D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bg object 3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267490" y="6427472"/>
            <a:ext cx="216510" cy="216510"/>
          </a:xfrm>
          <a:prstGeom prst="rect">
            <a:avLst/>
          </a:prstGeom>
        </p:spPr>
      </p:pic>
      <p:sp>
        <p:nvSpPr>
          <p:cNvPr id="32" name="bg object 32"/>
          <p:cNvSpPr/>
          <p:nvPr/>
        </p:nvSpPr>
        <p:spPr>
          <a:xfrm>
            <a:off x="1242669" y="621880"/>
            <a:ext cx="6125845" cy="581660"/>
          </a:xfrm>
          <a:custGeom>
            <a:avLst/>
            <a:gdLst/>
            <a:ahLst/>
            <a:cxnLst/>
            <a:rect l="l" t="t" r="r" b="b"/>
            <a:pathLst>
              <a:path w="6125845" h="581660">
                <a:moveTo>
                  <a:pt x="6092964" y="0"/>
                </a:moveTo>
                <a:lnTo>
                  <a:pt x="32816" y="0"/>
                </a:lnTo>
                <a:lnTo>
                  <a:pt x="20043" y="2579"/>
                </a:lnTo>
                <a:lnTo>
                  <a:pt x="9612" y="9612"/>
                </a:lnTo>
                <a:lnTo>
                  <a:pt x="2579" y="20043"/>
                </a:lnTo>
                <a:lnTo>
                  <a:pt x="0" y="32816"/>
                </a:lnTo>
                <a:lnTo>
                  <a:pt x="0" y="548792"/>
                </a:lnTo>
                <a:lnTo>
                  <a:pt x="2579" y="561565"/>
                </a:lnTo>
                <a:lnTo>
                  <a:pt x="9612" y="571996"/>
                </a:lnTo>
                <a:lnTo>
                  <a:pt x="20043" y="579030"/>
                </a:lnTo>
                <a:lnTo>
                  <a:pt x="32816" y="581609"/>
                </a:lnTo>
                <a:lnTo>
                  <a:pt x="6092964" y="581609"/>
                </a:lnTo>
                <a:lnTo>
                  <a:pt x="6105735" y="579030"/>
                </a:lnTo>
                <a:lnTo>
                  <a:pt x="6116162" y="571996"/>
                </a:lnTo>
                <a:lnTo>
                  <a:pt x="6123191" y="561565"/>
                </a:lnTo>
                <a:lnTo>
                  <a:pt x="6125768" y="548792"/>
                </a:lnTo>
                <a:lnTo>
                  <a:pt x="6125768" y="32816"/>
                </a:lnTo>
                <a:lnTo>
                  <a:pt x="6123191" y="20043"/>
                </a:lnTo>
                <a:lnTo>
                  <a:pt x="6116162" y="9612"/>
                </a:lnTo>
                <a:lnTo>
                  <a:pt x="6105735" y="2579"/>
                </a:lnTo>
                <a:lnTo>
                  <a:pt x="6092964" y="0"/>
                </a:lnTo>
                <a:close/>
              </a:path>
            </a:pathLst>
          </a:custGeom>
          <a:solidFill>
            <a:srgbClr val="ADDC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1242669" y="621880"/>
            <a:ext cx="6125845" cy="581660"/>
          </a:xfrm>
          <a:custGeom>
            <a:avLst/>
            <a:gdLst/>
            <a:ahLst/>
            <a:cxnLst/>
            <a:rect l="l" t="t" r="r" b="b"/>
            <a:pathLst>
              <a:path w="6125845" h="581660">
                <a:moveTo>
                  <a:pt x="6092964" y="581609"/>
                </a:moveTo>
                <a:lnTo>
                  <a:pt x="32816" y="581609"/>
                </a:lnTo>
                <a:lnTo>
                  <a:pt x="20043" y="579030"/>
                </a:lnTo>
                <a:lnTo>
                  <a:pt x="9612" y="571996"/>
                </a:lnTo>
                <a:lnTo>
                  <a:pt x="2579" y="561565"/>
                </a:lnTo>
                <a:lnTo>
                  <a:pt x="0" y="548792"/>
                </a:lnTo>
                <a:lnTo>
                  <a:pt x="0" y="32816"/>
                </a:lnTo>
                <a:lnTo>
                  <a:pt x="2579" y="20043"/>
                </a:lnTo>
                <a:lnTo>
                  <a:pt x="9612" y="9612"/>
                </a:lnTo>
                <a:lnTo>
                  <a:pt x="20043" y="2579"/>
                </a:lnTo>
                <a:lnTo>
                  <a:pt x="32816" y="0"/>
                </a:lnTo>
                <a:lnTo>
                  <a:pt x="6092964" y="0"/>
                </a:lnTo>
                <a:lnTo>
                  <a:pt x="6105735" y="2579"/>
                </a:lnTo>
                <a:lnTo>
                  <a:pt x="6116162" y="9612"/>
                </a:lnTo>
                <a:lnTo>
                  <a:pt x="6123191" y="20043"/>
                </a:lnTo>
                <a:lnTo>
                  <a:pt x="6125768" y="32816"/>
                </a:lnTo>
                <a:lnTo>
                  <a:pt x="6125768" y="548792"/>
                </a:lnTo>
                <a:lnTo>
                  <a:pt x="6123191" y="561565"/>
                </a:lnTo>
                <a:lnTo>
                  <a:pt x="6116162" y="571996"/>
                </a:lnTo>
                <a:lnTo>
                  <a:pt x="6105735" y="579030"/>
                </a:lnTo>
                <a:lnTo>
                  <a:pt x="6092964" y="581609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04040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2/28/2025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826929" cy="3513658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81329" y="3424770"/>
            <a:ext cx="4910670" cy="3433229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68129" y="0"/>
            <a:ext cx="1562100" cy="129117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39929" y="3640683"/>
            <a:ext cx="1562100" cy="1562087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4351870"/>
            <a:ext cx="778929" cy="1562087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1232" y="2002370"/>
            <a:ext cx="1562100" cy="156210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723029" y="5685366"/>
            <a:ext cx="1468970" cy="1172632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722029" y="4885266"/>
            <a:ext cx="2235199" cy="1972732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0761129" y="579970"/>
            <a:ext cx="1430870" cy="2235187"/>
          </a:xfrm>
          <a:prstGeom prst="rect">
            <a:avLst/>
          </a:prstGeom>
        </p:spPr>
      </p:pic>
      <p:sp>
        <p:nvSpPr>
          <p:cNvPr id="27" name="bg object 27"/>
          <p:cNvSpPr/>
          <p:nvPr/>
        </p:nvSpPr>
        <p:spPr>
          <a:xfrm>
            <a:off x="252920" y="316146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0"/>
                </a:moveTo>
                <a:lnTo>
                  <a:pt x="101600" y="0"/>
                </a:lnTo>
                <a:lnTo>
                  <a:pt x="62150" y="8016"/>
                </a:lnTo>
                <a:lnTo>
                  <a:pt x="29845" y="29845"/>
                </a:lnTo>
                <a:lnTo>
                  <a:pt x="8016" y="62150"/>
                </a:lnTo>
                <a:lnTo>
                  <a:pt x="0" y="101600"/>
                </a:lnTo>
                <a:lnTo>
                  <a:pt x="0" y="6124105"/>
                </a:lnTo>
                <a:lnTo>
                  <a:pt x="8016" y="6163554"/>
                </a:lnTo>
                <a:lnTo>
                  <a:pt x="29844" y="6195860"/>
                </a:lnTo>
                <a:lnTo>
                  <a:pt x="62150" y="6217688"/>
                </a:lnTo>
                <a:lnTo>
                  <a:pt x="101600" y="6225705"/>
                </a:lnTo>
                <a:lnTo>
                  <a:pt x="11584559" y="6225705"/>
                </a:lnTo>
                <a:lnTo>
                  <a:pt x="11624008" y="6217688"/>
                </a:lnTo>
                <a:lnTo>
                  <a:pt x="11656314" y="6195860"/>
                </a:lnTo>
                <a:lnTo>
                  <a:pt x="11678142" y="6163554"/>
                </a:lnTo>
                <a:lnTo>
                  <a:pt x="11686159" y="6124105"/>
                </a:lnTo>
                <a:lnTo>
                  <a:pt x="11686159" y="101600"/>
                </a:lnTo>
                <a:lnTo>
                  <a:pt x="11678142" y="62150"/>
                </a:lnTo>
                <a:lnTo>
                  <a:pt x="11656314" y="29845"/>
                </a:lnTo>
                <a:lnTo>
                  <a:pt x="11624008" y="8016"/>
                </a:lnTo>
                <a:lnTo>
                  <a:pt x="115845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252920" y="316146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6225705"/>
                </a:moveTo>
                <a:lnTo>
                  <a:pt x="101600" y="6225705"/>
                </a:lnTo>
                <a:lnTo>
                  <a:pt x="62150" y="6217688"/>
                </a:lnTo>
                <a:lnTo>
                  <a:pt x="29844" y="6195860"/>
                </a:lnTo>
                <a:lnTo>
                  <a:pt x="8016" y="6163554"/>
                </a:lnTo>
                <a:lnTo>
                  <a:pt x="0" y="6124105"/>
                </a:lnTo>
                <a:lnTo>
                  <a:pt x="0" y="101600"/>
                </a:lnTo>
                <a:lnTo>
                  <a:pt x="8016" y="62150"/>
                </a:lnTo>
                <a:lnTo>
                  <a:pt x="29845" y="29845"/>
                </a:lnTo>
                <a:lnTo>
                  <a:pt x="62150" y="8016"/>
                </a:lnTo>
                <a:lnTo>
                  <a:pt x="101600" y="0"/>
                </a:lnTo>
                <a:lnTo>
                  <a:pt x="11584559" y="0"/>
                </a:lnTo>
                <a:lnTo>
                  <a:pt x="11624008" y="8016"/>
                </a:lnTo>
                <a:lnTo>
                  <a:pt x="11656314" y="29845"/>
                </a:lnTo>
                <a:lnTo>
                  <a:pt x="11678142" y="62150"/>
                </a:lnTo>
                <a:lnTo>
                  <a:pt x="11686159" y="101600"/>
                </a:lnTo>
                <a:lnTo>
                  <a:pt x="11686159" y="6124105"/>
                </a:lnTo>
                <a:lnTo>
                  <a:pt x="11678142" y="6163554"/>
                </a:lnTo>
                <a:lnTo>
                  <a:pt x="11656314" y="6195860"/>
                </a:lnTo>
                <a:lnTo>
                  <a:pt x="11624008" y="6217688"/>
                </a:lnTo>
                <a:lnTo>
                  <a:pt x="11584559" y="6225705"/>
                </a:lnTo>
                <a:close/>
              </a:path>
            </a:pathLst>
          </a:custGeom>
          <a:ln w="12700">
            <a:solidFill>
              <a:srgbClr val="0016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5199430" y="6415403"/>
            <a:ext cx="1793239" cy="240029"/>
          </a:xfrm>
          <a:custGeom>
            <a:avLst/>
            <a:gdLst/>
            <a:ahLst/>
            <a:cxnLst/>
            <a:rect l="l" t="t" r="r" b="b"/>
            <a:pathLst>
              <a:path w="1793240" h="240029">
                <a:moveTo>
                  <a:pt x="1673161" y="0"/>
                </a:moveTo>
                <a:lnTo>
                  <a:pt x="119964" y="0"/>
                </a:lnTo>
                <a:lnTo>
                  <a:pt x="73385" y="9466"/>
                </a:lnTo>
                <a:lnTo>
                  <a:pt x="35240" y="35242"/>
                </a:lnTo>
                <a:lnTo>
                  <a:pt x="9466" y="73391"/>
                </a:lnTo>
                <a:lnTo>
                  <a:pt x="0" y="119976"/>
                </a:lnTo>
                <a:lnTo>
                  <a:pt x="9466" y="166562"/>
                </a:lnTo>
                <a:lnTo>
                  <a:pt x="35240" y="204711"/>
                </a:lnTo>
                <a:lnTo>
                  <a:pt x="73385" y="230487"/>
                </a:lnTo>
                <a:lnTo>
                  <a:pt x="119964" y="239953"/>
                </a:lnTo>
                <a:lnTo>
                  <a:pt x="1673161" y="239953"/>
                </a:lnTo>
                <a:lnTo>
                  <a:pt x="1719739" y="230487"/>
                </a:lnTo>
                <a:lnTo>
                  <a:pt x="1757884" y="204711"/>
                </a:lnTo>
                <a:lnTo>
                  <a:pt x="1783659" y="166562"/>
                </a:lnTo>
                <a:lnTo>
                  <a:pt x="1793125" y="119976"/>
                </a:lnTo>
                <a:lnTo>
                  <a:pt x="1783659" y="73391"/>
                </a:lnTo>
                <a:lnTo>
                  <a:pt x="1757884" y="35242"/>
                </a:lnTo>
                <a:lnTo>
                  <a:pt x="1719739" y="9466"/>
                </a:lnTo>
                <a:lnTo>
                  <a:pt x="1673161" y="0"/>
                </a:lnTo>
                <a:close/>
              </a:path>
            </a:pathLst>
          </a:custGeom>
          <a:solidFill>
            <a:srgbClr val="0068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5199430" y="6415403"/>
            <a:ext cx="1793239" cy="240029"/>
          </a:xfrm>
          <a:custGeom>
            <a:avLst/>
            <a:gdLst/>
            <a:ahLst/>
            <a:cxnLst/>
            <a:rect l="l" t="t" r="r" b="b"/>
            <a:pathLst>
              <a:path w="1793240" h="240029">
                <a:moveTo>
                  <a:pt x="1673161" y="239953"/>
                </a:moveTo>
                <a:lnTo>
                  <a:pt x="119964" y="239953"/>
                </a:lnTo>
                <a:lnTo>
                  <a:pt x="73385" y="230487"/>
                </a:lnTo>
                <a:lnTo>
                  <a:pt x="35240" y="204711"/>
                </a:lnTo>
                <a:lnTo>
                  <a:pt x="9466" y="166562"/>
                </a:lnTo>
                <a:lnTo>
                  <a:pt x="0" y="119976"/>
                </a:lnTo>
                <a:lnTo>
                  <a:pt x="9466" y="73391"/>
                </a:lnTo>
                <a:lnTo>
                  <a:pt x="35240" y="35242"/>
                </a:lnTo>
                <a:lnTo>
                  <a:pt x="73385" y="9466"/>
                </a:lnTo>
                <a:lnTo>
                  <a:pt x="119964" y="0"/>
                </a:lnTo>
                <a:lnTo>
                  <a:pt x="1673161" y="0"/>
                </a:lnTo>
                <a:lnTo>
                  <a:pt x="1719739" y="9466"/>
                </a:lnTo>
                <a:lnTo>
                  <a:pt x="1757884" y="35242"/>
                </a:lnTo>
                <a:lnTo>
                  <a:pt x="1783659" y="73391"/>
                </a:lnTo>
                <a:lnTo>
                  <a:pt x="1793125" y="119976"/>
                </a:lnTo>
                <a:lnTo>
                  <a:pt x="1783659" y="166562"/>
                </a:lnTo>
                <a:lnTo>
                  <a:pt x="1757884" y="204711"/>
                </a:lnTo>
                <a:lnTo>
                  <a:pt x="1719739" y="230487"/>
                </a:lnTo>
                <a:lnTo>
                  <a:pt x="1673161" y="239953"/>
                </a:lnTo>
                <a:close/>
              </a:path>
            </a:pathLst>
          </a:custGeom>
          <a:ln w="12700">
            <a:solidFill>
              <a:srgbClr val="240D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bg object 3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267490" y="6427472"/>
            <a:ext cx="216510" cy="21651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2/28/2025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33334" y="734504"/>
            <a:ext cx="9125330" cy="33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404040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77931" y="1616683"/>
            <a:ext cx="6436136" cy="2799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50" b="1" i="0">
                <a:solidFill>
                  <a:srgbClr val="1A1A1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4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45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47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1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1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1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1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1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1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69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1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1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1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1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1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7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7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73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12" Type="http://schemas.openxmlformats.org/officeDocument/2006/relationships/image" Target="../media/image1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12" Type="http://schemas.openxmlformats.org/officeDocument/2006/relationships/image" Target="../media/image1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12" Type="http://schemas.openxmlformats.org/officeDocument/2006/relationships/image" Target="../media/image1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42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4770"/>
              <a:ext cx="491490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0683"/>
              <a:ext cx="1562087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4700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5366"/>
              <a:ext cx="146050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5266"/>
              <a:ext cx="2235200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9970"/>
              <a:ext cx="1422400" cy="2235187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537700" y="2459570"/>
            <a:ext cx="1993900" cy="1917699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848600" y="0"/>
            <a:ext cx="1587500" cy="140547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8100" y="5698070"/>
            <a:ext cx="1993900" cy="1159929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982200" y="5621870"/>
            <a:ext cx="1333500" cy="123612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429500" y="4974166"/>
            <a:ext cx="1320800" cy="1473200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0" y="0"/>
            <a:ext cx="1320800" cy="1418170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5765800" y="46570"/>
            <a:ext cx="1701800" cy="1257300"/>
          </a:xfrm>
          <a:prstGeom prst="rect">
            <a:avLst/>
          </a:prstGeom>
        </p:spPr>
      </p:pic>
      <p:grpSp>
        <p:nvGrpSpPr>
          <p:cNvPr id="20" name="object 20"/>
          <p:cNvGrpSpPr/>
          <p:nvPr/>
        </p:nvGrpSpPr>
        <p:grpSpPr>
          <a:xfrm>
            <a:off x="4964925" y="6270611"/>
            <a:ext cx="2262505" cy="314325"/>
            <a:chOff x="4964925" y="6270611"/>
            <a:chExt cx="2262505" cy="314325"/>
          </a:xfrm>
        </p:grpSpPr>
        <p:sp>
          <p:nvSpPr>
            <p:cNvPr id="21" name="object 21"/>
            <p:cNvSpPr/>
            <p:nvPr/>
          </p:nvSpPr>
          <p:spPr>
            <a:xfrm>
              <a:off x="4971275" y="6276961"/>
              <a:ext cx="2249805" cy="301625"/>
            </a:xfrm>
            <a:custGeom>
              <a:avLst/>
              <a:gdLst/>
              <a:ahLst/>
              <a:cxnLst/>
              <a:rect l="l" t="t" r="r" b="b"/>
              <a:pathLst>
                <a:path w="2249804" h="301625">
                  <a:moveTo>
                    <a:pt x="2129472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181038"/>
                  </a:lnTo>
                  <a:lnTo>
                    <a:pt x="9466" y="227624"/>
                  </a:lnTo>
                  <a:lnTo>
                    <a:pt x="35240" y="265772"/>
                  </a:lnTo>
                  <a:lnTo>
                    <a:pt x="73385" y="291548"/>
                  </a:lnTo>
                  <a:lnTo>
                    <a:pt x="119964" y="301015"/>
                  </a:lnTo>
                  <a:lnTo>
                    <a:pt x="2129472" y="301015"/>
                  </a:lnTo>
                  <a:lnTo>
                    <a:pt x="2176058" y="291548"/>
                  </a:lnTo>
                  <a:lnTo>
                    <a:pt x="2214206" y="265772"/>
                  </a:lnTo>
                  <a:lnTo>
                    <a:pt x="2239982" y="227624"/>
                  </a:lnTo>
                  <a:lnTo>
                    <a:pt x="2249449" y="181038"/>
                  </a:lnTo>
                  <a:lnTo>
                    <a:pt x="2249449" y="119976"/>
                  </a:lnTo>
                  <a:lnTo>
                    <a:pt x="2239982" y="73391"/>
                  </a:lnTo>
                  <a:lnTo>
                    <a:pt x="2214206" y="35242"/>
                  </a:lnTo>
                  <a:lnTo>
                    <a:pt x="2176058" y="9466"/>
                  </a:lnTo>
                  <a:lnTo>
                    <a:pt x="2129472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971275" y="6276961"/>
              <a:ext cx="2249805" cy="301625"/>
            </a:xfrm>
            <a:custGeom>
              <a:avLst/>
              <a:gdLst/>
              <a:ahLst/>
              <a:cxnLst/>
              <a:rect l="l" t="t" r="r" b="b"/>
              <a:pathLst>
                <a:path w="2249804" h="301625">
                  <a:moveTo>
                    <a:pt x="2129472" y="301015"/>
                  </a:moveTo>
                  <a:lnTo>
                    <a:pt x="119964" y="301015"/>
                  </a:lnTo>
                  <a:lnTo>
                    <a:pt x="73385" y="291548"/>
                  </a:lnTo>
                  <a:lnTo>
                    <a:pt x="35240" y="265772"/>
                  </a:lnTo>
                  <a:lnTo>
                    <a:pt x="9466" y="227624"/>
                  </a:lnTo>
                  <a:lnTo>
                    <a:pt x="0" y="181038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9472" y="0"/>
                  </a:lnTo>
                  <a:lnTo>
                    <a:pt x="2176058" y="9466"/>
                  </a:lnTo>
                  <a:lnTo>
                    <a:pt x="2214206" y="35242"/>
                  </a:lnTo>
                  <a:lnTo>
                    <a:pt x="2239982" y="73391"/>
                  </a:lnTo>
                  <a:lnTo>
                    <a:pt x="2249449" y="119976"/>
                  </a:lnTo>
                  <a:lnTo>
                    <a:pt x="2249449" y="181038"/>
                  </a:lnTo>
                  <a:lnTo>
                    <a:pt x="2239982" y="227624"/>
                  </a:lnTo>
                  <a:lnTo>
                    <a:pt x="2214206" y="265772"/>
                  </a:lnTo>
                  <a:lnTo>
                    <a:pt x="2176058" y="291548"/>
                  </a:lnTo>
                  <a:lnTo>
                    <a:pt x="2129472" y="301015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081320" y="6319593"/>
              <a:ext cx="222262" cy="222265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455331" y="1779397"/>
            <a:ext cx="9281795" cy="2997200"/>
            <a:chOff x="1455331" y="1779397"/>
            <a:chExt cx="9281795" cy="2997200"/>
          </a:xfrm>
        </p:grpSpPr>
        <p:sp>
          <p:nvSpPr>
            <p:cNvPr id="25" name="object 25"/>
            <p:cNvSpPr/>
            <p:nvPr/>
          </p:nvSpPr>
          <p:spPr>
            <a:xfrm>
              <a:off x="1461681" y="1785747"/>
              <a:ext cx="9269095" cy="2984500"/>
            </a:xfrm>
            <a:custGeom>
              <a:avLst/>
              <a:gdLst/>
              <a:ahLst/>
              <a:cxnLst/>
              <a:rect l="l" t="t" r="r" b="b"/>
              <a:pathLst>
                <a:path w="9269095" h="2984500">
                  <a:moveTo>
                    <a:pt x="9174048" y="0"/>
                  </a:moveTo>
                  <a:lnTo>
                    <a:pt x="94589" y="0"/>
                  </a:lnTo>
                  <a:lnTo>
                    <a:pt x="57864" y="7464"/>
                  </a:lnTo>
                  <a:lnTo>
                    <a:pt x="27787" y="27787"/>
                  </a:lnTo>
                  <a:lnTo>
                    <a:pt x="7464" y="57864"/>
                  </a:lnTo>
                  <a:lnTo>
                    <a:pt x="0" y="94589"/>
                  </a:lnTo>
                  <a:lnTo>
                    <a:pt x="0" y="2889338"/>
                  </a:lnTo>
                  <a:lnTo>
                    <a:pt x="7464" y="2926064"/>
                  </a:lnTo>
                  <a:lnTo>
                    <a:pt x="27787" y="2956140"/>
                  </a:lnTo>
                  <a:lnTo>
                    <a:pt x="57864" y="2976464"/>
                  </a:lnTo>
                  <a:lnTo>
                    <a:pt x="94589" y="2983928"/>
                  </a:lnTo>
                  <a:lnTo>
                    <a:pt x="9174048" y="2983928"/>
                  </a:lnTo>
                  <a:lnTo>
                    <a:pt x="9210773" y="2976464"/>
                  </a:lnTo>
                  <a:lnTo>
                    <a:pt x="9240850" y="2956140"/>
                  </a:lnTo>
                  <a:lnTo>
                    <a:pt x="9261173" y="2926064"/>
                  </a:lnTo>
                  <a:lnTo>
                    <a:pt x="9268637" y="2889338"/>
                  </a:lnTo>
                  <a:lnTo>
                    <a:pt x="9268637" y="94589"/>
                  </a:lnTo>
                  <a:lnTo>
                    <a:pt x="9261173" y="57864"/>
                  </a:lnTo>
                  <a:lnTo>
                    <a:pt x="9240850" y="27787"/>
                  </a:lnTo>
                  <a:lnTo>
                    <a:pt x="9210773" y="7464"/>
                  </a:lnTo>
                  <a:lnTo>
                    <a:pt x="91740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461681" y="1785747"/>
              <a:ext cx="9269095" cy="2984500"/>
            </a:xfrm>
            <a:custGeom>
              <a:avLst/>
              <a:gdLst/>
              <a:ahLst/>
              <a:cxnLst/>
              <a:rect l="l" t="t" r="r" b="b"/>
              <a:pathLst>
                <a:path w="9269095" h="2984500">
                  <a:moveTo>
                    <a:pt x="9174048" y="2983928"/>
                  </a:moveTo>
                  <a:lnTo>
                    <a:pt x="94589" y="2983928"/>
                  </a:lnTo>
                  <a:lnTo>
                    <a:pt x="57864" y="2976464"/>
                  </a:lnTo>
                  <a:lnTo>
                    <a:pt x="27787" y="2956140"/>
                  </a:lnTo>
                  <a:lnTo>
                    <a:pt x="7464" y="2926064"/>
                  </a:lnTo>
                  <a:lnTo>
                    <a:pt x="0" y="2889338"/>
                  </a:lnTo>
                  <a:lnTo>
                    <a:pt x="0" y="94589"/>
                  </a:lnTo>
                  <a:lnTo>
                    <a:pt x="7464" y="57864"/>
                  </a:lnTo>
                  <a:lnTo>
                    <a:pt x="27787" y="27787"/>
                  </a:lnTo>
                  <a:lnTo>
                    <a:pt x="57864" y="7464"/>
                  </a:lnTo>
                  <a:lnTo>
                    <a:pt x="94589" y="0"/>
                  </a:lnTo>
                  <a:lnTo>
                    <a:pt x="9174048" y="0"/>
                  </a:lnTo>
                  <a:lnTo>
                    <a:pt x="9210773" y="7464"/>
                  </a:lnTo>
                  <a:lnTo>
                    <a:pt x="9240850" y="27787"/>
                  </a:lnTo>
                  <a:lnTo>
                    <a:pt x="9261173" y="57864"/>
                  </a:lnTo>
                  <a:lnTo>
                    <a:pt x="9268637" y="94589"/>
                  </a:lnTo>
                  <a:lnTo>
                    <a:pt x="9268637" y="2889338"/>
                  </a:lnTo>
                  <a:lnTo>
                    <a:pt x="9261173" y="2926064"/>
                  </a:lnTo>
                  <a:lnTo>
                    <a:pt x="9240850" y="2956140"/>
                  </a:lnTo>
                  <a:lnTo>
                    <a:pt x="9210773" y="2976464"/>
                  </a:lnTo>
                  <a:lnTo>
                    <a:pt x="9174048" y="2983928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2495410" y="2838657"/>
            <a:ext cx="7410590" cy="102143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55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Paper 3: reasoning</a:t>
            </a:r>
            <a:endParaRPr sz="655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911943" y="864031"/>
            <a:ext cx="4368165" cy="1579880"/>
            <a:chOff x="3911943" y="864031"/>
            <a:chExt cx="4368165" cy="1579880"/>
          </a:xfrm>
        </p:grpSpPr>
        <p:sp>
          <p:nvSpPr>
            <p:cNvPr id="29" name="object 29"/>
            <p:cNvSpPr/>
            <p:nvPr/>
          </p:nvSpPr>
          <p:spPr>
            <a:xfrm>
              <a:off x="3918293" y="870381"/>
              <a:ext cx="4355465" cy="1567180"/>
            </a:xfrm>
            <a:custGeom>
              <a:avLst/>
              <a:gdLst/>
              <a:ahLst/>
              <a:cxnLst/>
              <a:rect l="l" t="t" r="r" b="b"/>
              <a:pathLst>
                <a:path w="4355465" h="1567180">
                  <a:moveTo>
                    <a:pt x="4236453" y="0"/>
                  </a:moveTo>
                  <a:lnTo>
                    <a:pt x="118960" y="0"/>
                  </a:lnTo>
                  <a:lnTo>
                    <a:pt x="72769" y="9388"/>
                  </a:lnTo>
                  <a:lnTo>
                    <a:pt x="34944" y="34948"/>
                  </a:lnTo>
                  <a:lnTo>
                    <a:pt x="9386" y="72775"/>
                  </a:lnTo>
                  <a:lnTo>
                    <a:pt x="0" y="118960"/>
                  </a:lnTo>
                  <a:lnTo>
                    <a:pt x="0" y="1447761"/>
                  </a:lnTo>
                  <a:lnTo>
                    <a:pt x="9386" y="1493945"/>
                  </a:lnTo>
                  <a:lnTo>
                    <a:pt x="34944" y="1531767"/>
                  </a:lnTo>
                  <a:lnTo>
                    <a:pt x="72769" y="1557323"/>
                  </a:lnTo>
                  <a:lnTo>
                    <a:pt x="118960" y="1566710"/>
                  </a:lnTo>
                  <a:lnTo>
                    <a:pt x="4236453" y="1566710"/>
                  </a:lnTo>
                  <a:lnTo>
                    <a:pt x="4282644" y="1557323"/>
                  </a:lnTo>
                  <a:lnTo>
                    <a:pt x="4320470" y="1531767"/>
                  </a:lnTo>
                  <a:lnTo>
                    <a:pt x="4346027" y="1493945"/>
                  </a:lnTo>
                  <a:lnTo>
                    <a:pt x="4355414" y="1447761"/>
                  </a:lnTo>
                  <a:lnTo>
                    <a:pt x="4355414" y="118960"/>
                  </a:lnTo>
                  <a:lnTo>
                    <a:pt x="4346027" y="72775"/>
                  </a:lnTo>
                  <a:lnTo>
                    <a:pt x="4320470" y="34948"/>
                  </a:lnTo>
                  <a:lnTo>
                    <a:pt x="4282644" y="9388"/>
                  </a:lnTo>
                  <a:lnTo>
                    <a:pt x="4236453" y="0"/>
                  </a:lnTo>
                  <a:close/>
                </a:path>
              </a:pathLst>
            </a:custGeom>
            <a:solidFill>
              <a:srgbClr val="8ECF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918293" y="870381"/>
              <a:ext cx="4355465" cy="1567180"/>
            </a:xfrm>
            <a:custGeom>
              <a:avLst/>
              <a:gdLst/>
              <a:ahLst/>
              <a:cxnLst/>
              <a:rect l="l" t="t" r="r" b="b"/>
              <a:pathLst>
                <a:path w="4355465" h="1567180">
                  <a:moveTo>
                    <a:pt x="4236453" y="1566710"/>
                  </a:moveTo>
                  <a:lnTo>
                    <a:pt x="118960" y="1566710"/>
                  </a:lnTo>
                  <a:lnTo>
                    <a:pt x="72769" y="1557323"/>
                  </a:lnTo>
                  <a:lnTo>
                    <a:pt x="34944" y="1531767"/>
                  </a:lnTo>
                  <a:lnTo>
                    <a:pt x="9386" y="1493945"/>
                  </a:lnTo>
                  <a:lnTo>
                    <a:pt x="0" y="1447761"/>
                  </a:lnTo>
                  <a:lnTo>
                    <a:pt x="0" y="118960"/>
                  </a:lnTo>
                  <a:lnTo>
                    <a:pt x="9386" y="72775"/>
                  </a:lnTo>
                  <a:lnTo>
                    <a:pt x="34944" y="34948"/>
                  </a:lnTo>
                  <a:lnTo>
                    <a:pt x="72769" y="9388"/>
                  </a:lnTo>
                  <a:lnTo>
                    <a:pt x="118960" y="0"/>
                  </a:lnTo>
                  <a:lnTo>
                    <a:pt x="4236453" y="0"/>
                  </a:lnTo>
                  <a:lnTo>
                    <a:pt x="4282644" y="9388"/>
                  </a:lnTo>
                  <a:lnTo>
                    <a:pt x="4320470" y="34948"/>
                  </a:lnTo>
                  <a:lnTo>
                    <a:pt x="4346027" y="72775"/>
                  </a:lnTo>
                  <a:lnTo>
                    <a:pt x="4355414" y="118960"/>
                  </a:lnTo>
                  <a:lnTo>
                    <a:pt x="4355414" y="1447761"/>
                  </a:lnTo>
                  <a:lnTo>
                    <a:pt x="4346027" y="1493945"/>
                  </a:lnTo>
                  <a:lnTo>
                    <a:pt x="4320470" y="1531767"/>
                  </a:lnTo>
                  <a:lnTo>
                    <a:pt x="4282644" y="1557323"/>
                  </a:lnTo>
                  <a:lnTo>
                    <a:pt x="4236453" y="1566710"/>
                  </a:lnTo>
                  <a:close/>
                </a:path>
              </a:pathLst>
            </a:custGeom>
            <a:ln w="12700">
              <a:solidFill>
                <a:srgbClr val="1D25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4960810" y="1212651"/>
            <a:ext cx="2270760" cy="835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300" b="1" dirty="0">
                <a:solidFill>
                  <a:srgbClr val="000000"/>
                </a:solidFill>
                <a:latin typeface="Grammarsaurus" pitchFamily="2" charset="0"/>
                <a:cs typeface="Arial"/>
              </a:rPr>
              <a:t>Pack B</a:t>
            </a:r>
            <a:endParaRPr sz="5300" dirty="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3911943" y="4644603"/>
            <a:ext cx="4368165" cy="1021715"/>
            <a:chOff x="3911943" y="4644603"/>
            <a:chExt cx="4368165" cy="1021715"/>
          </a:xfrm>
        </p:grpSpPr>
        <p:sp>
          <p:nvSpPr>
            <p:cNvPr id="33" name="object 33"/>
            <p:cNvSpPr/>
            <p:nvPr/>
          </p:nvSpPr>
          <p:spPr>
            <a:xfrm>
              <a:off x="3918293" y="4650953"/>
              <a:ext cx="4355465" cy="1009015"/>
            </a:xfrm>
            <a:custGeom>
              <a:avLst/>
              <a:gdLst/>
              <a:ahLst/>
              <a:cxnLst/>
              <a:rect l="l" t="t" r="r" b="b"/>
              <a:pathLst>
                <a:path w="4355465" h="1009014">
                  <a:moveTo>
                    <a:pt x="4259961" y="0"/>
                  </a:moveTo>
                  <a:lnTo>
                    <a:pt x="95453" y="0"/>
                  </a:lnTo>
                  <a:lnTo>
                    <a:pt x="58389" y="7531"/>
                  </a:lnTo>
                  <a:lnTo>
                    <a:pt x="28038" y="28036"/>
                  </a:lnTo>
                  <a:lnTo>
                    <a:pt x="7531" y="58384"/>
                  </a:lnTo>
                  <a:lnTo>
                    <a:pt x="0" y="95440"/>
                  </a:lnTo>
                  <a:lnTo>
                    <a:pt x="0" y="913231"/>
                  </a:lnTo>
                  <a:lnTo>
                    <a:pt x="7531" y="950295"/>
                  </a:lnTo>
                  <a:lnTo>
                    <a:pt x="28038" y="980646"/>
                  </a:lnTo>
                  <a:lnTo>
                    <a:pt x="58389" y="1001153"/>
                  </a:lnTo>
                  <a:lnTo>
                    <a:pt x="95453" y="1008684"/>
                  </a:lnTo>
                  <a:lnTo>
                    <a:pt x="4259961" y="1008684"/>
                  </a:lnTo>
                  <a:lnTo>
                    <a:pt x="4297024" y="1001153"/>
                  </a:lnTo>
                  <a:lnTo>
                    <a:pt x="4327375" y="980646"/>
                  </a:lnTo>
                  <a:lnTo>
                    <a:pt x="4347882" y="950295"/>
                  </a:lnTo>
                  <a:lnTo>
                    <a:pt x="4355414" y="913231"/>
                  </a:lnTo>
                  <a:lnTo>
                    <a:pt x="4355414" y="95440"/>
                  </a:lnTo>
                  <a:lnTo>
                    <a:pt x="4347882" y="58384"/>
                  </a:lnTo>
                  <a:lnTo>
                    <a:pt x="4327375" y="28036"/>
                  </a:lnTo>
                  <a:lnTo>
                    <a:pt x="4297024" y="7531"/>
                  </a:lnTo>
                  <a:lnTo>
                    <a:pt x="4259961" y="0"/>
                  </a:lnTo>
                  <a:close/>
                </a:path>
              </a:pathLst>
            </a:custGeom>
            <a:solidFill>
              <a:srgbClr val="8ECF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918293" y="4650953"/>
              <a:ext cx="4355465" cy="1009015"/>
            </a:xfrm>
            <a:custGeom>
              <a:avLst/>
              <a:gdLst/>
              <a:ahLst/>
              <a:cxnLst/>
              <a:rect l="l" t="t" r="r" b="b"/>
              <a:pathLst>
                <a:path w="4355465" h="1009014">
                  <a:moveTo>
                    <a:pt x="4259961" y="1008684"/>
                  </a:moveTo>
                  <a:lnTo>
                    <a:pt x="95453" y="1008684"/>
                  </a:lnTo>
                  <a:lnTo>
                    <a:pt x="58389" y="1001153"/>
                  </a:lnTo>
                  <a:lnTo>
                    <a:pt x="28038" y="980646"/>
                  </a:lnTo>
                  <a:lnTo>
                    <a:pt x="7531" y="950295"/>
                  </a:lnTo>
                  <a:lnTo>
                    <a:pt x="0" y="913231"/>
                  </a:lnTo>
                  <a:lnTo>
                    <a:pt x="0" y="95440"/>
                  </a:lnTo>
                  <a:lnTo>
                    <a:pt x="7531" y="58384"/>
                  </a:lnTo>
                  <a:lnTo>
                    <a:pt x="28038" y="28036"/>
                  </a:lnTo>
                  <a:lnTo>
                    <a:pt x="58389" y="7531"/>
                  </a:lnTo>
                  <a:lnTo>
                    <a:pt x="95453" y="0"/>
                  </a:lnTo>
                  <a:lnTo>
                    <a:pt x="4259961" y="0"/>
                  </a:lnTo>
                  <a:lnTo>
                    <a:pt x="4297024" y="7531"/>
                  </a:lnTo>
                  <a:lnTo>
                    <a:pt x="4327375" y="28036"/>
                  </a:lnTo>
                  <a:lnTo>
                    <a:pt x="4347882" y="58384"/>
                  </a:lnTo>
                  <a:lnTo>
                    <a:pt x="4355414" y="95440"/>
                  </a:lnTo>
                  <a:lnTo>
                    <a:pt x="4355414" y="913231"/>
                  </a:lnTo>
                  <a:lnTo>
                    <a:pt x="4347882" y="950295"/>
                  </a:lnTo>
                  <a:lnTo>
                    <a:pt x="4327375" y="980646"/>
                  </a:lnTo>
                  <a:lnTo>
                    <a:pt x="4297024" y="1001153"/>
                  </a:lnTo>
                  <a:lnTo>
                    <a:pt x="4259961" y="1008684"/>
                  </a:lnTo>
                  <a:close/>
                </a:path>
              </a:pathLst>
            </a:custGeom>
            <a:ln w="12700">
              <a:solidFill>
                <a:srgbClr val="1D25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4427221" y="4866789"/>
            <a:ext cx="3497579" cy="5467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400" b="1" dirty="0">
                <a:latin typeface="Grammarsaurus" pitchFamily="2" charset="0"/>
                <a:cs typeface="Arial"/>
              </a:rPr>
              <a:t>Worked answers</a:t>
            </a:r>
            <a:endParaRPr sz="340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453875" y="6336000"/>
            <a:ext cx="1605915" cy="1695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55"/>
              </a:lnSpc>
            </a:pPr>
            <a:r>
              <a:rPr sz="10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0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58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58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379524" y="1216253"/>
            <a:ext cx="662445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 shape is translated so that point A moves to point B.</a:t>
            </a:r>
            <a:endParaRPr sz="2000">
              <a:latin typeface="Grammarsaurus" pitchFamily="2" charset="0"/>
              <a:cs typeface="Gill Sans M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96324" y="615543"/>
            <a:ext cx="594360" cy="594360"/>
            <a:chOff x="596324" y="615543"/>
            <a:chExt cx="594360" cy="594360"/>
          </a:xfrm>
        </p:grpSpPr>
        <p:sp>
          <p:nvSpPr>
            <p:cNvPr id="21" name="object 21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811057" y="735406"/>
            <a:ext cx="364140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5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Here is a shape on a grid.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1690001" y="3026435"/>
            <a:ext cx="4128135" cy="594360"/>
            <a:chOff x="1690001" y="3026435"/>
            <a:chExt cx="4128135" cy="594360"/>
          </a:xfrm>
        </p:grpSpPr>
        <p:sp>
          <p:nvSpPr>
            <p:cNvPr id="25" name="object 25"/>
            <p:cNvSpPr/>
            <p:nvPr/>
          </p:nvSpPr>
          <p:spPr>
            <a:xfrm>
              <a:off x="1696351" y="3032785"/>
              <a:ext cx="4115435" cy="581660"/>
            </a:xfrm>
            <a:custGeom>
              <a:avLst/>
              <a:gdLst/>
              <a:ahLst/>
              <a:cxnLst/>
              <a:rect l="l" t="t" r="r" b="b"/>
              <a:pathLst>
                <a:path w="4115435" h="581660">
                  <a:moveTo>
                    <a:pt x="4088447" y="0"/>
                  </a:moveTo>
                  <a:lnTo>
                    <a:pt x="26898" y="0"/>
                  </a:lnTo>
                  <a:lnTo>
                    <a:pt x="16427" y="2113"/>
                  </a:lnTo>
                  <a:lnTo>
                    <a:pt x="7877" y="7877"/>
                  </a:lnTo>
                  <a:lnTo>
                    <a:pt x="2113" y="16427"/>
                  </a:lnTo>
                  <a:lnTo>
                    <a:pt x="0" y="26898"/>
                  </a:lnTo>
                  <a:lnTo>
                    <a:pt x="0" y="554697"/>
                  </a:lnTo>
                  <a:lnTo>
                    <a:pt x="2113" y="565169"/>
                  </a:lnTo>
                  <a:lnTo>
                    <a:pt x="7877" y="573719"/>
                  </a:lnTo>
                  <a:lnTo>
                    <a:pt x="16427" y="579483"/>
                  </a:lnTo>
                  <a:lnTo>
                    <a:pt x="26898" y="581596"/>
                  </a:lnTo>
                  <a:lnTo>
                    <a:pt x="4088447" y="581596"/>
                  </a:lnTo>
                  <a:lnTo>
                    <a:pt x="4098919" y="579483"/>
                  </a:lnTo>
                  <a:lnTo>
                    <a:pt x="4107468" y="573719"/>
                  </a:lnTo>
                  <a:lnTo>
                    <a:pt x="4113232" y="565169"/>
                  </a:lnTo>
                  <a:lnTo>
                    <a:pt x="4115346" y="554697"/>
                  </a:lnTo>
                  <a:lnTo>
                    <a:pt x="4115346" y="26898"/>
                  </a:lnTo>
                  <a:lnTo>
                    <a:pt x="4113232" y="16427"/>
                  </a:lnTo>
                  <a:lnTo>
                    <a:pt x="4107468" y="7877"/>
                  </a:lnTo>
                  <a:lnTo>
                    <a:pt x="4098919" y="2113"/>
                  </a:lnTo>
                  <a:lnTo>
                    <a:pt x="4088447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696351" y="3032785"/>
              <a:ext cx="4115435" cy="581660"/>
            </a:xfrm>
            <a:custGeom>
              <a:avLst/>
              <a:gdLst/>
              <a:ahLst/>
              <a:cxnLst/>
              <a:rect l="l" t="t" r="r" b="b"/>
              <a:pathLst>
                <a:path w="4115435" h="581660">
                  <a:moveTo>
                    <a:pt x="4088447" y="581596"/>
                  </a:moveTo>
                  <a:lnTo>
                    <a:pt x="26898" y="581596"/>
                  </a:lnTo>
                  <a:lnTo>
                    <a:pt x="16427" y="579483"/>
                  </a:lnTo>
                  <a:lnTo>
                    <a:pt x="7877" y="573719"/>
                  </a:lnTo>
                  <a:lnTo>
                    <a:pt x="2113" y="565169"/>
                  </a:lnTo>
                  <a:lnTo>
                    <a:pt x="0" y="554697"/>
                  </a:lnTo>
                  <a:lnTo>
                    <a:pt x="0" y="26898"/>
                  </a:lnTo>
                  <a:lnTo>
                    <a:pt x="2113" y="16427"/>
                  </a:lnTo>
                  <a:lnTo>
                    <a:pt x="7877" y="7877"/>
                  </a:lnTo>
                  <a:lnTo>
                    <a:pt x="16427" y="2113"/>
                  </a:lnTo>
                  <a:lnTo>
                    <a:pt x="26898" y="0"/>
                  </a:lnTo>
                  <a:lnTo>
                    <a:pt x="4088447" y="0"/>
                  </a:lnTo>
                  <a:lnTo>
                    <a:pt x="4098919" y="2113"/>
                  </a:lnTo>
                  <a:lnTo>
                    <a:pt x="4107468" y="7877"/>
                  </a:lnTo>
                  <a:lnTo>
                    <a:pt x="4113232" y="16427"/>
                  </a:lnTo>
                  <a:lnTo>
                    <a:pt x="4115346" y="26898"/>
                  </a:lnTo>
                  <a:lnTo>
                    <a:pt x="4115346" y="554697"/>
                  </a:lnTo>
                  <a:lnTo>
                    <a:pt x="4113232" y="565169"/>
                  </a:lnTo>
                  <a:lnTo>
                    <a:pt x="4107468" y="573719"/>
                  </a:lnTo>
                  <a:lnTo>
                    <a:pt x="4098919" y="579483"/>
                  </a:lnTo>
                  <a:lnTo>
                    <a:pt x="4088447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943061" y="3145751"/>
            <a:ext cx="3622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Draw the shape in its new position.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163785" y="4138383"/>
            <a:ext cx="140821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Use a ruler.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6375717" y="1929066"/>
            <a:ext cx="4124960" cy="4125595"/>
            <a:chOff x="6375717" y="1929066"/>
            <a:chExt cx="4124960" cy="4125595"/>
          </a:xfrm>
        </p:grpSpPr>
        <p:sp>
          <p:nvSpPr>
            <p:cNvPr id="30" name="object 30"/>
            <p:cNvSpPr/>
            <p:nvPr/>
          </p:nvSpPr>
          <p:spPr>
            <a:xfrm>
              <a:off x="6384633" y="1937969"/>
              <a:ext cx="4107179" cy="3286125"/>
            </a:xfrm>
            <a:custGeom>
              <a:avLst/>
              <a:gdLst/>
              <a:ahLst/>
              <a:cxnLst/>
              <a:rect l="l" t="t" r="r" b="b"/>
              <a:pathLst>
                <a:path w="4107179" h="3286125">
                  <a:moveTo>
                    <a:pt x="821359" y="2464397"/>
                  </a:moveTo>
                  <a:lnTo>
                    <a:pt x="410679" y="2464397"/>
                  </a:lnTo>
                  <a:lnTo>
                    <a:pt x="0" y="2464397"/>
                  </a:lnTo>
                  <a:lnTo>
                    <a:pt x="0" y="2875115"/>
                  </a:lnTo>
                  <a:lnTo>
                    <a:pt x="0" y="3285858"/>
                  </a:lnTo>
                  <a:lnTo>
                    <a:pt x="410679" y="3285858"/>
                  </a:lnTo>
                  <a:lnTo>
                    <a:pt x="410679" y="2875127"/>
                  </a:lnTo>
                  <a:lnTo>
                    <a:pt x="821359" y="2875127"/>
                  </a:lnTo>
                  <a:lnTo>
                    <a:pt x="821359" y="2464397"/>
                  </a:lnTo>
                  <a:close/>
                </a:path>
                <a:path w="4107179" h="3286125">
                  <a:moveTo>
                    <a:pt x="821359" y="1232204"/>
                  </a:moveTo>
                  <a:lnTo>
                    <a:pt x="410679" y="1232204"/>
                  </a:lnTo>
                  <a:lnTo>
                    <a:pt x="0" y="1232204"/>
                  </a:lnTo>
                  <a:lnTo>
                    <a:pt x="0" y="1642922"/>
                  </a:lnTo>
                  <a:lnTo>
                    <a:pt x="0" y="2053653"/>
                  </a:lnTo>
                  <a:lnTo>
                    <a:pt x="0" y="2464384"/>
                  </a:lnTo>
                  <a:lnTo>
                    <a:pt x="410679" y="2464384"/>
                  </a:lnTo>
                  <a:lnTo>
                    <a:pt x="821359" y="2464384"/>
                  </a:lnTo>
                  <a:lnTo>
                    <a:pt x="821359" y="2053653"/>
                  </a:lnTo>
                  <a:lnTo>
                    <a:pt x="821359" y="1642935"/>
                  </a:lnTo>
                  <a:lnTo>
                    <a:pt x="821359" y="1232204"/>
                  </a:lnTo>
                  <a:close/>
                </a:path>
                <a:path w="4107179" h="3286125">
                  <a:moveTo>
                    <a:pt x="821359" y="410743"/>
                  </a:moveTo>
                  <a:lnTo>
                    <a:pt x="410679" y="410743"/>
                  </a:lnTo>
                  <a:lnTo>
                    <a:pt x="0" y="410743"/>
                  </a:lnTo>
                  <a:lnTo>
                    <a:pt x="0" y="821461"/>
                  </a:lnTo>
                  <a:lnTo>
                    <a:pt x="0" y="1232192"/>
                  </a:lnTo>
                  <a:lnTo>
                    <a:pt x="410679" y="1232192"/>
                  </a:lnTo>
                  <a:lnTo>
                    <a:pt x="821359" y="1232192"/>
                  </a:lnTo>
                  <a:lnTo>
                    <a:pt x="821359" y="821474"/>
                  </a:lnTo>
                  <a:lnTo>
                    <a:pt x="821359" y="410743"/>
                  </a:lnTo>
                  <a:close/>
                </a:path>
                <a:path w="4107179" h="3286125">
                  <a:moveTo>
                    <a:pt x="821359" y="0"/>
                  </a:moveTo>
                  <a:lnTo>
                    <a:pt x="410679" y="0"/>
                  </a:lnTo>
                  <a:lnTo>
                    <a:pt x="0" y="0"/>
                  </a:lnTo>
                  <a:lnTo>
                    <a:pt x="0" y="410730"/>
                  </a:lnTo>
                  <a:lnTo>
                    <a:pt x="410679" y="410730"/>
                  </a:lnTo>
                  <a:lnTo>
                    <a:pt x="821359" y="410730"/>
                  </a:lnTo>
                  <a:lnTo>
                    <a:pt x="821359" y="0"/>
                  </a:lnTo>
                  <a:close/>
                </a:path>
                <a:path w="4107179" h="3286125">
                  <a:moveTo>
                    <a:pt x="2874797" y="2464397"/>
                  </a:moveTo>
                  <a:lnTo>
                    <a:pt x="2874797" y="2464397"/>
                  </a:lnTo>
                  <a:lnTo>
                    <a:pt x="821372" y="2464397"/>
                  </a:lnTo>
                  <a:lnTo>
                    <a:pt x="821372" y="2875127"/>
                  </a:lnTo>
                  <a:lnTo>
                    <a:pt x="2874797" y="2875127"/>
                  </a:lnTo>
                  <a:lnTo>
                    <a:pt x="2874797" y="2464397"/>
                  </a:lnTo>
                  <a:close/>
                </a:path>
                <a:path w="4107179" h="3286125">
                  <a:moveTo>
                    <a:pt x="2874797" y="1232204"/>
                  </a:moveTo>
                  <a:lnTo>
                    <a:pt x="2874797" y="1232204"/>
                  </a:lnTo>
                  <a:lnTo>
                    <a:pt x="821372" y="1232204"/>
                  </a:lnTo>
                  <a:lnTo>
                    <a:pt x="821372" y="1642922"/>
                  </a:lnTo>
                  <a:lnTo>
                    <a:pt x="821372" y="2053653"/>
                  </a:lnTo>
                  <a:lnTo>
                    <a:pt x="821372" y="2464384"/>
                  </a:lnTo>
                  <a:lnTo>
                    <a:pt x="1232052" y="2464384"/>
                  </a:lnTo>
                  <a:lnTo>
                    <a:pt x="1642745" y="2464384"/>
                  </a:lnTo>
                  <a:lnTo>
                    <a:pt x="2053437" y="2464384"/>
                  </a:lnTo>
                  <a:lnTo>
                    <a:pt x="2464117" y="2464384"/>
                  </a:lnTo>
                  <a:lnTo>
                    <a:pt x="2874797" y="2464384"/>
                  </a:lnTo>
                  <a:lnTo>
                    <a:pt x="2874797" y="2053653"/>
                  </a:lnTo>
                  <a:lnTo>
                    <a:pt x="2874797" y="1642935"/>
                  </a:lnTo>
                  <a:lnTo>
                    <a:pt x="2874797" y="1232204"/>
                  </a:lnTo>
                  <a:close/>
                </a:path>
                <a:path w="4107179" h="3286125">
                  <a:moveTo>
                    <a:pt x="2874797" y="410743"/>
                  </a:moveTo>
                  <a:lnTo>
                    <a:pt x="2874797" y="410743"/>
                  </a:lnTo>
                  <a:lnTo>
                    <a:pt x="821372" y="410743"/>
                  </a:lnTo>
                  <a:lnTo>
                    <a:pt x="821372" y="821461"/>
                  </a:lnTo>
                  <a:lnTo>
                    <a:pt x="821372" y="1232192"/>
                  </a:lnTo>
                  <a:lnTo>
                    <a:pt x="1232052" y="1232192"/>
                  </a:lnTo>
                  <a:lnTo>
                    <a:pt x="1642745" y="1232192"/>
                  </a:lnTo>
                  <a:lnTo>
                    <a:pt x="2053437" y="1232192"/>
                  </a:lnTo>
                  <a:lnTo>
                    <a:pt x="2464117" y="1232192"/>
                  </a:lnTo>
                  <a:lnTo>
                    <a:pt x="2874797" y="1232192"/>
                  </a:lnTo>
                  <a:lnTo>
                    <a:pt x="2874797" y="821474"/>
                  </a:lnTo>
                  <a:lnTo>
                    <a:pt x="2874797" y="410743"/>
                  </a:lnTo>
                  <a:close/>
                </a:path>
                <a:path w="4107179" h="3286125">
                  <a:moveTo>
                    <a:pt x="2874797" y="0"/>
                  </a:moveTo>
                  <a:lnTo>
                    <a:pt x="2874797" y="0"/>
                  </a:lnTo>
                  <a:lnTo>
                    <a:pt x="821372" y="0"/>
                  </a:lnTo>
                  <a:lnTo>
                    <a:pt x="821372" y="410730"/>
                  </a:lnTo>
                  <a:lnTo>
                    <a:pt x="2874797" y="410730"/>
                  </a:lnTo>
                  <a:lnTo>
                    <a:pt x="2874797" y="0"/>
                  </a:lnTo>
                  <a:close/>
                </a:path>
                <a:path w="4107179" h="3286125">
                  <a:moveTo>
                    <a:pt x="4106862" y="2464397"/>
                  </a:moveTo>
                  <a:lnTo>
                    <a:pt x="3696170" y="2464397"/>
                  </a:lnTo>
                  <a:lnTo>
                    <a:pt x="3285490" y="2464397"/>
                  </a:lnTo>
                  <a:lnTo>
                    <a:pt x="2874810" y="2464397"/>
                  </a:lnTo>
                  <a:lnTo>
                    <a:pt x="2874810" y="2875127"/>
                  </a:lnTo>
                  <a:lnTo>
                    <a:pt x="3285477" y="2875127"/>
                  </a:lnTo>
                  <a:lnTo>
                    <a:pt x="3696170" y="2875127"/>
                  </a:lnTo>
                  <a:lnTo>
                    <a:pt x="4106862" y="2875127"/>
                  </a:lnTo>
                  <a:lnTo>
                    <a:pt x="4106862" y="2464397"/>
                  </a:lnTo>
                  <a:close/>
                </a:path>
                <a:path w="4107179" h="3286125">
                  <a:moveTo>
                    <a:pt x="4106862" y="1232204"/>
                  </a:moveTo>
                  <a:lnTo>
                    <a:pt x="3696170" y="1232204"/>
                  </a:lnTo>
                  <a:lnTo>
                    <a:pt x="3285490" y="1232204"/>
                  </a:lnTo>
                  <a:lnTo>
                    <a:pt x="2874810" y="1232204"/>
                  </a:lnTo>
                  <a:lnTo>
                    <a:pt x="2874810" y="1642922"/>
                  </a:lnTo>
                  <a:lnTo>
                    <a:pt x="2874810" y="2053653"/>
                  </a:lnTo>
                  <a:lnTo>
                    <a:pt x="2874810" y="2464384"/>
                  </a:lnTo>
                  <a:lnTo>
                    <a:pt x="3285477" y="2464384"/>
                  </a:lnTo>
                  <a:lnTo>
                    <a:pt x="3696170" y="2464384"/>
                  </a:lnTo>
                  <a:lnTo>
                    <a:pt x="4106862" y="2464384"/>
                  </a:lnTo>
                  <a:lnTo>
                    <a:pt x="4106862" y="2053653"/>
                  </a:lnTo>
                  <a:lnTo>
                    <a:pt x="4106862" y="1642935"/>
                  </a:lnTo>
                  <a:lnTo>
                    <a:pt x="4106862" y="1232204"/>
                  </a:lnTo>
                  <a:close/>
                </a:path>
                <a:path w="4107179" h="3286125">
                  <a:moveTo>
                    <a:pt x="4106862" y="410743"/>
                  </a:moveTo>
                  <a:lnTo>
                    <a:pt x="3696170" y="410743"/>
                  </a:lnTo>
                  <a:lnTo>
                    <a:pt x="3285490" y="410743"/>
                  </a:lnTo>
                  <a:lnTo>
                    <a:pt x="2874810" y="410743"/>
                  </a:lnTo>
                  <a:lnTo>
                    <a:pt x="2874810" y="821461"/>
                  </a:lnTo>
                  <a:lnTo>
                    <a:pt x="2874810" y="1232192"/>
                  </a:lnTo>
                  <a:lnTo>
                    <a:pt x="3285477" y="1232192"/>
                  </a:lnTo>
                  <a:lnTo>
                    <a:pt x="3696170" y="1232192"/>
                  </a:lnTo>
                  <a:lnTo>
                    <a:pt x="4106862" y="1232192"/>
                  </a:lnTo>
                  <a:lnTo>
                    <a:pt x="4106862" y="821474"/>
                  </a:lnTo>
                  <a:lnTo>
                    <a:pt x="4106862" y="410743"/>
                  </a:lnTo>
                  <a:close/>
                </a:path>
                <a:path w="4107179" h="3286125">
                  <a:moveTo>
                    <a:pt x="4106862" y="0"/>
                  </a:moveTo>
                  <a:lnTo>
                    <a:pt x="3696170" y="0"/>
                  </a:lnTo>
                  <a:lnTo>
                    <a:pt x="3285490" y="0"/>
                  </a:lnTo>
                  <a:lnTo>
                    <a:pt x="2874810" y="0"/>
                  </a:lnTo>
                  <a:lnTo>
                    <a:pt x="2874810" y="410730"/>
                  </a:lnTo>
                  <a:lnTo>
                    <a:pt x="3285477" y="410730"/>
                  </a:lnTo>
                  <a:lnTo>
                    <a:pt x="3696170" y="410730"/>
                  </a:lnTo>
                  <a:lnTo>
                    <a:pt x="4106862" y="410730"/>
                  </a:lnTo>
                  <a:lnTo>
                    <a:pt x="41068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384633" y="4813084"/>
              <a:ext cx="4107179" cy="1232535"/>
            </a:xfrm>
            <a:custGeom>
              <a:avLst/>
              <a:gdLst/>
              <a:ahLst/>
              <a:cxnLst/>
              <a:rect l="l" t="t" r="r" b="b"/>
              <a:pathLst>
                <a:path w="4107179" h="1232535">
                  <a:moveTo>
                    <a:pt x="821359" y="0"/>
                  </a:moveTo>
                  <a:lnTo>
                    <a:pt x="410679" y="0"/>
                  </a:lnTo>
                  <a:lnTo>
                    <a:pt x="0" y="0"/>
                  </a:lnTo>
                  <a:lnTo>
                    <a:pt x="0" y="410743"/>
                  </a:lnTo>
                  <a:lnTo>
                    <a:pt x="0" y="821474"/>
                  </a:lnTo>
                  <a:lnTo>
                    <a:pt x="0" y="1232204"/>
                  </a:lnTo>
                  <a:lnTo>
                    <a:pt x="410679" y="1232204"/>
                  </a:lnTo>
                  <a:lnTo>
                    <a:pt x="821359" y="1232204"/>
                  </a:lnTo>
                  <a:lnTo>
                    <a:pt x="821359" y="821474"/>
                  </a:lnTo>
                  <a:lnTo>
                    <a:pt x="821359" y="410743"/>
                  </a:lnTo>
                  <a:lnTo>
                    <a:pt x="821359" y="0"/>
                  </a:lnTo>
                  <a:close/>
                </a:path>
                <a:path w="4107179" h="1232535">
                  <a:moveTo>
                    <a:pt x="2874797" y="0"/>
                  </a:moveTo>
                  <a:lnTo>
                    <a:pt x="2874797" y="0"/>
                  </a:lnTo>
                  <a:lnTo>
                    <a:pt x="821372" y="0"/>
                  </a:lnTo>
                  <a:lnTo>
                    <a:pt x="821372" y="410743"/>
                  </a:lnTo>
                  <a:lnTo>
                    <a:pt x="821372" y="821474"/>
                  </a:lnTo>
                  <a:lnTo>
                    <a:pt x="821372" y="1232204"/>
                  </a:lnTo>
                  <a:lnTo>
                    <a:pt x="1232052" y="1232204"/>
                  </a:lnTo>
                  <a:lnTo>
                    <a:pt x="1642745" y="1232204"/>
                  </a:lnTo>
                  <a:lnTo>
                    <a:pt x="2053437" y="1232204"/>
                  </a:lnTo>
                  <a:lnTo>
                    <a:pt x="2464117" y="1232204"/>
                  </a:lnTo>
                  <a:lnTo>
                    <a:pt x="2874797" y="1232204"/>
                  </a:lnTo>
                  <a:lnTo>
                    <a:pt x="2874797" y="821474"/>
                  </a:lnTo>
                  <a:lnTo>
                    <a:pt x="2874797" y="410743"/>
                  </a:lnTo>
                  <a:lnTo>
                    <a:pt x="2874797" y="0"/>
                  </a:lnTo>
                  <a:close/>
                </a:path>
                <a:path w="4107179" h="1232535">
                  <a:moveTo>
                    <a:pt x="4106862" y="0"/>
                  </a:moveTo>
                  <a:lnTo>
                    <a:pt x="3696170" y="0"/>
                  </a:lnTo>
                  <a:lnTo>
                    <a:pt x="3285490" y="0"/>
                  </a:lnTo>
                  <a:lnTo>
                    <a:pt x="2874810" y="0"/>
                  </a:lnTo>
                  <a:lnTo>
                    <a:pt x="2874810" y="410743"/>
                  </a:lnTo>
                  <a:lnTo>
                    <a:pt x="2874810" y="821474"/>
                  </a:lnTo>
                  <a:lnTo>
                    <a:pt x="2874810" y="1232204"/>
                  </a:lnTo>
                  <a:lnTo>
                    <a:pt x="3285477" y="1232204"/>
                  </a:lnTo>
                  <a:lnTo>
                    <a:pt x="3696170" y="1232204"/>
                  </a:lnTo>
                  <a:lnTo>
                    <a:pt x="4106862" y="1232204"/>
                  </a:lnTo>
                  <a:lnTo>
                    <a:pt x="4106862" y="821474"/>
                  </a:lnTo>
                  <a:lnTo>
                    <a:pt x="4106862" y="410743"/>
                  </a:lnTo>
                  <a:lnTo>
                    <a:pt x="41068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795312" y="1933829"/>
              <a:ext cx="0" cy="4116070"/>
            </a:xfrm>
            <a:custGeom>
              <a:avLst/>
              <a:gdLst/>
              <a:ahLst/>
              <a:cxnLst/>
              <a:rect l="l" t="t" r="r" b="b"/>
              <a:pathLst>
                <a:path h="4116070">
                  <a:moveTo>
                    <a:pt x="0" y="0"/>
                  </a:moveTo>
                  <a:lnTo>
                    <a:pt x="0" y="4115612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206005" y="1933829"/>
              <a:ext cx="0" cy="4116070"/>
            </a:xfrm>
            <a:custGeom>
              <a:avLst/>
              <a:gdLst/>
              <a:ahLst/>
              <a:cxnLst/>
              <a:rect l="l" t="t" r="r" b="b"/>
              <a:pathLst>
                <a:path h="4116070">
                  <a:moveTo>
                    <a:pt x="0" y="0"/>
                  </a:moveTo>
                  <a:lnTo>
                    <a:pt x="0" y="4115612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616685" y="1933829"/>
              <a:ext cx="0" cy="4116070"/>
            </a:xfrm>
            <a:custGeom>
              <a:avLst/>
              <a:gdLst/>
              <a:ahLst/>
              <a:cxnLst/>
              <a:rect l="l" t="t" r="r" b="b"/>
              <a:pathLst>
                <a:path h="4116070">
                  <a:moveTo>
                    <a:pt x="0" y="0"/>
                  </a:moveTo>
                  <a:lnTo>
                    <a:pt x="0" y="4115612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027377" y="1933829"/>
              <a:ext cx="0" cy="4116070"/>
            </a:xfrm>
            <a:custGeom>
              <a:avLst/>
              <a:gdLst/>
              <a:ahLst/>
              <a:cxnLst/>
              <a:rect l="l" t="t" r="r" b="b"/>
              <a:pathLst>
                <a:path h="4116070">
                  <a:moveTo>
                    <a:pt x="0" y="0"/>
                  </a:moveTo>
                  <a:lnTo>
                    <a:pt x="0" y="4115612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438070" y="1933829"/>
              <a:ext cx="0" cy="4116070"/>
            </a:xfrm>
            <a:custGeom>
              <a:avLst/>
              <a:gdLst/>
              <a:ahLst/>
              <a:cxnLst/>
              <a:rect l="l" t="t" r="r" b="b"/>
              <a:pathLst>
                <a:path h="4116070">
                  <a:moveTo>
                    <a:pt x="0" y="0"/>
                  </a:moveTo>
                  <a:lnTo>
                    <a:pt x="0" y="4115612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848750" y="1933829"/>
              <a:ext cx="0" cy="4116070"/>
            </a:xfrm>
            <a:custGeom>
              <a:avLst/>
              <a:gdLst/>
              <a:ahLst/>
              <a:cxnLst/>
              <a:rect l="l" t="t" r="r" b="b"/>
              <a:pathLst>
                <a:path h="4116070">
                  <a:moveTo>
                    <a:pt x="0" y="0"/>
                  </a:moveTo>
                  <a:lnTo>
                    <a:pt x="0" y="4115612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9259442" y="1933829"/>
              <a:ext cx="0" cy="4116070"/>
            </a:xfrm>
            <a:custGeom>
              <a:avLst/>
              <a:gdLst/>
              <a:ahLst/>
              <a:cxnLst/>
              <a:rect l="l" t="t" r="r" b="b"/>
              <a:pathLst>
                <a:path h="4116070">
                  <a:moveTo>
                    <a:pt x="0" y="0"/>
                  </a:moveTo>
                  <a:lnTo>
                    <a:pt x="0" y="4115612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9670110" y="1933829"/>
              <a:ext cx="0" cy="4116070"/>
            </a:xfrm>
            <a:custGeom>
              <a:avLst/>
              <a:gdLst/>
              <a:ahLst/>
              <a:cxnLst/>
              <a:rect l="l" t="t" r="r" b="b"/>
              <a:pathLst>
                <a:path h="4116070">
                  <a:moveTo>
                    <a:pt x="0" y="0"/>
                  </a:moveTo>
                  <a:lnTo>
                    <a:pt x="0" y="4115612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0080802" y="1933829"/>
              <a:ext cx="0" cy="4116070"/>
            </a:xfrm>
            <a:custGeom>
              <a:avLst/>
              <a:gdLst/>
              <a:ahLst/>
              <a:cxnLst/>
              <a:rect l="l" t="t" r="r" b="b"/>
              <a:pathLst>
                <a:path h="4116070">
                  <a:moveTo>
                    <a:pt x="0" y="0"/>
                  </a:moveTo>
                  <a:lnTo>
                    <a:pt x="0" y="4115612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380479" y="2348712"/>
              <a:ext cx="4115435" cy="0"/>
            </a:xfrm>
            <a:custGeom>
              <a:avLst/>
              <a:gdLst/>
              <a:ahLst/>
              <a:cxnLst/>
              <a:rect l="l" t="t" r="r" b="b"/>
              <a:pathLst>
                <a:path w="4115434">
                  <a:moveTo>
                    <a:pt x="0" y="0"/>
                  </a:moveTo>
                  <a:lnTo>
                    <a:pt x="4115155" y="0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380479" y="2759430"/>
              <a:ext cx="4115435" cy="0"/>
            </a:xfrm>
            <a:custGeom>
              <a:avLst/>
              <a:gdLst/>
              <a:ahLst/>
              <a:cxnLst/>
              <a:rect l="l" t="t" r="r" b="b"/>
              <a:pathLst>
                <a:path w="4115434">
                  <a:moveTo>
                    <a:pt x="0" y="0"/>
                  </a:moveTo>
                  <a:lnTo>
                    <a:pt x="4115155" y="0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380479" y="3170174"/>
              <a:ext cx="4115435" cy="0"/>
            </a:xfrm>
            <a:custGeom>
              <a:avLst/>
              <a:gdLst/>
              <a:ahLst/>
              <a:cxnLst/>
              <a:rect l="l" t="t" r="r" b="b"/>
              <a:pathLst>
                <a:path w="4115434">
                  <a:moveTo>
                    <a:pt x="0" y="0"/>
                  </a:moveTo>
                  <a:lnTo>
                    <a:pt x="4115155" y="0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380479" y="3580892"/>
              <a:ext cx="4115435" cy="0"/>
            </a:xfrm>
            <a:custGeom>
              <a:avLst/>
              <a:gdLst/>
              <a:ahLst/>
              <a:cxnLst/>
              <a:rect l="l" t="t" r="r" b="b"/>
              <a:pathLst>
                <a:path w="4115434">
                  <a:moveTo>
                    <a:pt x="0" y="0"/>
                  </a:moveTo>
                  <a:lnTo>
                    <a:pt x="4115155" y="0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380479" y="3991622"/>
              <a:ext cx="4115435" cy="0"/>
            </a:xfrm>
            <a:custGeom>
              <a:avLst/>
              <a:gdLst/>
              <a:ahLst/>
              <a:cxnLst/>
              <a:rect l="l" t="t" r="r" b="b"/>
              <a:pathLst>
                <a:path w="4115434">
                  <a:moveTo>
                    <a:pt x="0" y="0"/>
                  </a:moveTo>
                  <a:lnTo>
                    <a:pt x="4115155" y="0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380479" y="4402366"/>
              <a:ext cx="4115435" cy="0"/>
            </a:xfrm>
            <a:custGeom>
              <a:avLst/>
              <a:gdLst/>
              <a:ahLst/>
              <a:cxnLst/>
              <a:rect l="l" t="t" r="r" b="b"/>
              <a:pathLst>
                <a:path w="4115434">
                  <a:moveTo>
                    <a:pt x="0" y="0"/>
                  </a:moveTo>
                  <a:lnTo>
                    <a:pt x="4115155" y="0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380479" y="4813084"/>
              <a:ext cx="4115435" cy="0"/>
            </a:xfrm>
            <a:custGeom>
              <a:avLst/>
              <a:gdLst/>
              <a:ahLst/>
              <a:cxnLst/>
              <a:rect l="l" t="t" r="r" b="b"/>
              <a:pathLst>
                <a:path w="4115434">
                  <a:moveTo>
                    <a:pt x="0" y="0"/>
                  </a:moveTo>
                  <a:lnTo>
                    <a:pt x="4115155" y="0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380479" y="5223827"/>
              <a:ext cx="4115435" cy="0"/>
            </a:xfrm>
            <a:custGeom>
              <a:avLst/>
              <a:gdLst/>
              <a:ahLst/>
              <a:cxnLst/>
              <a:rect l="l" t="t" r="r" b="b"/>
              <a:pathLst>
                <a:path w="4115434">
                  <a:moveTo>
                    <a:pt x="0" y="0"/>
                  </a:moveTo>
                  <a:lnTo>
                    <a:pt x="4115155" y="0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380479" y="5634552"/>
              <a:ext cx="4115435" cy="0"/>
            </a:xfrm>
            <a:custGeom>
              <a:avLst/>
              <a:gdLst/>
              <a:ahLst/>
              <a:cxnLst/>
              <a:rect l="l" t="t" r="r" b="b"/>
              <a:pathLst>
                <a:path w="4115434">
                  <a:moveTo>
                    <a:pt x="0" y="0"/>
                  </a:moveTo>
                  <a:lnTo>
                    <a:pt x="4115155" y="0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384632" y="1933829"/>
              <a:ext cx="0" cy="4116070"/>
            </a:xfrm>
            <a:custGeom>
              <a:avLst/>
              <a:gdLst/>
              <a:ahLst/>
              <a:cxnLst/>
              <a:rect l="l" t="t" r="r" b="b"/>
              <a:pathLst>
                <a:path h="4116070">
                  <a:moveTo>
                    <a:pt x="0" y="0"/>
                  </a:moveTo>
                  <a:lnTo>
                    <a:pt x="0" y="4115612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0491495" y="1933829"/>
              <a:ext cx="0" cy="4116070"/>
            </a:xfrm>
            <a:custGeom>
              <a:avLst/>
              <a:gdLst/>
              <a:ahLst/>
              <a:cxnLst/>
              <a:rect l="l" t="t" r="r" b="b"/>
              <a:pathLst>
                <a:path h="4116070">
                  <a:moveTo>
                    <a:pt x="0" y="0"/>
                  </a:moveTo>
                  <a:lnTo>
                    <a:pt x="0" y="4115612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380479" y="1937969"/>
              <a:ext cx="4115435" cy="0"/>
            </a:xfrm>
            <a:custGeom>
              <a:avLst/>
              <a:gdLst/>
              <a:ahLst/>
              <a:cxnLst/>
              <a:rect l="l" t="t" r="r" b="b"/>
              <a:pathLst>
                <a:path w="4115434">
                  <a:moveTo>
                    <a:pt x="0" y="0"/>
                  </a:moveTo>
                  <a:lnTo>
                    <a:pt x="4115155" y="0"/>
                  </a:lnTo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380479" y="6045280"/>
              <a:ext cx="4115435" cy="0"/>
            </a:xfrm>
            <a:custGeom>
              <a:avLst/>
              <a:gdLst/>
              <a:ahLst/>
              <a:cxnLst/>
              <a:rect l="l" t="t" r="r" b="b"/>
              <a:pathLst>
                <a:path w="4115434">
                  <a:moveTo>
                    <a:pt x="0" y="0"/>
                  </a:moveTo>
                  <a:lnTo>
                    <a:pt x="4115155" y="0"/>
                  </a:lnTo>
                </a:path>
              </a:pathLst>
            </a:custGeom>
            <a:ln w="952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027568" y="2343061"/>
              <a:ext cx="1642745" cy="1240790"/>
            </a:xfrm>
            <a:custGeom>
              <a:avLst/>
              <a:gdLst/>
              <a:ahLst/>
              <a:cxnLst/>
              <a:rect l="l" t="t" r="r" b="b"/>
              <a:pathLst>
                <a:path w="1642745" h="1240789">
                  <a:moveTo>
                    <a:pt x="1227950" y="0"/>
                  </a:moveTo>
                  <a:lnTo>
                    <a:pt x="413537" y="0"/>
                  </a:lnTo>
                  <a:lnTo>
                    <a:pt x="0" y="1236116"/>
                  </a:lnTo>
                  <a:lnTo>
                    <a:pt x="1642618" y="1240256"/>
                  </a:lnTo>
                  <a:lnTo>
                    <a:pt x="1227950" y="0"/>
                  </a:lnTo>
                  <a:close/>
                </a:path>
              </a:pathLst>
            </a:custGeom>
            <a:solidFill>
              <a:srgbClr val="ADDCC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401430" y="2306599"/>
              <a:ext cx="83553" cy="82219"/>
            </a:xfrm>
            <a:prstGeom prst="rect">
              <a:avLst/>
            </a:prstGeom>
          </p:spPr>
        </p:pic>
      </p:grpSp>
      <p:sp>
        <p:nvSpPr>
          <p:cNvPr id="56" name="object 56"/>
          <p:cNvSpPr txBox="1"/>
          <p:nvPr/>
        </p:nvSpPr>
        <p:spPr>
          <a:xfrm>
            <a:off x="8493137" y="2357090"/>
            <a:ext cx="144780" cy="2122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b="1" spc="-50" dirty="0">
                <a:latin typeface="Grammarsaurus" pitchFamily="2" charset="0"/>
                <a:cs typeface="Arial"/>
              </a:rPr>
              <a:t>A</a:t>
            </a:r>
            <a:endParaRPr sz="1300" dirty="0">
              <a:latin typeface="Grammarsaurus" pitchFamily="2" charset="0"/>
              <a:cs typeface="Arial"/>
            </a:endParaRPr>
          </a:p>
        </p:txBody>
      </p:sp>
      <p:pic>
        <p:nvPicPr>
          <p:cNvPr id="57" name="object 5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167829" y="3953192"/>
            <a:ext cx="82219" cy="82232"/>
          </a:xfrm>
          <a:prstGeom prst="rect">
            <a:avLst/>
          </a:prstGeom>
        </p:spPr>
      </p:pic>
      <p:sp>
        <p:nvSpPr>
          <p:cNvPr id="58" name="object 58"/>
          <p:cNvSpPr txBox="1"/>
          <p:nvPr/>
        </p:nvSpPr>
        <p:spPr>
          <a:xfrm>
            <a:off x="7256716" y="4003899"/>
            <a:ext cx="144780" cy="2122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b="1" spc="-50" dirty="0">
                <a:latin typeface="Grammarsaurus" pitchFamily="2" charset="0"/>
                <a:cs typeface="Arial"/>
              </a:rPr>
              <a:t>B</a:t>
            </a:r>
            <a:endParaRPr sz="1300">
              <a:latin typeface="Grammarsaurus" pitchFamily="2" charset="0"/>
              <a:cs typeface="Arial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8027568" y="2348712"/>
            <a:ext cx="1642745" cy="1235075"/>
          </a:xfrm>
          <a:custGeom>
            <a:avLst/>
            <a:gdLst/>
            <a:ahLst/>
            <a:cxnLst/>
            <a:rect l="l" t="t" r="r" b="b"/>
            <a:pathLst>
              <a:path w="1642745" h="1235075">
                <a:moveTo>
                  <a:pt x="0" y="1230464"/>
                </a:moveTo>
                <a:lnTo>
                  <a:pt x="410489" y="0"/>
                </a:lnTo>
                <a:lnTo>
                  <a:pt x="1231861" y="0"/>
                </a:lnTo>
                <a:lnTo>
                  <a:pt x="1642618" y="1234617"/>
                </a:lnTo>
                <a:lnTo>
                  <a:pt x="0" y="1230464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546758" y="4583633"/>
            <a:ext cx="4415155" cy="68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2890" marR="5080" indent="-250825">
              <a:lnSpc>
                <a:spcPct val="108300"/>
              </a:lnSpc>
              <a:spcBef>
                <a:spcPts val="100"/>
              </a:spcBef>
            </a:pP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Count</a:t>
            </a:r>
            <a:r>
              <a:rPr sz="2000" b="1" spc="-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squares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help</a:t>
            </a: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make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sure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your translation</a:t>
            </a:r>
            <a:r>
              <a:rPr sz="20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shape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looks</a:t>
            </a:r>
            <a:r>
              <a:rPr sz="2000" b="1" spc="-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the</a:t>
            </a:r>
            <a:r>
              <a:rPr sz="2000" b="1" u="heavy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spc="-1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same</a:t>
            </a:r>
            <a:r>
              <a:rPr sz="165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.</a:t>
            </a:r>
            <a:endParaRPr sz="165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379524" y="1216253"/>
            <a:ext cx="673071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The shape is </a:t>
            </a:r>
            <a:r>
              <a:rPr sz="2000" u="heavy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translated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so that point A moves to point B.</a:t>
            </a:r>
            <a:endParaRPr sz="2000">
              <a:latin typeface="Grammarsaurus" pitchFamily="2" charset="0"/>
              <a:cs typeface="Gill Sans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96328" y="615543"/>
            <a:ext cx="594360" cy="594360"/>
            <a:chOff x="596328" y="615543"/>
            <a:chExt cx="594360" cy="594360"/>
          </a:xfrm>
        </p:grpSpPr>
        <p:sp>
          <p:nvSpPr>
            <p:cNvPr id="22" name="object 22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xfrm>
            <a:off x="811057" y="735406"/>
            <a:ext cx="369981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5	</a:t>
            </a:r>
            <a:r>
              <a:rPr dirty="0">
                <a:latin typeface="Grammarsaurus" pitchFamily="2" charset="0"/>
              </a:rPr>
              <a:t>Here is a shape on a grid.</a:t>
            </a:r>
          </a:p>
        </p:txBody>
      </p:sp>
      <p:grpSp>
        <p:nvGrpSpPr>
          <p:cNvPr id="25" name="object 25"/>
          <p:cNvGrpSpPr/>
          <p:nvPr/>
        </p:nvGrpSpPr>
        <p:grpSpPr>
          <a:xfrm>
            <a:off x="1690001" y="2751810"/>
            <a:ext cx="4128135" cy="594360"/>
            <a:chOff x="1690001" y="2751810"/>
            <a:chExt cx="4128135" cy="594360"/>
          </a:xfrm>
        </p:grpSpPr>
        <p:sp>
          <p:nvSpPr>
            <p:cNvPr id="26" name="object 26"/>
            <p:cNvSpPr/>
            <p:nvPr/>
          </p:nvSpPr>
          <p:spPr>
            <a:xfrm>
              <a:off x="1696351" y="2758160"/>
              <a:ext cx="4115435" cy="581660"/>
            </a:xfrm>
            <a:custGeom>
              <a:avLst/>
              <a:gdLst/>
              <a:ahLst/>
              <a:cxnLst/>
              <a:rect l="l" t="t" r="r" b="b"/>
              <a:pathLst>
                <a:path w="4115435" h="581660">
                  <a:moveTo>
                    <a:pt x="4088447" y="0"/>
                  </a:moveTo>
                  <a:lnTo>
                    <a:pt x="26898" y="0"/>
                  </a:lnTo>
                  <a:lnTo>
                    <a:pt x="16427" y="2113"/>
                  </a:lnTo>
                  <a:lnTo>
                    <a:pt x="7877" y="7877"/>
                  </a:lnTo>
                  <a:lnTo>
                    <a:pt x="2113" y="16427"/>
                  </a:lnTo>
                  <a:lnTo>
                    <a:pt x="0" y="26898"/>
                  </a:lnTo>
                  <a:lnTo>
                    <a:pt x="0" y="554697"/>
                  </a:lnTo>
                  <a:lnTo>
                    <a:pt x="2113" y="565169"/>
                  </a:lnTo>
                  <a:lnTo>
                    <a:pt x="7877" y="573719"/>
                  </a:lnTo>
                  <a:lnTo>
                    <a:pt x="16427" y="579483"/>
                  </a:lnTo>
                  <a:lnTo>
                    <a:pt x="26898" y="581596"/>
                  </a:lnTo>
                  <a:lnTo>
                    <a:pt x="4088447" y="581596"/>
                  </a:lnTo>
                  <a:lnTo>
                    <a:pt x="4098919" y="579483"/>
                  </a:lnTo>
                  <a:lnTo>
                    <a:pt x="4107468" y="573719"/>
                  </a:lnTo>
                  <a:lnTo>
                    <a:pt x="4113232" y="565169"/>
                  </a:lnTo>
                  <a:lnTo>
                    <a:pt x="4115346" y="554697"/>
                  </a:lnTo>
                  <a:lnTo>
                    <a:pt x="4115346" y="26898"/>
                  </a:lnTo>
                  <a:lnTo>
                    <a:pt x="4113232" y="16427"/>
                  </a:lnTo>
                  <a:lnTo>
                    <a:pt x="4107468" y="7877"/>
                  </a:lnTo>
                  <a:lnTo>
                    <a:pt x="4098919" y="2113"/>
                  </a:lnTo>
                  <a:lnTo>
                    <a:pt x="408844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696351" y="2758160"/>
              <a:ext cx="4115435" cy="581660"/>
            </a:xfrm>
            <a:custGeom>
              <a:avLst/>
              <a:gdLst/>
              <a:ahLst/>
              <a:cxnLst/>
              <a:rect l="l" t="t" r="r" b="b"/>
              <a:pathLst>
                <a:path w="4115435" h="581660">
                  <a:moveTo>
                    <a:pt x="4088447" y="581596"/>
                  </a:moveTo>
                  <a:lnTo>
                    <a:pt x="26898" y="581596"/>
                  </a:lnTo>
                  <a:lnTo>
                    <a:pt x="16427" y="579483"/>
                  </a:lnTo>
                  <a:lnTo>
                    <a:pt x="7877" y="573719"/>
                  </a:lnTo>
                  <a:lnTo>
                    <a:pt x="2113" y="565169"/>
                  </a:lnTo>
                  <a:lnTo>
                    <a:pt x="0" y="554697"/>
                  </a:lnTo>
                  <a:lnTo>
                    <a:pt x="0" y="26898"/>
                  </a:lnTo>
                  <a:lnTo>
                    <a:pt x="2113" y="16427"/>
                  </a:lnTo>
                  <a:lnTo>
                    <a:pt x="7877" y="7877"/>
                  </a:lnTo>
                  <a:lnTo>
                    <a:pt x="16427" y="2113"/>
                  </a:lnTo>
                  <a:lnTo>
                    <a:pt x="26898" y="0"/>
                  </a:lnTo>
                  <a:lnTo>
                    <a:pt x="4088447" y="0"/>
                  </a:lnTo>
                  <a:lnTo>
                    <a:pt x="4098919" y="2113"/>
                  </a:lnTo>
                  <a:lnTo>
                    <a:pt x="4107468" y="7877"/>
                  </a:lnTo>
                  <a:lnTo>
                    <a:pt x="4113232" y="16427"/>
                  </a:lnTo>
                  <a:lnTo>
                    <a:pt x="4115346" y="26898"/>
                  </a:lnTo>
                  <a:lnTo>
                    <a:pt x="4115346" y="554697"/>
                  </a:lnTo>
                  <a:lnTo>
                    <a:pt x="4113232" y="565169"/>
                  </a:lnTo>
                  <a:lnTo>
                    <a:pt x="4107468" y="573719"/>
                  </a:lnTo>
                  <a:lnTo>
                    <a:pt x="4098919" y="579483"/>
                  </a:lnTo>
                  <a:lnTo>
                    <a:pt x="4088447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1846275" y="2871114"/>
            <a:ext cx="386872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Draw the shape in its new position.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163785" y="3863746"/>
            <a:ext cx="134708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Use a ruler.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6375133" y="1931619"/>
            <a:ext cx="4123054" cy="4123690"/>
            <a:chOff x="6375133" y="1931619"/>
            <a:chExt cx="4123054" cy="4123690"/>
          </a:xfrm>
        </p:grpSpPr>
        <p:sp>
          <p:nvSpPr>
            <p:cNvPr id="31" name="object 31"/>
            <p:cNvSpPr/>
            <p:nvPr/>
          </p:nvSpPr>
          <p:spPr>
            <a:xfrm>
              <a:off x="6385636" y="1942121"/>
              <a:ext cx="4102100" cy="3282315"/>
            </a:xfrm>
            <a:custGeom>
              <a:avLst/>
              <a:gdLst/>
              <a:ahLst/>
              <a:cxnLst/>
              <a:rect l="l" t="t" r="r" b="b"/>
              <a:pathLst>
                <a:path w="4102100" h="3282315">
                  <a:moveTo>
                    <a:pt x="4101719" y="0"/>
                  </a:moveTo>
                  <a:lnTo>
                    <a:pt x="4101719" y="0"/>
                  </a:lnTo>
                  <a:lnTo>
                    <a:pt x="0" y="0"/>
                  </a:lnTo>
                  <a:lnTo>
                    <a:pt x="0" y="410210"/>
                  </a:lnTo>
                  <a:lnTo>
                    <a:pt x="0" y="3281730"/>
                  </a:lnTo>
                  <a:lnTo>
                    <a:pt x="410171" y="3281730"/>
                  </a:lnTo>
                  <a:lnTo>
                    <a:pt x="410171" y="2871508"/>
                  </a:lnTo>
                  <a:lnTo>
                    <a:pt x="820331" y="2871508"/>
                  </a:lnTo>
                  <a:lnTo>
                    <a:pt x="820343" y="2871508"/>
                  </a:lnTo>
                  <a:lnTo>
                    <a:pt x="4101719" y="2871508"/>
                  </a:lnTo>
                  <a:lnTo>
                    <a:pt x="4101719" y="2461298"/>
                  </a:lnTo>
                  <a:lnTo>
                    <a:pt x="4101719" y="410210"/>
                  </a:lnTo>
                  <a:lnTo>
                    <a:pt x="41017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385636" y="4813630"/>
              <a:ext cx="4102100" cy="1231265"/>
            </a:xfrm>
            <a:custGeom>
              <a:avLst/>
              <a:gdLst/>
              <a:ahLst/>
              <a:cxnLst/>
              <a:rect l="l" t="t" r="r" b="b"/>
              <a:pathLst>
                <a:path w="4102100" h="1231264">
                  <a:moveTo>
                    <a:pt x="4101719" y="0"/>
                  </a:moveTo>
                  <a:lnTo>
                    <a:pt x="4101719" y="0"/>
                  </a:lnTo>
                  <a:lnTo>
                    <a:pt x="0" y="0"/>
                  </a:lnTo>
                  <a:lnTo>
                    <a:pt x="0" y="410222"/>
                  </a:lnTo>
                  <a:lnTo>
                    <a:pt x="0" y="820432"/>
                  </a:lnTo>
                  <a:lnTo>
                    <a:pt x="0" y="1230642"/>
                  </a:lnTo>
                  <a:lnTo>
                    <a:pt x="410171" y="1230642"/>
                  </a:lnTo>
                  <a:lnTo>
                    <a:pt x="4101719" y="1230642"/>
                  </a:lnTo>
                  <a:lnTo>
                    <a:pt x="4101719" y="820432"/>
                  </a:lnTo>
                  <a:lnTo>
                    <a:pt x="4101719" y="410222"/>
                  </a:lnTo>
                  <a:lnTo>
                    <a:pt x="41017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795795" y="1937969"/>
              <a:ext cx="0" cy="4110990"/>
            </a:xfrm>
            <a:custGeom>
              <a:avLst/>
              <a:gdLst/>
              <a:ahLst/>
              <a:cxnLst/>
              <a:rect l="l" t="t" r="r" b="b"/>
              <a:pathLst>
                <a:path h="4110990">
                  <a:moveTo>
                    <a:pt x="0" y="0"/>
                  </a:moveTo>
                  <a:lnTo>
                    <a:pt x="0" y="4110456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205967" y="1937969"/>
              <a:ext cx="0" cy="4110990"/>
            </a:xfrm>
            <a:custGeom>
              <a:avLst/>
              <a:gdLst/>
              <a:ahLst/>
              <a:cxnLst/>
              <a:rect l="l" t="t" r="r" b="b"/>
              <a:pathLst>
                <a:path h="4110990">
                  <a:moveTo>
                    <a:pt x="0" y="0"/>
                  </a:moveTo>
                  <a:lnTo>
                    <a:pt x="0" y="4110456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616139" y="1937969"/>
              <a:ext cx="0" cy="4110990"/>
            </a:xfrm>
            <a:custGeom>
              <a:avLst/>
              <a:gdLst/>
              <a:ahLst/>
              <a:cxnLst/>
              <a:rect l="l" t="t" r="r" b="b"/>
              <a:pathLst>
                <a:path h="4110990">
                  <a:moveTo>
                    <a:pt x="0" y="0"/>
                  </a:moveTo>
                  <a:lnTo>
                    <a:pt x="0" y="4110456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026311" y="1937969"/>
              <a:ext cx="0" cy="4110990"/>
            </a:xfrm>
            <a:custGeom>
              <a:avLst/>
              <a:gdLst/>
              <a:ahLst/>
              <a:cxnLst/>
              <a:rect l="l" t="t" r="r" b="b"/>
              <a:pathLst>
                <a:path h="4110990">
                  <a:moveTo>
                    <a:pt x="0" y="0"/>
                  </a:moveTo>
                  <a:lnTo>
                    <a:pt x="0" y="4110456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436483" y="1937969"/>
              <a:ext cx="0" cy="4110990"/>
            </a:xfrm>
            <a:custGeom>
              <a:avLst/>
              <a:gdLst/>
              <a:ahLst/>
              <a:cxnLst/>
              <a:rect l="l" t="t" r="r" b="b"/>
              <a:pathLst>
                <a:path h="4110990">
                  <a:moveTo>
                    <a:pt x="0" y="0"/>
                  </a:moveTo>
                  <a:lnTo>
                    <a:pt x="0" y="4110456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8846667" y="1937969"/>
              <a:ext cx="0" cy="4110990"/>
            </a:xfrm>
            <a:custGeom>
              <a:avLst/>
              <a:gdLst/>
              <a:ahLst/>
              <a:cxnLst/>
              <a:rect l="l" t="t" r="r" b="b"/>
              <a:pathLst>
                <a:path h="4110990">
                  <a:moveTo>
                    <a:pt x="0" y="0"/>
                  </a:moveTo>
                  <a:lnTo>
                    <a:pt x="0" y="4110456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9256839" y="1937969"/>
              <a:ext cx="0" cy="4110990"/>
            </a:xfrm>
            <a:custGeom>
              <a:avLst/>
              <a:gdLst/>
              <a:ahLst/>
              <a:cxnLst/>
              <a:rect l="l" t="t" r="r" b="b"/>
              <a:pathLst>
                <a:path h="4110990">
                  <a:moveTo>
                    <a:pt x="0" y="0"/>
                  </a:moveTo>
                  <a:lnTo>
                    <a:pt x="0" y="4110456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9667011" y="1937969"/>
              <a:ext cx="0" cy="4110990"/>
            </a:xfrm>
            <a:custGeom>
              <a:avLst/>
              <a:gdLst/>
              <a:ahLst/>
              <a:cxnLst/>
              <a:rect l="l" t="t" r="r" b="b"/>
              <a:pathLst>
                <a:path h="4110990">
                  <a:moveTo>
                    <a:pt x="0" y="0"/>
                  </a:moveTo>
                  <a:lnTo>
                    <a:pt x="0" y="4110456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0077183" y="1937969"/>
              <a:ext cx="0" cy="4110990"/>
            </a:xfrm>
            <a:custGeom>
              <a:avLst/>
              <a:gdLst/>
              <a:ahLst/>
              <a:cxnLst/>
              <a:rect l="l" t="t" r="r" b="b"/>
              <a:pathLst>
                <a:path h="4110990">
                  <a:moveTo>
                    <a:pt x="0" y="0"/>
                  </a:moveTo>
                  <a:lnTo>
                    <a:pt x="0" y="4110456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381483" y="2352331"/>
              <a:ext cx="4110354" cy="0"/>
            </a:xfrm>
            <a:custGeom>
              <a:avLst/>
              <a:gdLst/>
              <a:ahLst/>
              <a:cxnLst/>
              <a:rect l="l" t="t" r="r" b="b"/>
              <a:pathLst>
                <a:path w="4110354">
                  <a:moveTo>
                    <a:pt x="0" y="0"/>
                  </a:moveTo>
                  <a:lnTo>
                    <a:pt x="4109999" y="0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381483" y="2762554"/>
              <a:ext cx="4110354" cy="0"/>
            </a:xfrm>
            <a:custGeom>
              <a:avLst/>
              <a:gdLst/>
              <a:ahLst/>
              <a:cxnLst/>
              <a:rect l="l" t="t" r="r" b="b"/>
              <a:pathLst>
                <a:path w="4110354">
                  <a:moveTo>
                    <a:pt x="0" y="0"/>
                  </a:moveTo>
                  <a:lnTo>
                    <a:pt x="4109999" y="0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381483" y="3172764"/>
              <a:ext cx="4110354" cy="0"/>
            </a:xfrm>
            <a:custGeom>
              <a:avLst/>
              <a:gdLst/>
              <a:ahLst/>
              <a:cxnLst/>
              <a:rect l="l" t="t" r="r" b="b"/>
              <a:pathLst>
                <a:path w="4110354">
                  <a:moveTo>
                    <a:pt x="0" y="0"/>
                  </a:moveTo>
                  <a:lnTo>
                    <a:pt x="4109999" y="0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381483" y="3582987"/>
              <a:ext cx="4110354" cy="0"/>
            </a:xfrm>
            <a:custGeom>
              <a:avLst/>
              <a:gdLst/>
              <a:ahLst/>
              <a:cxnLst/>
              <a:rect l="l" t="t" r="r" b="b"/>
              <a:pathLst>
                <a:path w="4110354">
                  <a:moveTo>
                    <a:pt x="0" y="0"/>
                  </a:moveTo>
                  <a:lnTo>
                    <a:pt x="4109999" y="0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381483" y="3993197"/>
              <a:ext cx="4110354" cy="0"/>
            </a:xfrm>
            <a:custGeom>
              <a:avLst/>
              <a:gdLst/>
              <a:ahLst/>
              <a:cxnLst/>
              <a:rect l="l" t="t" r="r" b="b"/>
              <a:pathLst>
                <a:path w="4110354">
                  <a:moveTo>
                    <a:pt x="0" y="0"/>
                  </a:moveTo>
                  <a:lnTo>
                    <a:pt x="4109999" y="0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381483" y="4403420"/>
              <a:ext cx="4110354" cy="0"/>
            </a:xfrm>
            <a:custGeom>
              <a:avLst/>
              <a:gdLst/>
              <a:ahLst/>
              <a:cxnLst/>
              <a:rect l="l" t="t" r="r" b="b"/>
              <a:pathLst>
                <a:path w="4110354">
                  <a:moveTo>
                    <a:pt x="0" y="0"/>
                  </a:moveTo>
                  <a:lnTo>
                    <a:pt x="4109999" y="0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381483" y="4813630"/>
              <a:ext cx="4110354" cy="0"/>
            </a:xfrm>
            <a:custGeom>
              <a:avLst/>
              <a:gdLst/>
              <a:ahLst/>
              <a:cxnLst/>
              <a:rect l="l" t="t" r="r" b="b"/>
              <a:pathLst>
                <a:path w="4110354">
                  <a:moveTo>
                    <a:pt x="0" y="0"/>
                  </a:moveTo>
                  <a:lnTo>
                    <a:pt x="4109999" y="0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381483" y="5223852"/>
              <a:ext cx="4110354" cy="0"/>
            </a:xfrm>
            <a:custGeom>
              <a:avLst/>
              <a:gdLst/>
              <a:ahLst/>
              <a:cxnLst/>
              <a:rect l="l" t="t" r="r" b="b"/>
              <a:pathLst>
                <a:path w="4110354">
                  <a:moveTo>
                    <a:pt x="0" y="0"/>
                  </a:moveTo>
                  <a:lnTo>
                    <a:pt x="4109999" y="0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381483" y="5634067"/>
              <a:ext cx="4110354" cy="0"/>
            </a:xfrm>
            <a:custGeom>
              <a:avLst/>
              <a:gdLst/>
              <a:ahLst/>
              <a:cxnLst/>
              <a:rect l="l" t="t" r="r" b="b"/>
              <a:pathLst>
                <a:path w="4110354">
                  <a:moveTo>
                    <a:pt x="0" y="0"/>
                  </a:moveTo>
                  <a:lnTo>
                    <a:pt x="4109999" y="0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385636" y="1937969"/>
              <a:ext cx="0" cy="4110990"/>
            </a:xfrm>
            <a:custGeom>
              <a:avLst/>
              <a:gdLst/>
              <a:ahLst/>
              <a:cxnLst/>
              <a:rect l="l" t="t" r="r" b="b"/>
              <a:pathLst>
                <a:path h="4110990">
                  <a:moveTo>
                    <a:pt x="0" y="0"/>
                  </a:moveTo>
                  <a:lnTo>
                    <a:pt x="0" y="4110456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0487342" y="1937969"/>
              <a:ext cx="0" cy="4110990"/>
            </a:xfrm>
            <a:custGeom>
              <a:avLst/>
              <a:gdLst/>
              <a:ahLst/>
              <a:cxnLst/>
              <a:rect l="l" t="t" r="r" b="b"/>
              <a:pathLst>
                <a:path h="4110990">
                  <a:moveTo>
                    <a:pt x="0" y="0"/>
                  </a:moveTo>
                  <a:lnTo>
                    <a:pt x="0" y="4110456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381483" y="1942122"/>
              <a:ext cx="4110354" cy="0"/>
            </a:xfrm>
            <a:custGeom>
              <a:avLst/>
              <a:gdLst/>
              <a:ahLst/>
              <a:cxnLst/>
              <a:rect l="l" t="t" r="r" b="b"/>
              <a:pathLst>
                <a:path w="4110354">
                  <a:moveTo>
                    <a:pt x="0" y="0"/>
                  </a:moveTo>
                  <a:lnTo>
                    <a:pt x="4109999" y="0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381483" y="6044281"/>
              <a:ext cx="4110354" cy="0"/>
            </a:xfrm>
            <a:custGeom>
              <a:avLst/>
              <a:gdLst/>
              <a:ahLst/>
              <a:cxnLst/>
              <a:rect l="l" t="t" r="r" b="b"/>
              <a:pathLst>
                <a:path w="4110354">
                  <a:moveTo>
                    <a:pt x="0" y="0"/>
                  </a:moveTo>
                  <a:lnTo>
                    <a:pt x="4109999" y="0"/>
                  </a:lnTo>
                </a:path>
              </a:pathLst>
            </a:custGeom>
            <a:ln w="12700">
              <a:solidFill>
                <a:srgbClr val="75757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8026514" y="2346705"/>
              <a:ext cx="1640839" cy="1238885"/>
            </a:xfrm>
            <a:custGeom>
              <a:avLst/>
              <a:gdLst/>
              <a:ahLst/>
              <a:cxnLst/>
              <a:rect l="l" t="t" r="r" b="b"/>
              <a:pathLst>
                <a:path w="1640840" h="1238885">
                  <a:moveTo>
                    <a:pt x="1226413" y="0"/>
                  </a:moveTo>
                  <a:lnTo>
                    <a:pt x="413016" y="0"/>
                  </a:lnTo>
                  <a:lnTo>
                    <a:pt x="0" y="1234554"/>
                  </a:lnTo>
                  <a:lnTo>
                    <a:pt x="1640547" y="1238707"/>
                  </a:lnTo>
                  <a:lnTo>
                    <a:pt x="1226413" y="0"/>
                  </a:lnTo>
                  <a:close/>
                </a:path>
              </a:pathLst>
            </a:custGeom>
            <a:solidFill>
              <a:srgbClr val="E1E1E1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403463" y="2313825"/>
              <a:ext cx="76352" cy="75031"/>
            </a:xfrm>
            <a:prstGeom prst="rect">
              <a:avLst/>
            </a:prstGeom>
          </p:spPr>
        </p:pic>
      </p:grpSp>
      <p:sp>
        <p:nvSpPr>
          <p:cNvPr id="57" name="object 57"/>
          <p:cNvSpPr txBox="1"/>
          <p:nvPr/>
        </p:nvSpPr>
        <p:spPr>
          <a:xfrm>
            <a:off x="8491473" y="2347353"/>
            <a:ext cx="15430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latin typeface="Grammarsaurus" pitchFamily="2" charset="0"/>
                <a:cs typeface="Arial"/>
              </a:rPr>
              <a:t>A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6789508" y="2345982"/>
            <a:ext cx="2884170" cy="2889885"/>
            <a:chOff x="6789508" y="2345982"/>
            <a:chExt cx="2884170" cy="2889885"/>
          </a:xfrm>
        </p:grpSpPr>
        <p:sp>
          <p:nvSpPr>
            <p:cNvPr id="61" name="object 61"/>
            <p:cNvSpPr/>
            <p:nvPr/>
          </p:nvSpPr>
          <p:spPr>
            <a:xfrm>
              <a:off x="8026526" y="2352332"/>
              <a:ext cx="1640839" cy="1233170"/>
            </a:xfrm>
            <a:custGeom>
              <a:avLst/>
              <a:gdLst/>
              <a:ahLst/>
              <a:cxnLst/>
              <a:rect l="l" t="t" r="r" b="b"/>
              <a:pathLst>
                <a:path w="1640840" h="1233170">
                  <a:moveTo>
                    <a:pt x="0" y="1228928"/>
                  </a:moveTo>
                  <a:lnTo>
                    <a:pt x="409956" y="0"/>
                  </a:lnTo>
                  <a:lnTo>
                    <a:pt x="1230312" y="0"/>
                  </a:lnTo>
                  <a:lnTo>
                    <a:pt x="1640547" y="1233068"/>
                  </a:lnTo>
                  <a:lnTo>
                    <a:pt x="0" y="122892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795858" y="3995877"/>
              <a:ext cx="1640839" cy="1233170"/>
            </a:xfrm>
            <a:custGeom>
              <a:avLst/>
              <a:gdLst/>
              <a:ahLst/>
              <a:cxnLst/>
              <a:rect l="l" t="t" r="r" b="b"/>
              <a:pathLst>
                <a:path w="1640840" h="1233170">
                  <a:moveTo>
                    <a:pt x="1230325" y="0"/>
                  </a:moveTo>
                  <a:lnTo>
                    <a:pt x="409968" y="0"/>
                  </a:lnTo>
                  <a:lnTo>
                    <a:pt x="0" y="1228928"/>
                  </a:lnTo>
                  <a:lnTo>
                    <a:pt x="1640560" y="1233068"/>
                  </a:lnTo>
                  <a:lnTo>
                    <a:pt x="1230325" y="0"/>
                  </a:lnTo>
                  <a:close/>
                </a:path>
              </a:pathLst>
            </a:custGeom>
            <a:solidFill>
              <a:srgbClr val="68C5C4">
                <a:alpha val="369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6795858" y="3995877"/>
              <a:ext cx="1640839" cy="1233170"/>
            </a:xfrm>
            <a:custGeom>
              <a:avLst/>
              <a:gdLst/>
              <a:ahLst/>
              <a:cxnLst/>
              <a:rect l="l" t="t" r="r" b="b"/>
              <a:pathLst>
                <a:path w="1640840" h="1233170">
                  <a:moveTo>
                    <a:pt x="0" y="1228928"/>
                  </a:moveTo>
                  <a:lnTo>
                    <a:pt x="409968" y="0"/>
                  </a:lnTo>
                  <a:lnTo>
                    <a:pt x="1230325" y="0"/>
                  </a:lnTo>
                  <a:lnTo>
                    <a:pt x="1640560" y="1233068"/>
                  </a:lnTo>
                  <a:lnTo>
                    <a:pt x="0" y="1228928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 txBox="1"/>
          <p:nvPr/>
        </p:nvSpPr>
        <p:spPr>
          <a:xfrm>
            <a:off x="8770721" y="2061984"/>
            <a:ext cx="12318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8169935" y="2061984"/>
            <a:ext cx="12318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7759751" y="2862084"/>
            <a:ext cx="12318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7925483" y="2251572"/>
            <a:ext cx="1745614" cy="1449705"/>
            <a:chOff x="7925483" y="2251572"/>
            <a:chExt cx="1745614" cy="1449705"/>
          </a:xfrm>
        </p:grpSpPr>
        <p:sp>
          <p:nvSpPr>
            <p:cNvPr id="69" name="object 69"/>
            <p:cNvSpPr/>
            <p:nvPr/>
          </p:nvSpPr>
          <p:spPr>
            <a:xfrm>
              <a:off x="8436495" y="2257922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0" y="94409"/>
                  </a:moveTo>
                  <a:lnTo>
                    <a:pt x="27758" y="43847"/>
                  </a:lnTo>
                  <a:lnTo>
                    <a:pt x="97886" y="12377"/>
                  </a:lnTo>
                  <a:lnTo>
                    <a:pt x="142676" y="3802"/>
                  </a:lnTo>
                  <a:lnTo>
                    <a:pt x="190662" y="0"/>
                  </a:lnTo>
                  <a:lnTo>
                    <a:pt x="239380" y="971"/>
                  </a:lnTo>
                  <a:lnTo>
                    <a:pt x="286365" y="6715"/>
                  </a:lnTo>
                  <a:lnTo>
                    <a:pt x="329150" y="17233"/>
                  </a:lnTo>
                  <a:lnTo>
                    <a:pt x="365272" y="32524"/>
                  </a:lnTo>
                  <a:lnTo>
                    <a:pt x="392264" y="52588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8793861" y="2289124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56565" y="0"/>
                  </a:moveTo>
                  <a:lnTo>
                    <a:pt x="0" y="28473"/>
                  </a:lnTo>
                  <a:lnTo>
                    <a:pt x="52933" y="63207"/>
                  </a:lnTo>
                  <a:lnTo>
                    <a:pt x="56565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8044281" y="2257927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0" y="52583"/>
                  </a:moveTo>
                  <a:lnTo>
                    <a:pt x="63115" y="17232"/>
                  </a:lnTo>
                  <a:lnTo>
                    <a:pt x="105902" y="6715"/>
                  </a:lnTo>
                  <a:lnTo>
                    <a:pt x="152888" y="971"/>
                  </a:lnTo>
                  <a:lnTo>
                    <a:pt x="201607" y="0"/>
                  </a:lnTo>
                  <a:lnTo>
                    <a:pt x="249595" y="3801"/>
                  </a:lnTo>
                  <a:lnTo>
                    <a:pt x="294387" y="12375"/>
                  </a:lnTo>
                  <a:lnTo>
                    <a:pt x="333516" y="25722"/>
                  </a:lnTo>
                  <a:lnTo>
                    <a:pt x="364517" y="43843"/>
                  </a:lnTo>
                  <a:lnTo>
                    <a:pt x="384926" y="66737"/>
                  </a:lnTo>
                  <a:lnTo>
                    <a:pt x="392277" y="94404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8022628" y="2289124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0" y="0"/>
                  </a:moveTo>
                  <a:lnTo>
                    <a:pt x="3619" y="63207"/>
                  </a:lnTo>
                  <a:lnTo>
                    <a:pt x="56553" y="284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7931833" y="2352281"/>
              <a:ext cx="94615" cy="392430"/>
            </a:xfrm>
            <a:custGeom>
              <a:avLst/>
              <a:gdLst/>
              <a:ahLst/>
              <a:cxnLst/>
              <a:rect l="l" t="t" r="r" b="b"/>
              <a:pathLst>
                <a:path w="94615" h="392430">
                  <a:moveTo>
                    <a:pt x="52592" y="392264"/>
                  </a:moveTo>
                  <a:lnTo>
                    <a:pt x="17236" y="329155"/>
                  </a:lnTo>
                  <a:lnTo>
                    <a:pt x="6717" y="286370"/>
                  </a:lnTo>
                  <a:lnTo>
                    <a:pt x="972" y="239386"/>
                  </a:lnTo>
                  <a:lnTo>
                    <a:pt x="0" y="190667"/>
                  </a:lnTo>
                  <a:lnTo>
                    <a:pt x="3801" y="142680"/>
                  </a:lnTo>
                  <a:lnTo>
                    <a:pt x="12376" y="97889"/>
                  </a:lnTo>
                  <a:lnTo>
                    <a:pt x="25724" y="58761"/>
                  </a:lnTo>
                  <a:lnTo>
                    <a:pt x="43847" y="27759"/>
                  </a:lnTo>
                  <a:lnTo>
                    <a:pt x="66743" y="7350"/>
                  </a:lnTo>
                  <a:lnTo>
                    <a:pt x="94414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7963039" y="2709659"/>
              <a:ext cx="63500" cy="57150"/>
            </a:xfrm>
            <a:custGeom>
              <a:avLst/>
              <a:gdLst/>
              <a:ahLst/>
              <a:cxnLst/>
              <a:rect l="l" t="t" r="r" b="b"/>
              <a:pathLst>
                <a:path w="63500" h="57150">
                  <a:moveTo>
                    <a:pt x="28473" y="0"/>
                  </a:moveTo>
                  <a:lnTo>
                    <a:pt x="0" y="56565"/>
                  </a:lnTo>
                  <a:lnTo>
                    <a:pt x="63207" y="52933"/>
                  </a:lnTo>
                  <a:lnTo>
                    <a:pt x="28473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7931833" y="2763710"/>
              <a:ext cx="94615" cy="392430"/>
            </a:xfrm>
            <a:custGeom>
              <a:avLst/>
              <a:gdLst/>
              <a:ahLst/>
              <a:cxnLst/>
              <a:rect l="l" t="t" r="r" b="b"/>
              <a:pathLst>
                <a:path w="94615" h="392430">
                  <a:moveTo>
                    <a:pt x="52592" y="392264"/>
                  </a:moveTo>
                  <a:lnTo>
                    <a:pt x="17236" y="329155"/>
                  </a:lnTo>
                  <a:lnTo>
                    <a:pt x="6717" y="286370"/>
                  </a:lnTo>
                  <a:lnTo>
                    <a:pt x="972" y="239386"/>
                  </a:lnTo>
                  <a:lnTo>
                    <a:pt x="0" y="190667"/>
                  </a:lnTo>
                  <a:lnTo>
                    <a:pt x="3801" y="142680"/>
                  </a:lnTo>
                  <a:lnTo>
                    <a:pt x="12376" y="97889"/>
                  </a:lnTo>
                  <a:lnTo>
                    <a:pt x="25724" y="58761"/>
                  </a:lnTo>
                  <a:lnTo>
                    <a:pt x="43847" y="27759"/>
                  </a:lnTo>
                  <a:lnTo>
                    <a:pt x="66743" y="7350"/>
                  </a:lnTo>
                  <a:lnTo>
                    <a:pt x="94414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7963039" y="3121088"/>
              <a:ext cx="63500" cy="57150"/>
            </a:xfrm>
            <a:custGeom>
              <a:avLst/>
              <a:gdLst/>
              <a:ahLst/>
              <a:cxnLst/>
              <a:rect l="l" t="t" r="r" b="b"/>
              <a:pathLst>
                <a:path w="63500" h="57150">
                  <a:moveTo>
                    <a:pt x="28473" y="0"/>
                  </a:moveTo>
                  <a:lnTo>
                    <a:pt x="0" y="56565"/>
                  </a:lnTo>
                  <a:lnTo>
                    <a:pt x="63207" y="52933"/>
                  </a:lnTo>
                  <a:lnTo>
                    <a:pt x="28473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7931833" y="3175139"/>
              <a:ext cx="94615" cy="392430"/>
            </a:xfrm>
            <a:custGeom>
              <a:avLst/>
              <a:gdLst/>
              <a:ahLst/>
              <a:cxnLst/>
              <a:rect l="l" t="t" r="r" b="b"/>
              <a:pathLst>
                <a:path w="94615" h="392429">
                  <a:moveTo>
                    <a:pt x="52592" y="392264"/>
                  </a:moveTo>
                  <a:lnTo>
                    <a:pt x="17236" y="329155"/>
                  </a:lnTo>
                  <a:lnTo>
                    <a:pt x="6717" y="286370"/>
                  </a:lnTo>
                  <a:lnTo>
                    <a:pt x="972" y="239386"/>
                  </a:lnTo>
                  <a:lnTo>
                    <a:pt x="0" y="190667"/>
                  </a:lnTo>
                  <a:lnTo>
                    <a:pt x="3801" y="142680"/>
                  </a:lnTo>
                  <a:lnTo>
                    <a:pt x="12376" y="97889"/>
                  </a:lnTo>
                  <a:lnTo>
                    <a:pt x="25724" y="58761"/>
                  </a:lnTo>
                  <a:lnTo>
                    <a:pt x="43847" y="27759"/>
                  </a:lnTo>
                  <a:lnTo>
                    <a:pt x="66743" y="7350"/>
                  </a:lnTo>
                  <a:lnTo>
                    <a:pt x="94414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7963039" y="3532517"/>
              <a:ext cx="63500" cy="57150"/>
            </a:xfrm>
            <a:custGeom>
              <a:avLst/>
              <a:gdLst/>
              <a:ahLst/>
              <a:cxnLst/>
              <a:rect l="l" t="t" r="r" b="b"/>
              <a:pathLst>
                <a:path w="63500" h="57150">
                  <a:moveTo>
                    <a:pt x="28473" y="0"/>
                  </a:moveTo>
                  <a:lnTo>
                    <a:pt x="0" y="56565"/>
                  </a:lnTo>
                  <a:lnTo>
                    <a:pt x="63207" y="52933"/>
                  </a:lnTo>
                  <a:lnTo>
                    <a:pt x="28473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8026247" y="3600170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392264" y="41821"/>
                  </a:moveTo>
                  <a:lnTo>
                    <a:pt x="329160" y="77172"/>
                  </a:lnTo>
                  <a:lnTo>
                    <a:pt x="286376" y="87688"/>
                  </a:lnTo>
                  <a:lnTo>
                    <a:pt x="239391" y="93433"/>
                  </a:lnTo>
                  <a:lnTo>
                    <a:pt x="190673" y="94404"/>
                  </a:lnTo>
                  <a:lnTo>
                    <a:pt x="142684" y="90603"/>
                  </a:lnTo>
                  <a:lnTo>
                    <a:pt x="97893" y="82028"/>
                  </a:lnTo>
                  <a:lnTo>
                    <a:pt x="58763" y="68681"/>
                  </a:lnTo>
                  <a:lnTo>
                    <a:pt x="27760" y="50561"/>
                  </a:lnTo>
                  <a:lnTo>
                    <a:pt x="7351" y="27667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8383613" y="3600157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52946" y="0"/>
                  </a:moveTo>
                  <a:lnTo>
                    <a:pt x="0" y="34734"/>
                  </a:lnTo>
                  <a:lnTo>
                    <a:pt x="56578" y="63207"/>
                  </a:lnTo>
                  <a:lnTo>
                    <a:pt x="52946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8436419" y="3600170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392264" y="41821"/>
                  </a:moveTo>
                  <a:lnTo>
                    <a:pt x="329160" y="77172"/>
                  </a:lnTo>
                  <a:lnTo>
                    <a:pt x="286376" y="87688"/>
                  </a:lnTo>
                  <a:lnTo>
                    <a:pt x="239391" y="93433"/>
                  </a:lnTo>
                  <a:lnTo>
                    <a:pt x="190673" y="94404"/>
                  </a:lnTo>
                  <a:lnTo>
                    <a:pt x="142684" y="90603"/>
                  </a:lnTo>
                  <a:lnTo>
                    <a:pt x="97893" y="82028"/>
                  </a:lnTo>
                  <a:lnTo>
                    <a:pt x="58763" y="68681"/>
                  </a:lnTo>
                  <a:lnTo>
                    <a:pt x="27760" y="50561"/>
                  </a:lnTo>
                  <a:lnTo>
                    <a:pt x="7351" y="27667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8793784" y="3600157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52946" y="0"/>
                  </a:moveTo>
                  <a:lnTo>
                    <a:pt x="0" y="34734"/>
                  </a:lnTo>
                  <a:lnTo>
                    <a:pt x="56578" y="63207"/>
                  </a:lnTo>
                  <a:lnTo>
                    <a:pt x="52946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8846591" y="3600170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392264" y="41821"/>
                  </a:moveTo>
                  <a:lnTo>
                    <a:pt x="329160" y="77172"/>
                  </a:lnTo>
                  <a:lnTo>
                    <a:pt x="286376" y="87688"/>
                  </a:lnTo>
                  <a:lnTo>
                    <a:pt x="239391" y="93433"/>
                  </a:lnTo>
                  <a:lnTo>
                    <a:pt x="190673" y="94404"/>
                  </a:lnTo>
                  <a:lnTo>
                    <a:pt x="142684" y="90603"/>
                  </a:lnTo>
                  <a:lnTo>
                    <a:pt x="97893" y="82028"/>
                  </a:lnTo>
                  <a:lnTo>
                    <a:pt x="58763" y="68681"/>
                  </a:lnTo>
                  <a:lnTo>
                    <a:pt x="27760" y="50561"/>
                  </a:lnTo>
                  <a:lnTo>
                    <a:pt x="7351" y="27667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9203969" y="3600157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52933" y="0"/>
                  </a:moveTo>
                  <a:lnTo>
                    <a:pt x="0" y="34734"/>
                  </a:lnTo>
                  <a:lnTo>
                    <a:pt x="56565" y="63207"/>
                  </a:lnTo>
                  <a:lnTo>
                    <a:pt x="52933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9256763" y="3600170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392264" y="41821"/>
                  </a:moveTo>
                  <a:lnTo>
                    <a:pt x="329160" y="77172"/>
                  </a:lnTo>
                  <a:lnTo>
                    <a:pt x="286376" y="87688"/>
                  </a:lnTo>
                  <a:lnTo>
                    <a:pt x="239391" y="93433"/>
                  </a:lnTo>
                  <a:lnTo>
                    <a:pt x="190673" y="94404"/>
                  </a:lnTo>
                  <a:lnTo>
                    <a:pt x="142684" y="90603"/>
                  </a:lnTo>
                  <a:lnTo>
                    <a:pt x="97893" y="82028"/>
                  </a:lnTo>
                  <a:lnTo>
                    <a:pt x="58763" y="68681"/>
                  </a:lnTo>
                  <a:lnTo>
                    <a:pt x="27760" y="50561"/>
                  </a:lnTo>
                  <a:lnTo>
                    <a:pt x="7351" y="27667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9614141" y="3600157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52946" y="0"/>
                  </a:moveTo>
                  <a:lnTo>
                    <a:pt x="0" y="34734"/>
                  </a:lnTo>
                  <a:lnTo>
                    <a:pt x="56565" y="63207"/>
                  </a:lnTo>
                  <a:lnTo>
                    <a:pt x="52946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8846591" y="2257922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0" y="94409"/>
                  </a:moveTo>
                  <a:lnTo>
                    <a:pt x="27759" y="43847"/>
                  </a:lnTo>
                  <a:lnTo>
                    <a:pt x="97889" y="12377"/>
                  </a:lnTo>
                  <a:lnTo>
                    <a:pt x="142680" y="3802"/>
                  </a:lnTo>
                  <a:lnTo>
                    <a:pt x="190667" y="0"/>
                  </a:lnTo>
                  <a:lnTo>
                    <a:pt x="239386" y="971"/>
                  </a:lnTo>
                  <a:lnTo>
                    <a:pt x="286370" y="6715"/>
                  </a:lnTo>
                  <a:lnTo>
                    <a:pt x="329155" y="17233"/>
                  </a:lnTo>
                  <a:lnTo>
                    <a:pt x="365275" y="32524"/>
                  </a:lnTo>
                  <a:lnTo>
                    <a:pt x="392264" y="52588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9203969" y="2289124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56565" y="0"/>
                  </a:moveTo>
                  <a:lnTo>
                    <a:pt x="0" y="28473"/>
                  </a:lnTo>
                  <a:lnTo>
                    <a:pt x="52933" y="63207"/>
                  </a:lnTo>
                  <a:lnTo>
                    <a:pt x="56565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3" name="object 93"/>
          <p:cNvGrpSpPr/>
          <p:nvPr/>
        </p:nvGrpSpPr>
        <p:grpSpPr>
          <a:xfrm>
            <a:off x="6685581" y="3885021"/>
            <a:ext cx="1755139" cy="1454785"/>
            <a:chOff x="6685581" y="3885021"/>
            <a:chExt cx="1755139" cy="1454785"/>
          </a:xfrm>
        </p:grpSpPr>
        <p:sp>
          <p:nvSpPr>
            <p:cNvPr id="94" name="object 94"/>
            <p:cNvSpPr/>
            <p:nvPr/>
          </p:nvSpPr>
          <p:spPr>
            <a:xfrm>
              <a:off x="7205966" y="3891371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0" y="94409"/>
                  </a:moveTo>
                  <a:lnTo>
                    <a:pt x="27758" y="43847"/>
                  </a:lnTo>
                  <a:lnTo>
                    <a:pt x="97887" y="12377"/>
                  </a:lnTo>
                  <a:lnTo>
                    <a:pt x="142677" y="3802"/>
                  </a:lnTo>
                  <a:lnTo>
                    <a:pt x="190664" y="0"/>
                  </a:lnTo>
                  <a:lnTo>
                    <a:pt x="239383" y="971"/>
                  </a:lnTo>
                  <a:lnTo>
                    <a:pt x="286370" y="6715"/>
                  </a:lnTo>
                  <a:lnTo>
                    <a:pt x="329157" y="17233"/>
                  </a:lnTo>
                  <a:lnTo>
                    <a:pt x="365281" y="32524"/>
                  </a:lnTo>
                  <a:lnTo>
                    <a:pt x="392277" y="52588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7563345" y="3922572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56553" y="0"/>
                  </a:moveTo>
                  <a:lnTo>
                    <a:pt x="0" y="28473"/>
                  </a:lnTo>
                  <a:lnTo>
                    <a:pt x="52933" y="63220"/>
                  </a:lnTo>
                  <a:lnTo>
                    <a:pt x="56553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6813778" y="3891371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0" y="52588"/>
                  </a:moveTo>
                  <a:lnTo>
                    <a:pt x="63109" y="17233"/>
                  </a:lnTo>
                  <a:lnTo>
                    <a:pt x="105894" y="6715"/>
                  </a:lnTo>
                  <a:lnTo>
                    <a:pt x="152878" y="971"/>
                  </a:lnTo>
                  <a:lnTo>
                    <a:pt x="201597" y="0"/>
                  </a:lnTo>
                  <a:lnTo>
                    <a:pt x="249584" y="3802"/>
                  </a:lnTo>
                  <a:lnTo>
                    <a:pt x="294375" y="12377"/>
                  </a:lnTo>
                  <a:lnTo>
                    <a:pt x="333503" y="25726"/>
                  </a:lnTo>
                  <a:lnTo>
                    <a:pt x="364505" y="43847"/>
                  </a:lnTo>
                  <a:lnTo>
                    <a:pt x="384914" y="66742"/>
                  </a:lnTo>
                  <a:lnTo>
                    <a:pt x="392264" y="94409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6792112" y="3922572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0" y="0"/>
                  </a:moveTo>
                  <a:lnTo>
                    <a:pt x="3632" y="63220"/>
                  </a:lnTo>
                  <a:lnTo>
                    <a:pt x="56565" y="284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6691931" y="3985742"/>
              <a:ext cx="94615" cy="396240"/>
            </a:xfrm>
            <a:custGeom>
              <a:avLst/>
              <a:gdLst/>
              <a:ahLst/>
              <a:cxnLst/>
              <a:rect l="l" t="t" r="r" b="b"/>
              <a:pathLst>
                <a:path w="94615" h="396239">
                  <a:moveTo>
                    <a:pt x="52644" y="396036"/>
                  </a:moveTo>
                  <a:lnTo>
                    <a:pt x="17259" y="332352"/>
                  </a:lnTo>
                  <a:lnTo>
                    <a:pt x="6730" y="289162"/>
                  </a:lnTo>
                  <a:lnTo>
                    <a:pt x="977" y="241727"/>
                  </a:lnTo>
                  <a:lnTo>
                    <a:pt x="0" y="192537"/>
                  </a:lnTo>
                  <a:lnTo>
                    <a:pt x="3797" y="144082"/>
                  </a:lnTo>
                  <a:lnTo>
                    <a:pt x="12371" y="98853"/>
                  </a:lnTo>
                  <a:lnTo>
                    <a:pt x="25719" y="59340"/>
                  </a:lnTo>
                  <a:lnTo>
                    <a:pt x="43843" y="28033"/>
                  </a:lnTo>
                  <a:lnTo>
                    <a:pt x="66741" y="7423"/>
                  </a:lnTo>
                  <a:lnTo>
                    <a:pt x="94415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6723125" y="4346892"/>
              <a:ext cx="63500" cy="56515"/>
            </a:xfrm>
            <a:custGeom>
              <a:avLst/>
              <a:gdLst/>
              <a:ahLst/>
              <a:cxnLst/>
              <a:rect l="l" t="t" r="r" b="b"/>
              <a:pathLst>
                <a:path w="63500" h="56514">
                  <a:moveTo>
                    <a:pt x="28651" y="0"/>
                  </a:moveTo>
                  <a:lnTo>
                    <a:pt x="0" y="56476"/>
                  </a:lnTo>
                  <a:lnTo>
                    <a:pt x="63233" y="53035"/>
                  </a:lnTo>
                  <a:lnTo>
                    <a:pt x="28651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6691931" y="4401070"/>
              <a:ext cx="94615" cy="396240"/>
            </a:xfrm>
            <a:custGeom>
              <a:avLst/>
              <a:gdLst/>
              <a:ahLst/>
              <a:cxnLst/>
              <a:rect l="l" t="t" r="r" b="b"/>
              <a:pathLst>
                <a:path w="94615" h="396239">
                  <a:moveTo>
                    <a:pt x="52644" y="396036"/>
                  </a:moveTo>
                  <a:lnTo>
                    <a:pt x="17259" y="332352"/>
                  </a:lnTo>
                  <a:lnTo>
                    <a:pt x="6730" y="289162"/>
                  </a:lnTo>
                  <a:lnTo>
                    <a:pt x="977" y="241727"/>
                  </a:lnTo>
                  <a:lnTo>
                    <a:pt x="0" y="192537"/>
                  </a:lnTo>
                  <a:lnTo>
                    <a:pt x="3797" y="144082"/>
                  </a:lnTo>
                  <a:lnTo>
                    <a:pt x="12371" y="98853"/>
                  </a:lnTo>
                  <a:lnTo>
                    <a:pt x="25719" y="59340"/>
                  </a:lnTo>
                  <a:lnTo>
                    <a:pt x="43843" y="28033"/>
                  </a:lnTo>
                  <a:lnTo>
                    <a:pt x="66741" y="7423"/>
                  </a:lnTo>
                  <a:lnTo>
                    <a:pt x="94415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6723125" y="4762207"/>
              <a:ext cx="63500" cy="56515"/>
            </a:xfrm>
            <a:custGeom>
              <a:avLst/>
              <a:gdLst/>
              <a:ahLst/>
              <a:cxnLst/>
              <a:rect l="l" t="t" r="r" b="b"/>
              <a:pathLst>
                <a:path w="63500" h="56514">
                  <a:moveTo>
                    <a:pt x="28651" y="0"/>
                  </a:moveTo>
                  <a:lnTo>
                    <a:pt x="0" y="56476"/>
                  </a:lnTo>
                  <a:lnTo>
                    <a:pt x="63233" y="53047"/>
                  </a:lnTo>
                  <a:lnTo>
                    <a:pt x="28651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6691931" y="4816398"/>
              <a:ext cx="94615" cy="396240"/>
            </a:xfrm>
            <a:custGeom>
              <a:avLst/>
              <a:gdLst/>
              <a:ahLst/>
              <a:cxnLst/>
              <a:rect l="l" t="t" r="r" b="b"/>
              <a:pathLst>
                <a:path w="94615" h="396239">
                  <a:moveTo>
                    <a:pt x="52644" y="396036"/>
                  </a:moveTo>
                  <a:lnTo>
                    <a:pt x="17259" y="332352"/>
                  </a:lnTo>
                  <a:lnTo>
                    <a:pt x="6730" y="289162"/>
                  </a:lnTo>
                  <a:lnTo>
                    <a:pt x="977" y="241727"/>
                  </a:lnTo>
                  <a:lnTo>
                    <a:pt x="0" y="192537"/>
                  </a:lnTo>
                  <a:lnTo>
                    <a:pt x="3797" y="144082"/>
                  </a:lnTo>
                  <a:lnTo>
                    <a:pt x="12371" y="98853"/>
                  </a:lnTo>
                  <a:lnTo>
                    <a:pt x="25719" y="59340"/>
                  </a:lnTo>
                  <a:lnTo>
                    <a:pt x="43843" y="28033"/>
                  </a:lnTo>
                  <a:lnTo>
                    <a:pt x="66741" y="7423"/>
                  </a:lnTo>
                  <a:lnTo>
                    <a:pt x="94415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6723125" y="5177548"/>
              <a:ext cx="63500" cy="56515"/>
            </a:xfrm>
            <a:custGeom>
              <a:avLst/>
              <a:gdLst/>
              <a:ahLst/>
              <a:cxnLst/>
              <a:rect l="l" t="t" r="r" b="b"/>
              <a:pathLst>
                <a:path w="63500" h="56514">
                  <a:moveTo>
                    <a:pt x="28651" y="0"/>
                  </a:moveTo>
                  <a:lnTo>
                    <a:pt x="0" y="56476"/>
                  </a:lnTo>
                  <a:lnTo>
                    <a:pt x="63233" y="53047"/>
                  </a:lnTo>
                  <a:lnTo>
                    <a:pt x="28651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6795731" y="5238661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392264" y="41821"/>
                  </a:moveTo>
                  <a:lnTo>
                    <a:pt x="329155" y="77172"/>
                  </a:lnTo>
                  <a:lnTo>
                    <a:pt x="286370" y="87688"/>
                  </a:lnTo>
                  <a:lnTo>
                    <a:pt x="239386" y="93433"/>
                  </a:lnTo>
                  <a:lnTo>
                    <a:pt x="190667" y="94404"/>
                  </a:lnTo>
                  <a:lnTo>
                    <a:pt x="142680" y="90603"/>
                  </a:lnTo>
                  <a:lnTo>
                    <a:pt x="97889" y="82028"/>
                  </a:lnTo>
                  <a:lnTo>
                    <a:pt x="58761" y="68681"/>
                  </a:lnTo>
                  <a:lnTo>
                    <a:pt x="27759" y="50561"/>
                  </a:lnTo>
                  <a:lnTo>
                    <a:pt x="7350" y="27667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7153096" y="5238648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52933" y="0"/>
                  </a:moveTo>
                  <a:lnTo>
                    <a:pt x="0" y="34734"/>
                  </a:lnTo>
                  <a:lnTo>
                    <a:pt x="56565" y="63207"/>
                  </a:lnTo>
                  <a:lnTo>
                    <a:pt x="52933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7205903" y="5238661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392264" y="41821"/>
                  </a:moveTo>
                  <a:lnTo>
                    <a:pt x="329155" y="77172"/>
                  </a:lnTo>
                  <a:lnTo>
                    <a:pt x="286370" y="87688"/>
                  </a:lnTo>
                  <a:lnTo>
                    <a:pt x="239386" y="93433"/>
                  </a:lnTo>
                  <a:lnTo>
                    <a:pt x="190667" y="94404"/>
                  </a:lnTo>
                  <a:lnTo>
                    <a:pt x="142680" y="90603"/>
                  </a:lnTo>
                  <a:lnTo>
                    <a:pt x="97889" y="82028"/>
                  </a:lnTo>
                  <a:lnTo>
                    <a:pt x="58761" y="68681"/>
                  </a:lnTo>
                  <a:lnTo>
                    <a:pt x="27759" y="50561"/>
                  </a:lnTo>
                  <a:lnTo>
                    <a:pt x="7350" y="27667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7563268" y="5238648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52933" y="0"/>
                  </a:moveTo>
                  <a:lnTo>
                    <a:pt x="0" y="34734"/>
                  </a:lnTo>
                  <a:lnTo>
                    <a:pt x="56565" y="63207"/>
                  </a:lnTo>
                  <a:lnTo>
                    <a:pt x="52933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7616075" y="5238661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392264" y="41821"/>
                  </a:moveTo>
                  <a:lnTo>
                    <a:pt x="329155" y="77172"/>
                  </a:lnTo>
                  <a:lnTo>
                    <a:pt x="286370" y="87688"/>
                  </a:lnTo>
                  <a:lnTo>
                    <a:pt x="239386" y="93433"/>
                  </a:lnTo>
                  <a:lnTo>
                    <a:pt x="190667" y="94404"/>
                  </a:lnTo>
                  <a:lnTo>
                    <a:pt x="142680" y="90603"/>
                  </a:lnTo>
                  <a:lnTo>
                    <a:pt x="97889" y="82028"/>
                  </a:lnTo>
                  <a:lnTo>
                    <a:pt x="58761" y="68681"/>
                  </a:lnTo>
                  <a:lnTo>
                    <a:pt x="27759" y="50561"/>
                  </a:lnTo>
                  <a:lnTo>
                    <a:pt x="7350" y="27667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7973440" y="5238648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52933" y="0"/>
                  </a:moveTo>
                  <a:lnTo>
                    <a:pt x="0" y="34734"/>
                  </a:lnTo>
                  <a:lnTo>
                    <a:pt x="56565" y="63207"/>
                  </a:lnTo>
                  <a:lnTo>
                    <a:pt x="52933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8026247" y="5238661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392264" y="41821"/>
                  </a:moveTo>
                  <a:lnTo>
                    <a:pt x="329160" y="77172"/>
                  </a:lnTo>
                  <a:lnTo>
                    <a:pt x="286376" y="87688"/>
                  </a:lnTo>
                  <a:lnTo>
                    <a:pt x="239391" y="93433"/>
                  </a:lnTo>
                  <a:lnTo>
                    <a:pt x="190673" y="94404"/>
                  </a:lnTo>
                  <a:lnTo>
                    <a:pt x="142684" y="90603"/>
                  </a:lnTo>
                  <a:lnTo>
                    <a:pt x="97893" y="82028"/>
                  </a:lnTo>
                  <a:lnTo>
                    <a:pt x="58763" y="68681"/>
                  </a:lnTo>
                  <a:lnTo>
                    <a:pt x="27760" y="50561"/>
                  </a:lnTo>
                  <a:lnTo>
                    <a:pt x="7351" y="27667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8383612" y="5238648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52946" y="0"/>
                  </a:moveTo>
                  <a:lnTo>
                    <a:pt x="0" y="34734"/>
                  </a:lnTo>
                  <a:lnTo>
                    <a:pt x="56578" y="63207"/>
                  </a:lnTo>
                  <a:lnTo>
                    <a:pt x="52946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7616075" y="3891371"/>
              <a:ext cx="392430" cy="94615"/>
            </a:xfrm>
            <a:custGeom>
              <a:avLst/>
              <a:gdLst/>
              <a:ahLst/>
              <a:cxnLst/>
              <a:rect l="l" t="t" r="r" b="b"/>
              <a:pathLst>
                <a:path w="392429" h="94614">
                  <a:moveTo>
                    <a:pt x="0" y="94409"/>
                  </a:moveTo>
                  <a:lnTo>
                    <a:pt x="27758" y="43847"/>
                  </a:lnTo>
                  <a:lnTo>
                    <a:pt x="97886" y="12377"/>
                  </a:lnTo>
                  <a:lnTo>
                    <a:pt x="142676" y="3802"/>
                  </a:lnTo>
                  <a:lnTo>
                    <a:pt x="190662" y="0"/>
                  </a:lnTo>
                  <a:lnTo>
                    <a:pt x="239380" y="971"/>
                  </a:lnTo>
                  <a:lnTo>
                    <a:pt x="286365" y="6715"/>
                  </a:lnTo>
                  <a:lnTo>
                    <a:pt x="329150" y="17233"/>
                  </a:lnTo>
                  <a:lnTo>
                    <a:pt x="365272" y="32524"/>
                  </a:lnTo>
                  <a:lnTo>
                    <a:pt x="392264" y="52588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7973440" y="3922572"/>
              <a:ext cx="57150" cy="63500"/>
            </a:xfrm>
            <a:custGeom>
              <a:avLst/>
              <a:gdLst/>
              <a:ahLst/>
              <a:cxnLst/>
              <a:rect l="l" t="t" r="r" b="b"/>
              <a:pathLst>
                <a:path w="57150" h="63500">
                  <a:moveTo>
                    <a:pt x="56565" y="0"/>
                  </a:moveTo>
                  <a:lnTo>
                    <a:pt x="0" y="28473"/>
                  </a:lnTo>
                  <a:lnTo>
                    <a:pt x="52933" y="63220"/>
                  </a:lnTo>
                  <a:lnTo>
                    <a:pt x="56565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8" name="object 5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171385" y="3958361"/>
            <a:ext cx="75031" cy="75031"/>
          </a:xfrm>
          <a:prstGeom prst="rect">
            <a:avLst/>
          </a:prstGeom>
        </p:spPr>
      </p:pic>
      <p:sp>
        <p:nvSpPr>
          <p:cNvPr id="59" name="object 59"/>
          <p:cNvSpPr txBox="1"/>
          <p:nvPr/>
        </p:nvSpPr>
        <p:spPr>
          <a:xfrm>
            <a:off x="7256602" y="3992105"/>
            <a:ext cx="15430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latin typeface="Grammarsaurus" pitchFamily="2" charset="0"/>
                <a:cs typeface="Arial"/>
              </a:rPr>
              <a:t>B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8743874" y="3675164"/>
            <a:ext cx="12318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7540218" y="3698633"/>
            <a:ext cx="12318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6939432" y="3698633"/>
            <a:ext cx="12318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6529247" y="4498733"/>
            <a:ext cx="12318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7513370" y="5304523"/>
            <a:ext cx="123189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115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82" y="621893"/>
              <a:ext cx="6292850" cy="581660"/>
            </a:xfrm>
            <a:custGeom>
              <a:avLst/>
              <a:gdLst/>
              <a:ahLst/>
              <a:cxnLst/>
              <a:rect l="l" t="t" r="r" b="b"/>
              <a:pathLst>
                <a:path w="6292850" h="581660">
                  <a:moveTo>
                    <a:pt x="6259398" y="0"/>
                  </a:moveTo>
                  <a:lnTo>
                    <a:pt x="33261" y="0"/>
                  </a:lnTo>
                  <a:lnTo>
                    <a:pt x="20316" y="2612"/>
                  </a:lnTo>
                  <a:lnTo>
                    <a:pt x="9744" y="9737"/>
                  </a:lnTo>
                  <a:lnTo>
                    <a:pt x="2614" y="20306"/>
                  </a:lnTo>
                  <a:lnTo>
                    <a:pt x="0" y="33248"/>
                  </a:lnTo>
                  <a:lnTo>
                    <a:pt x="0" y="548335"/>
                  </a:lnTo>
                  <a:lnTo>
                    <a:pt x="2614" y="561279"/>
                  </a:lnTo>
                  <a:lnTo>
                    <a:pt x="9744" y="571852"/>
                  </a:lnTo>
                  <a:lnTo>
                    <a:pt x="20316" y="578981"/>
                  </a:lnTo>
                  <a:lnTo>
                    <a:pt x="33261" y="581596"/>
                  </a:lnTo>
                  <a:lnTo>
                    <a:pt x="6259398" y="581596"/>
                  </a:lnTo>
                  <a:lnTo>
                    <a:pt x="6272342" y="578981"/>
                  </a:lnTo>
                  <a:lnTo>
                    <a:pt x="6282915" y="571852"/>
                  </a:lnTo>
                  <a:lnTo>
                    <a:pt x="6290044" y="561279"/>
                  </a:lnTo>
                  <a:lnTo>
                    <a:pt x="6292659" y="548335"/>
                  </a:lnTo>
                  <a:lnTo>
                    <a:pt x="6292659" y="33248"/>
                  </a:lnTo>
                  <a:lnTo>
                    <a:pt x="6290044" y="20306"/>
                  </a:lnTo>
                  <a:lnTo>
                    <a:pt x="6282915" y="9737"/>
                  </a:lnTo>
                  <a:lnTo>
                    <a:pt x="6272342" y="2612"/>
                  </a:lnTo>
                  <a:lnTo>
                    <a:pt x="6259398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82" y="621893"/>
              <a:ext cx="6292850" cy="581660"/>
            </a:xfrm>
            <a:custGeom>
              <a:avLst/>
              <a:gdLst/>
              <a:ahLst/>
              <a:cxnLst/>
              <a:rect l="l" t="t" r="r" b="b"/>
              <a:pathLst>
                <a:path w="6292850" h="581660">
                  <a:moveTo>
                    <a:pt x="6259398" y="581596"/>
                  </a:moveTo>
                  <a:lnTo>
                    <a:pt x="33261" y="581596"/>
                  </a:lnTo>
                  <a:lnTo>
                    <a:pt x="20316" y="578981"/>
                  </a:lnTo>
                  <a:lnTo>
                    <a:pt x="9744" y="571852"/>
                  </a:lnTo>
                  <a:lnTo>
                    <a:pt x="2614" y="561279"/>
                  </a:lnTo>
                  <a:lnTo>
                    <a:pt x="0" y="548335"/>
                  </a:lnTo>
                  <a:lnTo>
                    <a:pt x="0" y="33248"/>
                  </a:lnTo>
                  <a:lnTo>
                    <a:pt x="2614" y="20306"/>
                  </a:lnTo>
                  <a:lnTo>
                    <a:pt x="9744" y="9737"/>
                  </a:lnTo>
                  <a:lnTo>
                    <a:pt x="20316" y="2612"/>
                  </a:lnTo>
                  <a:lnTo>
                    <a:pt x="33261" y="0"/>
                  </a:lnTo>
                  <a:lnTo>
                    <a:pt x="6259398" y="0"/>
                  </a:lnTo>
                  <a:lnTo>
                    <a:pt x="6272342" y="2612"/>
                  </a:lnTo>
                  <a:lnTo>
                    <a:pt x="6282915" y="9737"/>
                  </a:lnTo>
                  <a:lnTo>
                    <a:pt x="6290044" y="20306"/>
                  </a:lnTo>
                  <a:lnTo>
                    <a:pt x="6292659" y="33248"/>
                  </a:lnTo>
                  <a:lnTo>
                    <a:pt x="6292659" y="548335"/>
                  </a:lnTo>
                  <a:lnTo>
                    <a:pt x="6290044" y="561279"/>
                  </a:lnTo>
                  <a:lnTo>
                    <a:pt x="6282915" y="571852"/>
                  </a:lnTo>
                  <a:lnTo>
                    <a:pt x="6272342" y="578981"/>
                  </a:lnTo>
                  <a:lnTo>
                    <a:pt x="6259398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1390270" y="734504"/>
            <a:ext cx="91253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>
                <a:solidFill>
                  <a:srgbClr val="404041"/>
                </a:solidFill>
                <a:latin typeface="Grammarsaurus" pitchFamily="2" charset="0"/>
              </a:rPr>
              <a:t>Match each fraction to its equivalent simplified fraction.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595688" y="615543"/>
            <a:ext cx="594360" cy="594360"/>
            <a:chOff x="595688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810418" y="73630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3622586" y="1432991"/>
            <a:ext cx="541020" cy="732155"/>
            <a:chOff x="3622586" y="1432991"/>
            <a:chExt cx="541020" cy="732155"/>
          </a:xfrm>
        </p:grpSpPr>
        <p:sp>
          <p:nvSpPr>
            <p:cNvPr id="27" name="object 27"/>
            <p:cNvSpPr/>
            <p:nvPr/>
          </p:nvSpPr>
          <p:spPr>
            <a:xfrm>
              <a:off x="3628936" y="1439341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0"/>
                  </a:moveTo>
                  <a:lnTo>
                    <a:pt x="37388" y="0"/>
                  </a:lnTo>
                  <a:lnTo>
                    <a:pt x="22834" y="2938"/>
                  </a:lnTo>
                  <a:lnTo>
                    <a:pt x="10950" y="10950"/>
                  </a:lnTo>
                  <a:lnTo>
                    <a:pt x="2938" y="22834"/>
                  </a:lnTo>
                  <a:lnTo>
                    <a:pt x="0" y="37388"/>
                  </a:lnTo>
                  <a:lnTo>
                    <a:pt x="0" y="681608"/>
                  </a:lnTo>
                  <a:lnTo>
                    <a:pt x="2938" y="696162"/>
                  </a:lnTo>
                  <a:lnTo>
                    <a:pt x="10950" y="708047"/>
                  </a:lnTo>
                  <a:lnTo>
                    <a:pt x="22834" y="716059"/>
                  </a:lnTo>
                  <a:lnTo>
                    <a:pt x="37388" y="718997"/>
                  </a:lnTo>
                  <a:lnTo>
                    <a:pt x="490766" y="718997"/>
                  </a:lnTo>
                  <a:lnTo>
                    <a:pt x="505319" y="716059"/>
                  </a:lnTo>
                  <a:lnTo>
                    <a:pt x="517204" y="708047"/>
                  </a:lnTo>
                  <a:lnTo>
                    <a:pt x="525216" y="696162"/>
                  </a:lnTo>
                  <a:lnTo>
                    <a:pt x="528154" y="681608"/>
                  </a:lnTo>
                  <a:lnTo>
                    <a:pt x="528154" y="37388"/>
                  </a:lnTo>
                  <a:lnTo>
                    <a:pt x="525216" y="22834"/>
                  </a:lnTo>
                  <a:lnTo>
                    <a:pt x="517204" y="10950"/>
                  </a:lnTo>
                  <a:lnTo>
                    <a:pt x="505319" y="2938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628936" y="1439341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718997"/>
                  </a:moveTo>
                  <a:lnTo>
                    <a:pt x="37388" y="718997"/>
                  </a:lnTo>
                  <a:lnTo>
                    <a:pt x="22834" y="716059"/>
                  </a:lnTo>
                  <a:lnTo>
                    <a:pt x="10950" y="708047"/>
                  </a:lnTo>
                  <a:lnTo>
                    <a:pt x="2938" y="696162"/>
                  </a:lnTo>
                  <a:lnTo>
                    <a:pt x="0" y="681608"/>
                  </a:lnTo>
                  <a:lnTo>
                    <a:pt x="0" y="37388"/>
                  </a:lnTo>
                  <a:lnTo>
                    <a:pt x="2938" y="22834"/>
                  </a:lnTo>
                  <a:lnTo>
                    <a:pt x="10950" y="10950"/>
                  </a:lnTo>
                  <a:lnTo>
                    <a:pt x="22834" y="2938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8"/>
                  </a:lnTo>
                  <a:lnTo>
                    <a:pt x="517204" y="10950"/>
                  </a:lnTo>
                  <a:lnTo>
                    <a:pt x="525216" y="22834"/>
                  </a:lnTo>
                  <a:lnTo>
                    <a:pt x="528154" y="37388"/>
                  </a:lnTo>
                  <a:lnTo>
                    <a:pt x="528154" y="681608"/>
                  </a:lnTo>
                  <a:lnTo>
                    <a:pt x="525216" y="696162"/>
                  </a:lnTo>
                  <a:lnTo>
                    <a:pt x="517204" y="708047"/>
                  </a:lnTo>
                  <a:lnTo>
                    <a:pt x="505319" y="716059"/>
                  </a:lnTo>
                  <a:lnTo>
                    <a:pt x="490766" y="718997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723556" y="1561823"/>
            <a:ext cx="326301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15</a:t>
            </a:r>
            <a:r>
              <a:rPr lang="en-US" u="heavy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endParaRPr sz="1800" dirty="0">
              <a:solidFill>
                <a:schemeClr val="bg1"/>
              </a:solidFill>
              <a:latin typeface="Grammarsaurus" pitchFamily="2" charset="0"/>
              <a:cs typeface="Gill Sans MT"/>
            </a:endParaRPr>
          </a:p>
          <a:p>
            <a:pPr algn="ctr">
              <a:lnSpc>
                <a:spcPts val="1800"/>
              </a:lnSpc>
            </a:pP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25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3622586" y="2480894"/>
            <a:ext cx="541020" cy="732155"/>
            <a:chOff x="3622586" y="2480894"/>
            <a:chExt cx="541020" cy="732155"/>
          </a:xfrm>
        </p:grpSpPr>
        <p:sp>
          <p:nvSpPr>
            <p:cNvPr id="31" name="object 31"/>
            <p:cNvSpPr/>
            <p:nvPr/>
          </p:nvSpPr>
          <p:spPr>
            <a:xfrm>
              <a:off x="3628936" y="248724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0"/>
                  </a:moveTo>
                  <a:lnTo>
                    <a:pt x="37388" y="0"/>
                  </a:lnTo>
                  <a:lnTo>
                    <a:pt x="22834" y="2940"/>
                  </a:lnTo>
                  <a:lnTo>
                    <a:pt x="10950" y="10956"/>
                  </a:lnTo>
                  <a:lnTo>
                    <a:pt x="2938" y="22845"/>
                  </a:lnTo>
                  <a:lnTo>
                    <a:pt x="0" y="37401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401"/>
                  </a:lnTo>
                  <a:lnTo>
                    <a:pt x="525216" y="22845"/>
                  </a:lnTo>
                  <a:lnTo>
                    <a:pt x="517204" y="10956"/>
                  </a:lnTo>
                  <a:lnTo>
                    <a:pt x="505319" y="2940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628936" y="248724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401"/>
                  </a:lnTo>
                  <a:lnTo>
                    <a:pt x="2938" y="22845"/>
                  </a:lnTo>
                  <a:lnTo>
                    <a:pt x="10950" y="10956"/>
                  </a:lnTo>
                  <a:lnTo>
                    <a:pt x="22834" y="2940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40"/>
                  </a:lnTo>
                  <a:lnTo>
                    <a:pt x="517204" y="10956"/>
                  </a:lnTo>
                  <a:lnTo>
                    <a:pt x="525216" y="22845"/>
                  </a:lnTo>
                  <a:lnTo>
                    <a:pt x="528154" y="37401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3730179" y="2600521"/>
            <a:ext cx="325831" cy="50090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15875" algn="ctr">
              <a:lnSpc>
                <a:spcPts val="1800"/>
              </a:lnSpc>
            </a:pPr>
            <a:r>
              <a:rPr sz="1800" u="heavy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6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20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3622586" y="3528809"/>
            <a:ext cx="541020" cy="732155"/>
            <a:chOff x="3622586" y="3528809"/>
            <a:chExt cx="541020" cy="732155"/>
          </a:xfrm>
        </p:grpSpPr>
        <p:sp>
          <p:nvSpPr>
            <p:cNvPr id="35" name="object 35"/>
            <p:cNvSpPr/>
            <p:nvPr/>
          </p:nvSpPr>
          <p:spPr>
            <a:xfrm>
              <a:off x="3628936" y="3535159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0"/>
                  </a:moveTo>
                  <a:lnTo>
                    <a:pt x="37388" y="0"/>
                  </a:lnTo>
                  <a:lnTo>
                    <a:pt x="22834" y="2939"/>
                  </a:lnTo>
                  <a:lnTo>
                    <a:pt x="10950" y="10955"/>
                  </a:lnTo>
                  <a:lnTo>
                    <a:pt x="2938" y="22840"/>
                  </a:lnTo>
                  <a:lnTo>
                    <a:pt x="0" y="37388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388"/>
                  </a:lnTo>
                  <a:lnTo>
                    <a:pt x="525216" y="22840"/>
                  </a:lnTo>
                  <a:lnTo>
                    <a:pt x="517204" y="10955"/>
                  </a:lnTo>
                  <a:lnTo>
                    <a:pt x="505319" y="2939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628936" y="3535159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388"/>
                  </a:lnTo>
                  <a:lnTo>
                    <a:pt x="2938" y="22840"/>
                  </a:lnTo>
                  <a:lnTo>
                    <a:pt x="10950" y="10955"/>
                  </a:lnTo>
                  <a:lnTo>
                    <a:pt x="22834" y="2939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9"/>
                  </a:lnTo>
                  <a:lnTo>
                    <a:pt x="517204" y="10955"/>
                  </a:lnTo>
                  <a:lnTo>
                    <a:pt x="525216" y="22840"/>
                  </a:lnTo>
                  <a:lnTo>
                    <a:pt x="528154" y="37388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3761569" y="3661829"/>
            <a:ext cx="287610" cy="50090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6985" indent="7620" algn="ctr">
              <a:lnSpc>
                <a:spcPts val="1800"/>
              </a:lnSpc>
            </a:pPr>
            <a:r>
              <a:rPr lang="en-US" u="heavy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9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12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3622586" y="4576724"/>
            <a:ext cx="541020" cy="732155"/>
            <a:chOff x="3622586" y="4576724"/>
            <a:chExt cx="541020" cy="732155"/>
          </a:xfrm>
        </p:grpSpPr>
        <p:sp>
          <p:nvSpPr>
            <p:cNvPr id="39" name="object 39"/>
            <p:cNvSpPr/>
            <p:nvPr/>
          </p:nvSpPr>
          <p:spPr>
            <a:xfrm>
              <a:off x="3628936" y="458307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0"/>
                  </a:moveTo>
                  <a:lnTo>
                    <a:pt x="37388" y="0"/>
                  </a:lnTo>
                  <a:lnTo>
                    <a:pt x="22834" y="2938"/>
                  </a:lnTo>
                  <a:lnTo>
                    <a:pt x="10950" y="10950"/>
                  </a:lnTo>
                  <a:lnTo>
                    <a:pt x="2938" y="22834"/>
                  </a:lnTo>
                  <a:lnTo>
                    <a:pt x="0" y="37388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388"/>
                  </a:lnTo>
                  <a:lnTo>
                    <a:pt x="525216" y="22834"/>
                  </a:lnTo>
                  <a:lnTo>
                    <a:pt x="517204" y="10950"/>
                  </a:lnTo>
                  <a:lnTo>
                    <a:pt x="505319" y="2938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628936" y="458307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388"/>
                  </a:lnTo>
                  <a:lnTo>
                    <a:pt x="2938" y="22834"/>
                  </a:lnTo>
                  <a:lnTo>
                    <a:pt x="10950" y="10950"/>
                  </a:lnTo>
                  <a:lnTo>
                    <a:pt x="22834" y="2938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8"/>
                  </a:lnTo>
                  <a:lnTo>
                    <a:pt x="517204" y="10950"/>
                  </a:lnTo>
                  <a:lnTo>
                    <a:pt x="525216" y="22834"/>
                  </a:lnTo>
                  <a:lnTo>
                    <a:pt x="528154" y="37388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3744492" y="4728281"/>
            <a:ext cx="29720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12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endParaRPr sz="1800" dirty="0">
              <a:solidFill>
                <a:schemeClr val="bg1"/>
              </a:solidFill>
              <a:latin typeface="Grammarsaurus" pitchFamily="2" charset="0"/>
              <a:cs typeface="Gill Sans MT"/>
            </a:endParaRPr>
          </a:p>
          <a:p>
            <a:pPr algn="ctr">
              <a:lnSpc>
                <a:spcPts val="1800"/>
              </a:lnSpc>
            </a:pP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24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3622586" y="5624645"/>
            <a:ext cx="541020" cy="732155"/>
            <a:chOff x="3622586" y="5624645"/>
            <a:chExt cx="541020" cy="732155"/>
          </a:xfrm>
        </p:grpSpPr>
        <p:sp>
          <p:nvSpPr>
            <p:cNvPr id="43" name="object 43"/>
            <p:cNvSpPr/>
            <p:nvPr/>
          </p:nvSpPr>
          <p:spPr>
            <a:xfrm>
              <a:off x="3628936" y="5630995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0"/>
                  </a:moveTo>
                  <a:lnTo>
                    <a:pt x="37388" y="0"/>
                  </a:lnTo>
                  <a:lnTo>
                    <a:pt x="22834" y="2938"/>
                  </a:lnTo>
                  <a:lnTo>
                    <a:pt x="10950" y="10950"/>
                  </a:lnTo>
                  <a:lnTo>
                    <a:pt x="2938" y="22834"/>
                  </a:lnTo>
                  <a:lnTo>
                    <a:pt x="0" y="37388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388"/>
                  </a:lnTo>
                  <a:lnTo>
                    <a:pt x="525216" y="22834"/>
                  </a:lnTo>
                  <a:lnTo>
                    <a:pt x="517204" y="10950"/>
                  </a:lnTo>
                  <a:lnTo>
                    <a:pt x="505319" y="2938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628936" y="5630995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388"/>
                  </a:lnTo>
                  <a:lnTo>
                    <a:pt x="2938" y="22834"/>
                  </a:lnTo>
                  <a:lnTo>
                    <a:pt x="10950" y="10950"/>
                  </a:lnTo>
                  <a:lnTo>
                    <a:pt x="22834" y="2938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8"/>
                  </a:lnTo>
                  <a:lnTo>
                    <a:pt x="517204" y="10950"/>
                  </a:lnTo>
                  <a:lnTo>
                    <a:pt x="525216" y="22834"/>
                  </a:lnTo>
                  <a:lnTo>
                    <a:pt x="528154" y="37388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3761331" y="5752892"/>
            <a:ext cx="263525" cy="50090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8890" algn="ctr">
              <a:lnSpc>
                <a:spcPts val="1800"/>
              </a:lnSpc>
            </a:pPr>
            <a:r>
              <a:rPr lang="en-US" u="heavy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6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16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8028558" y="1432991"/>
            <a:ext cx="541020" cy="732155"/>
            <a:chOff x="8028558" y="1432991"/>
            <a:chExt cx="541020" cy="732155"/>
          </a:xfrm>
        </p:grpSpPr>
        <p:sp>
          <p:nvSpPr>
            <p:cNvPr id="47" name="object 47"/>
            <p:cNvSpPr/>
            <p:nvPr/>
          </p:nvSpPr>
          <p:spPr>
            <a:xfrm>
              <a:off x="8034908" y="1439341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0"/>
                  </a:moveTo>
                  <a:lnTo>
                    <a:pt x="37388" y="0"/>
                  </a:lnTo>
                  <a:lnTo>
                    <a:pt x="22834" y="2938"/>
                  </a:lnTo>
                  <a:lnTo>
                    <a:pt x="10950" y="10950"/>
                  </a:lnTo>
                  <a:lnTo>
                    <a:pt x="2938" y="22834"/>
                  </a:lnTo>
                  <a:lnTo>
                    <a:pt x="0" y="37388"/>
                  </a:lnTo>
                  <a:lnTo>
                    <a:pt x="0" y="681608"/>
                  </a:lnTo>
                  <a:lnTo>
                    <a:pt x="2938" y="696162"/>
                  </a:lnTo>
                  <a:lnTo>
                    <a:pt x="10950" y="708047"/>
                  </a:lnTo>
                  <a:lnTo>
                    <a:pt x="22834" y="716059"/>
                  </a:lnTo>
                  <a:lnTo>
                    <a:pt x="37388" y="718997"/>
                  </a:lnTo>
                  <a:lnTo>
                    <a:pt x="490766" y="718997"/>
                  </a:lnTo>
                  <a:lnTo>
                    <a:pt x="505319" y="716059"/>
                  </a:lnTo>
                  <a:lnTo>
                    <a:pt x="517204" y="708047"/>
                  </a:lnTo>
                  <a:lnTo>
                    <a:pt x="525216" y="696162"/>
                  </a:lnTo>
                  <a:lnTo>
                    <a:pt x="528154" y="681608"/>
                  </a:lnTo>
                  <a:lnTo>
                    <a:pt x="528154" y="37388"/>
                  </a:lnTo>
                  <a:lnTo>
                    <a:pt x="525216" y="22834"/>
                  </a:lnTo>
                  <a:lnTo>
                    <a:pt x="517204" y="10950"/>
                  </a:lnTo>
                  <a:lnTo>
                    <a:pt x="505319" y="2938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8034908" y="1439341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718997"/>
                  </a:moveTo>
                  <a:lnTo>
                    <a:pt x="37388" y="718997"/>
                  </a:lnTo>
                  <a:lnTo>
                    <a:pt x="22834" y="716059"/>
                  </a:lnTo>
                  <a:lnTo>
                    <a:pt x="10950" y="708047"/>
                  </a:lnTo>
                  <a:lnTo>
                    <a:pt x="2938" y="696162"/>
                  </a:lnTo>
                  <a:lnTo>
                    <a:pt x="0" y="681608"/>
                  </a:lnTo>
                  <a:lnTo>
                    <a:pt x="0" y="37388"/>
                  </a:lnTo>
                  <a:lnTo>
                    <a:pt x="2938" y="22834"/>
                  </a:lnTo>
                  <a:lnTo>
                    <a:pt x="10950" y="10950"/>
                  </a:lnTo>
                  <a:lnTo>
                    <a:pt x="22834" y="2938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8"/>
                  </a:lnTo>
                  <a:lnTo>
                    <a:pt x="517204" y="10950"/>
                  </a:lnTo>
                  <a:lnTo>
                    <a:pt x="525216" y="22834"/>
                  </a:lnTo>
                  <a:lnTo>
                    <a:pt x="528154" y="37388"/>
                  </a:lnTo>
                  <a:lnTo>
                    <a:pt x="528154" y="681608"/>
                  </a:lnTo>
                  <a:lnTo>
                    <a:pt x="525216" y="696162"/>
                  </a:lnTo>
                  <a:lnTo>
                    <a:pt x="517204" y="708047"/>
                  </a:lnTo>
                  <a:lnTo>
                    <a:pt x="505319" y="716059"/>
                  </a:lnTo>
                  <a:lnTo>
                    <a:pt x="490766" y="718997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8169947" y="1551229"/>
            <a:ext cx="247206" cy="50090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-56515" algn="ctr">
              <a:lnSpc>
                <a:spcPts val="1800"/>
              </a:lnSpc>
            </a:pPr>
            <a:r>
              <a:rPr sz="1800" u="heavy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u="heavy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8028558" y="2480894"/>
            <a:ext cx="541020" cy="732155"/>
            <a:chOff x="8028558" y="2480894"/>
            <a:chExt cx="541020" cy="732155"/>
          </a:xfrm>
        </p:grpSpPr>
        <p:sp>
          <p:nvSpPr>
            <p:cNvPr id="51" name="object 51"/>
            <p:cNvSpPr/>
            <p:nvPr/>
          </p:nvSpPr>
          <p:spPr>
            <a:xfrm>
              <a:off x="8034908" y="248724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0"/>
                  </a:moveTo>
                  <a:lnTo>
                    <a:pt x="37388" y="0"/>
                  </a:lnTo>
                  <a:lnTo>
                    <a:pt x="22834" y="2940"/>
                  </a:lnTo>
                  <a:lnTo>
                    <a:pt x="10950" y="10956"/>
                  </a:lnTo>
                  <a:lnTo>
                    <a:pt x="2938" y="22845"/>
                  </a:lnTo>
                  <a:lnTo>
                    <a:pt x="0" y="37401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401"/>
                  </a:lnTo>
                  <a:lnTo>
                    <a:pt x="525216" y="22845"/>
                  </a:lnTo>
                  <a:lnTo>
                    <a:pt x="517204" y="10956"/>
                  </a:lnTo>
                  <a:lnTo>
                    <a:pt x="505319" y="2940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8034908" y="248724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401"/>
                  </a:lnTo>
                  <a:lnTo>
                    <a:pt x="2938" y="22845"/>
                  </a:lnTo>
                  <a:lnTo>
                    <a:pt x="10950" y="10956"/>
                  </a:lnTo>
                  <a:lnTo>
                    <a:pt x="22834" y="2940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40"/>
                  </a:lnTo>
                  <a:lnTo>
                    <a:pt x="517204" y="10956"/>
                  </a:lnTo>
                  <a:lnTo>
                    <a:pt x="525216" y="22845"/>
                  </a:lnTo>
                  <a:lnTo>
                    <a:pt x="528154" y="37401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8169947" y="2599144"/>
            <a:ext cx="247206" cy="50090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-56515" algn="ctr">
              <a:lnSpc>
                <a:spcPts val="1800"/>
              </a:lnSpc>
            </a:pPr>
            <a:r>
              <a:rPr sz="1800" u="heavy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3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5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8028558" y="3528809"/>
            <a:ext cx="541020" cy="732155"/>
            <a:chOff x="8028558" y="3528809"/>
            <a:chExt cx="541020" cy="732155"/>
          </a:xfrm>
        </p:grpSpPr>
        <p:sp>
          <p:nvSpPr>
            <p:cNvPr id="55" name="object 55"/>
            <p:cNvSpPr/>
            <p:nvPr/>
          </p:nvSpPr>
          <p:spPr>
            <a:xfrm>
              <a:off x="8034908" y="3535159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0"/>
                  </a:moveTo>
                  <a:lnTo>
                    <a:pt x="37388" y="0"/>
                  </a:lnTo>
                  <a:lnTo>
                    <a:pt x="22834" y="2939"/>
                  </a:lnTo>
                  <a:lnTo>
                    <a:pt x="10950" y="10955"/>
                  </a:lnTo>
                  <a:lnTo>
                    <a:pt x="2938" y="22840"/>
                  </a:lnTo>
                  <a:lnTo>
                    <a:pt x="0" y="37388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388"/>
                  </a:lnTo>
                  <a:lnTo>
                    <a:pt x="525216" y="22840"/>
                  </a:lnTo>
                  <a:lnTo>
                    <a:pt x="517204" y="10955"/>
                  </a:lnTo>
                  <a:lnTo>
                    <a:pt x="505319" y="2939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034908" y="3535159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388"/>
                  </a:lnTo>
                  <a:lnTo>
                    <a:pt x="2938" y="22840"/>
                  </a:lnTo>
                  <a:lnTo>
                    <a:pt x="10950" y="10955"/>
                  </a:lnTo>
                  <a:lnTo>
                    <a:pt x="22834" y="2939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9"/>
                  </a:lnTo>
                  <a:lnTo>
                    <a:pt x="517204" y="10955"/>
                  </a:lnTo>
                  <a:lnTo>
                    <a:pt x="525216" y="22840"/>
                  </a:lnTo>
                  <a:lnTo>
                    <a:pt x="528154" y="37388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8136266" y="3644433"/>
            <a:ext cx="368821" cy="50090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algn="ctr">
              <a:lnSpc>
                <a:spcPts val="1800"/>
              </a:lnSpc>
            </a:pPr>
            <a:r>
              <a:rPr lang="en-US" u="heavy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3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 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10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8028558" y="4576724"/>
            <a:ext cx="541020" cy="732155"/>
            <a:chOff x="8028558" y="4576724"/>
            <a:chExt cx="541020" cy="732155"/>
          </a:xfrm>
        </p:grpSpPr>
        <p:sp>
          <p:nvSpPr>
            <p:cNvPr id="59" name="object 59"/>
            <p:cNvSpPr/>
            <p:nvPr/>
          </p:nvSpPr>
          <p:spPr>
            <a:xfrm>
              <a:off x="8034908" y="458307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0"/>
                  </a:moveTo>
                  <a:lnTo>
                    <a:pt x="37388" y="0"/>
                  </a:lnTo>
                  <a:lnTo>
                    <a:pt x="22834" y="2938"/>
                  </a:lnTo>
                  <a:lnTo>
                    <a:pt x="10950" y="10950"/>
                  </a:lnTo>
                  <a:lnTo>
                    <a:pt x="2938" y="22834"/>
                  </a:lnTo>
                  <a:lnTo>
                    <a:pt x="0" y="37388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388"/>
                  </a:lnTo>
                  <a:lnTo>
                    <a:pt x="525216" y="22834"/>
                  </a:lnTo>
                  <a:lnTo>
                    <a:pt x="517204" y="10950"/>
                  </a:lnTo>
                  <a:lnTo>
                    <a:pt x="505319" y="2938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8034908" y="458307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388"/>
                  </a:lnTo>
                  <a:lnTo>
                    <a:pt x="2938" y="22834"/>
                  </a:lnTo>
                  <a:lnTo>
                    <a:pt x="10950" y="10950"/>
                  </a:lnTo>
                  <a:lnTo>
                    <a:pt x="22834" y="2938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8"/>
                  </a:lnTo>
                  <a:lnTo>
                    <a:pt x="517204" y="10950"/>
                  </a:lnTo>
                  <a:lnTo>
                    <a:pt x="525216" y="22834"/>
                  </a:lnTo>
                  <a:lnTo>
                    <a:pt x="528154" y="37388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8176183" y="4717700"/>
            <a:ext cx="235445" cy="495649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-56515" algn="ctr">
              <a:lnSpc>
                <a:spcPts val="1800"/>
              </a:lnSpc>
            </a:pPr>
            <a:r>
              <a:rPr lang="en-US" u="heavy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3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8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8028558" y="5624645"/>
            <a:ext cx="541020" cy="732155"/>
            <a:chOff x="8028558" y="5624645"/>
            <a:chExt cx="541020" cy="732155"/>
          </a:xfrm>
        </p:grpSpPr>
        <p:sp>
          <p:nvSpPr>
            <p:cNvPr id="63" name="object 63"/>
            <p:cNvSpPr/>
            <p:nvPr/>
          </p:nvSpPr>
          <p:spPr>
            <a:xfrm>
              <a:off x="8034908" y="5630995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0"/>
                  </a:moveTo>
                  <a:lnTo>
                    <a:pt x="37388" y="0"/>
                  </a:lnTo>
                  <a:lnTo>
                    <a:pt x="22834" y="2938"/>
                  </a:lnTo>
                  <a:lnTo>
                    <a:pt x="10950" y="10950"/>
                  </a:lnTo>
                  <a:lnTo>
                    <a:pt x="2938" y="22834"/>
                  </a:lnTo>
                  <a:lnTo>
                    <a:pt x="0" y="37388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388"/>
                  </a:lnTo>
                  <a:lnTo>
                    <a:pt x="525216" y="22834"/>
                  </a:lnTo>
                  <a:lnTo>
                    <a:pt x="517204" y="10950"/>
                  </a:lnTo>
                  <a:lnTo>
                    <a:pt x="505319" y="2938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8034908" y="5630995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388"/>
                  </a:lnTo>
                  <a:lnTo>
                    <a:pt x="2938" y="22834"/>
                  </a:lnTo>
                  <a:lnTo>
                    <a:pt x="10950" y="10950"/>
                  </a:lnTo>
                  <a:lnTo>
                    <a:pt x="22834" y="2938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8"/>
                  </a:lnTo>
                  <a:lnTo>
                    <a:pt x="517204" y="10950"/>
                  </a:lnTo>
                  <a:lnTo>
                    <a:pt x="525216" y="22834"/>
                  </a:lnTo>
                  <a:lnTo>
                    <a:pt x="528154" y="37388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8181998" y="5764815"/>
            <a:ext cx="235445" cy="495649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-56515" algn="ctr">
              <a:lnSpc>
                <a:spcPts val="1800"/>
              </a:lnSpc>
            </a:pPr>
            <a:r>
              <a:rPr lang="en-US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3</a:t>
            </a:r>
            <a:r>
              <a:rPr lang="en-US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4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sp>
        <p:nvSpPr>
          <p:cNvPr id="67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82" y="621893"/>
              <a:ext cx="6292850" cy="581660"/>
            </a:xfrm>
            <a:custGeom>
              <a:avLst/>
              <a:gdLst/>
              <a:ahLst/>
              <a:cxnLst/>
              <a:rect l="l" t="t" r="r" b="b"/>
              <a:pathLst>
                <a:path w="6292850" h="581660">
                  <a:moveTo>
                    <a:pt x="6259385" y="0"/>
                  </a:moveTo>
                  <a:lnTo>
                    <a:pt x="33248" y="0"/>
                  </a:lnTo>
                  <a:lnTo>
                    <a:pt x="20306" y="2612"/>
                  </a:lnTo>
                  <a:lnTo>
                    <a:pt x="9737" y="9737"/>
                  </a:lnTo>
                  <a:lnTo>
                    <a:pt x="2612" y="20306"/>
                  </a:lnTo>
                  <a:lnTo>
                    <a:pt x="0" y="33248"/>
                  </a:lnTo>
                  <a:lnTo>
                    <a:pt x="0" y="548335"/>
                  </a:lnTo>
                  <a:lnTo>
                    <a:pt x="2612" y="561279"/>
                  </a:lnTo>
                  <a:lnTo>
                    <a:pt x="9737" y="571852"/>
                  </a:lnTo>
                  <a:lnTo>
                    <a:pt x="20306" y="578981"/>
                  </a:lnTo>
                  <a:lnTo>
                    <a:pt x="33248" y="581596"/>
                  </a:lnTo>
                  <a:lnTo>
                    <a:pt x="6259385" y="581596"/>
                  </a:lnTo>
                  <a:lnTo>
                    <a:pt x="6272329" y="578981"/>
                  </a:lnTo>
                  <a:lnTo>
                    <a:pt x="6282902" y="571852"/>
                  </a:lnTo>
                  <a:lnTo>
                    <a:pt x="6290032" y="561279"/>
                  </a:lnTo>
                  <a:lnTo>
                    <a:pt x="6292646" y="548335"/>
                  </a:lnTo>
                  <a:lnTo>
                    <a:pt x="6292646" y="33248"/>
                  </a:lnTo>
                  <a:lnTo>
                    <a:pt x="6290032" y="20306"/>
                  </a:lnTo>
                  <a:lnTo>
                    <a:pt x="6282902" y="9737"/>
                  </a:lnTo>
                  <a:lnTo>
                    <a:pt x="6272329" y="2612"/>
                  </a:lnTo>
                  <a:lnTo>
                    <a:pt x="6259385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82" y="621893"/>
              <a:ext cx="6292850" cy="581660"/>
            </a:xfrm>
            <a:custGeom>
              <a:avLst/>
              <a:gdLst/>
              <a:ahLst/>
              <a:cxnLst/>
              <a:rect l="l" t="t" r="r" b="b"/>
              <a:pathLst>
                <a:path w="6292850" h="581660">
                  <a:moveTo>
                    <a:pt x="6259385" y="581596"/>
                  </a:moveTo>
                  <a:lnTo>
                    <a:pt x="33248" y="581596"/>
                  </a:lnTo>
                  <a:lnTo>
                    <a:pt x="20306" y="578981"/>
                  </a:lnTo>
                  <a:lnTo>
                    <a:pt x="9737" y="571852"/>
                  </a:lnTo>
                  <a:lnTo>
                    <a:pt x="2612" y="561279"/>
                  </a:lnTo>
                  <a:lnTo>
                    <a:pt x="0" y="548335"/>
                  </a:lnTo>
                  <a:lnTo>
                    <a:pt x="0" y="33248"/>
                  </a:lnTo>
                  <a:lnTo>
                    <a:pt x="2612" y="20306"/>
                  </a:lnTo>
                  <a:lnTo>
                    <a:pt x="9737" y="9737"/>
                  </a:lnTo>
                  <a:lnTo>
                    <a:pt x="20306" y="2612"/>
                  </a:lnTo>
                  <a:lnTo>
                    <a:pt x="33248" y="0"/>
                  </a:lnTo>
                  <a:lnTo>
                    <a:pt x="6259385" y="0"/>
                  </a:lnTo>
                  <a:lnTo>
                    <a:pt x="6272329" y="2612"/>
                  </a:lnTo>
                  <a:lnTo>
                    <a:pt x="6282902" y="9737"/>
                  </a:lnTo>
                  <a:lnTo>
                    <a:pt x="6290032" y="20306"/>
                  </a:lnTo>
                  <a:lnTo>
                    <a:pt x="6292646" y="33248"/>
                  </a:lnTo>
                  <a:lnTo>
                    <a:pt x="6292646" y="548335"/>
                  </a:lnTo>
                  <a:lnTo>
                    <a:pt x="6290032" y="561279"/>
                  </a:lnTo>
                  <a:lnTo>
                    <a:pt x="6282902" y="571852"/>
                  </a:lnTo>
                  <a:lnTo>
                    <a:pt x="6272329" y="578981"/>
                  </a:lnTo>
                  <a:lnTo>
                    <a:pt x="6259385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371600" y="734504"/>
            <a:ext cx="600219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Match each fraction to its </a:t>
            </a:r>
            <a:r>
              <a:rPr sz="2000" u="heavy" spc="-50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equivalent simplified fraction.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95688" y="615543"/>
            <a:ext cx="594360" cy="594360"/>
            <a:chOff x="595688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810412" y="73630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3622586" y="1432991"/>
            <a:ext cx="541020" cy="732155"/>
            <a:chOff x="3622586" y="1432991"/>
            <a:chExt cx="541020" cy="732155"/>
          </a:xfrm>
        </p:grpSpPr>
        <p:sp>
          <p:nvSpPr>
            <p:cNvPr id="27" name="object 27"/>
            <p:cNvSpPr/>
            <p:nvPr/>
          </p:nvSpPr>
          <p:spPr>
            <a:xfrm>
              <a:off x="3628936" y="1439341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0"/>
                  </a:moveTo>
                  <a:lnTo>
                    <a:pt x="37388" y="0"/>
                  </a:lnTo>
                  <a:lnTo>
                    <a:pt x="22834" y="2938"/>
                  </a:lnTo>
                  <a:lnTo>
                    <a:pt x="10950" y="10950"/>
                  </a:lnTo>
                  <a:lnTo>
                    <a:pt x="2938" y="22834"/>
                  </a:lnTo>
                  <a:lnTo>
                    <a:pt x="0" y="37388"/>
                  </a:lnTo>
                  <a:lnTo>
                    <a:pt x="0" y="681608"/>
                  </a:lnTo>
                  <a:lnTo>
                    <a:pt x="2938" y="696162"/>
                  </a:lnTo>
                  <a:lnTo>
                    <a:pt x="10950" y="708047"/>
                  </a:lnTo>
                  <a:lnTo>
                    <a:pt x="22834" y="716059"/>
                  </a:lnTo>
                  <a:lnTo>
                    <a:pt x="37388" y="718997"/>
                  </a:lnTo>
                  <a:lnTo>
                    <a:pt x="490766" y="718997"/>
                  </a:lnTo>
                  <a:lnTo>
                    <a:pt x="505319" y="716059"/>
                  </a:lnTo>
                  <a:lnTo>
                    <a:pt x="517204" y="708047"/>
                  </a:lnTo>
                  <a:lnTo>
                    <a:pt x="525216" y="696162"/>
                  </a:lnTo>
                  <a:lnTo>
                    <a:pt x="528154" y="681608"/>
                  </a:lnTo>
                  <a:lnTo>
                    <a:pt x="528154" y="37388"/>
                  </a:lnTo>
                  <a:lnTo>
                    <a:pt x="525216" y="22834"/>
                  </a:lnTo>
                  <a:lnTo>
                    <a:pt x="517204" y="10950"/>
                  </a:lnTo>
                  <a:lnTo>
                    <a:pt x="505319" y="2938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628936" y="1439341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718997"/>
                  </a:moveTo>
                  <a:lnTo>
                    <a:pt x="37388" y="718997"/>
                  </a:lnTo>
                  <a:lnTo>
                    <a:pt x="22834" y="716059"/>
                  </a:lnTo>
                  <a:lnTo>
                    <a:pt x="10950" y="708047"/>
                  </a:lnTo>
                  <a:lnTo>
                    <a:pt x="2938" y="696162"/>
                  </a:lnTo>
                  <a:lnTo>
                    <a:pt x="0" y="681608"/>
                  </a:lnTo>
                  <a:lnTo>
                    <a:pt x="0" y="37388"/>
                  </a:lnTo>
                  <a:lnTo>
                    <a:pt x="2938" y="22834"/>
                  </a:lnTo>
                  <a:lnTo>
                    <a:pt x="10950" y="10950"/>
                  </a:lnTo>
                  <a:lnTo>
                    <a:pt x="22834" y="2938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8"/>
                  </a:lnTo>
                  <a:lnTo>
                    <a:pt x="517204" y="10950"/>
                  </a:lnTo>
                  <a:lnTo>
                    <a:pt x="525216" y="22834"/>
                  </a:lnTo>
                  <a:lnTo>
                    <a:pt x="528154" y="37388"/>
                  </a:lnTo>
                  <a:lnTo>
                    <a:pt x="528154" y="681608"/>
                  </a:lnTo>
                  <a:lnTo>
                    <a:pt x="525216" y="696162"/>
                  </a:lnTo>
                  <a:lnTo>
                    <a:pt x="517204" y="708047"/>
                  </a:lnTo>
                  <a:lnTo>
                    <a:pt x="505319" y="716059"/>
                  </a:lnTo>
                  <a:lnTo>
                    <a:pt x="490766" y="718997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3622586" y="2480894"/>
            <a:ext cx="541020" cy="732155"/>
            <a:chOff x="3622586" y="2480894"/>
            <a:chExt cx="541020" cy="732155"/>
          </a:xfrm>
        </p:grpSpPr>
        <p:sp>
          <p:nvSpPr>
            <p:cNvPr id="31" name="object 31"/>
            <p:cNvSpPr/>
            <p:nvPr/>
          </p:nvSpPr>
          <p:spPr>
            <a:xfrm>
              <a:off x="3628936" y="248724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0"/>
                  </a:moveTo>
                  <a:lnTo>
                    <a:pt x="37388" y="0"/>
                  </a:lnTo>
                  <a:lnTo>
                    <a:pt x="22834" y="2940"/>
                  </a:lnTo>
                  <a:lnTo>
                    <a:pt x="10950" y="10956"/>
                  </a:lnTo>
                  <a:lnTo>
                    <a:pt x="2938" y="22845"/>
                  </a:lnTo>
                  <a:lnTo>
                    <a:pt x="0" y="37401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401"/>
                  </a:lnTo>
                  <a:lnTo>
                    <a:pt x="525216" y="22845"/>
                  </a:lnTo>
                  <a:lnTo>
                    <a:pt x="517204" y="10956"/>
                  </a:lnTo>
                  <a:lnTo>
                    <a:pt x="505319" y="2940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628936" y="248724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401"/>
                  </a:lnTo>
                  <a:lnTo>
                    <a:pt x="2938" y="22845"/>
                  </a:lnTo>
                  <a:lnTo>
                    <a:pt x="10950" y="10956"/>
                  </a:lnTo>
                  <a:lnTo>
                    <a:pt x="22834" y="2940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40"/>
                  </a:lnTo>
                  <a:lnTo>
                    <a:pt x="517204" y="10956"/>
                  </a:lnTo>
                  <a:lnTo>
                    <a:pt x="525216" y="22845"/>
                  </a:lnTo>
                  <a:lnTo>
                    <a:pt x="528154" y="37401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3622586" y="3528809"/>
            <a:ext cx="541020" cy="732155"/>
            <a:chOff x="3622586" y="3528809"/>
            <a:chExt cx="541020" cy="732155"/>
          </a:xfrm>
        </p:grpSpPr>
        <p:sp>
          <p:nvSpPr>
            <p:cNvPr id="35" name="object 35"/>
            <p:cNvSpPr/>
            <p:nvPr/>
          </p:nvSpPr>
          <p:spPr>
            <a:xfrm>
              <a:off x="3628936" y="3535159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0"/>
                  </a:moveTo>
                  <a:lnTo>
                    <a:pt x="37388" y="0"/>
                  </a:lnTo>
                  <a:lnTo>
                    <a:pt x="22834" y="2939"/>
                  </a:lnTo>
                  <a:lnTo>
                    <a:pt x="10950" y="10955"/>
                  </a:lnTo>
                  <a:lnTo>
                    <a:pt x="2938" y="22840"/>
                  </a:lnTo>
                  <a:lnTo>
                    <a:pt x="0" y="37388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388"/>
                  </a:lnTo>
                  <a:lnTo>
                    <a:pt x="525216" y="22840"/>
                  </a:lnTo>
                  <a:lnTo>
                    <a:pt x="517204" y="10955"/>
                  </a:lnTo>
                  <a:lnTo>
                    <a:pt x="505319" y="2939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628936" y="3535159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388"/>
                  </a:lnTo>
                  <a:lnTo>
                    <a:pt x="2938" y="22840"/>
                  </a:lnTo>
                  <a:lnTo>
                    <a:pt x="10950" y="10955"/>
                  </a:lnTo>
                  <a:lnTo>
                    <a:pt x="22834" y="2939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9"/>
                  </a:lnTo>
                  <a:lnTo>
                    <a:pt x="517204" y="10955"/>
                  </a:lnTo>
                  <a:lnTo>
                    <a:pt x="525216" y="22840"/>
                  </a:lnTo>
                  <a:lnTo>
                    <a:pt x="528154" y="37388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" name="object 38"/>
          <p:cNvGrpSpPr/>
          <p:nvPr/>
        </p:nvGrpSpPr>
        <p:grpSpPr>
          <a:xfrm>
            <a:off x="3622586" y="4576724"/>
            <a:ext cx="541020" cy="732155"/>
            <a:chOff x="3622586" y="4576724"/>
            <a:chExt cx="541020" cy="732155"/>
          </a:xfrm>
        </p:grpSpPr>
        <p:sp>
          <p:nvSpPr>
            <p:cNvPr id="39" name="object 39"/>
            <p:cNvSpPr/>
            <p:nvPr/>
          </p:nvSpPr>
          <p:spPr>
            <a:xfrm>
              <a:off x="3628936" y="458307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0"/>
                  </a:moveTo>
                  <a:lnTo>
                    <a:pt x="37388" y="0"/>
                  </a:lnTo>
                  <a:lnTo>
                    <a:pt x="22834" y="2938"/>
                  </a:lnTo>
                  <a:lnTo>
                    <a:pt x="10950" y="10950"/>
                  </a:lnTo>
                  <a:lnTo>
                    <a:pt x="2938" y="22834"/>
                  </a:lnTo>
                  <a:lnTo>
                    <a:pt x="0" y="37388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388"/>
                  </a:lnTo>
                  <a:lnTo>
                    <a:pt x="525216" y="22834"/>
                  </a:lnTo>
                  <a:lnTo>
                    <a:pt x="517204" y="10950"/>
                  </a:lnTo>
                  <a:lnTo>
                    <a:pt x="505319" y="2938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628936" y="458307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388"/>
                  </a:lnTo>
                  <a:lnTo>
                    <a:pt x="2938" y="22834"/>
                  </a:lnTo>
                  <a:lnTo>
                    <a:pt x="10950" y="10950"/>
                  </a:lnTo>
                  <a:lnTo>
                    <a:pt x="22834" y="2938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8"/>
                  </a:lnTo>
                  <a:lnTo>
                    <a:pt x="517204" y="10950"/>
                  </a:lnTo>
                  <a:lnTo>
                    <a:pt x="525216" y="22834"/>
                  </a:lnTo>
                  <a:lnTo>
                    <a:pt x="528154" y="37388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" name="object 42"/>
          <p:cNvGrpSpPr/>
          <p:nvPr/>
        </p:nvGrpSpPr>
        <p:grpSpPr>
          <a:xfrm>
            <a:off x="3622586" y="5624645"/>
            <a:ext cx="541020" cy="732155"/>
            <a:chOff x="3622586" y="5624645"/>
            <a:chExt cx="541020" cy="732155"/>
          </a:xfrm>
        </p:grpSpPr>
        <p:sp>
          <p:nvSpPr>
            <p:cNvPr id="43" name="object 43"/>
            <p:cNvSpPr/>
            <p:nvPr/>
          </p:nvSpPr>
          <p:spPr>
            <a:xfrm>
              <a:off x="3628936" y="5630995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0"/>
                  </a:moveTo>
                  <a:lnTo>
                    <a:pt x="37388" y="0"/>
                  </a:lnTo>
                  <a:lnTo>
                    <a:pt x="22834" y="2938"/>
                  </a:lnTo>
                  <a:lnTo>
                    <a:pt x="10950" y="10950"/>
                  </a:lnTo>
                  <a:lnTo>
                    <a:pt x="2938" y="22834"/>
                  </a:lnTo>
                  <a:lnTo>
                    <a:pt x="0" y="37388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388"/>
                  </a:lnTo>
                  <a:lnTo>
                    <a:pt x="525216" y="22834"/>
                  </a:lnTo>
                  <a:lnTo>
                    <a:pt x="517204" y="10950"/>
                  </a:lnTo>
                  <a:lnTo>
                    <a:pt x="505319" y="2938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628936" y="5630995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388"/>
                  </a:lnTo>
                  <a:lnTo>
                    <a:pt x="2938" y="22834"/>
                  </a:lnTo>
                  <a:lnTo>
                    <a:pt x="10950" y="10950"/>
                  </a:lnTo>
                  <a:lnTo>
                    <a:pt x="22834" y="2938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8"/>
                  </a:lnTo>
                  <a:lnTo>
                    <a:pt x="517204" y="10950"/>
                  </a:lnTo>
                  <a:lnTo>
                    <a:pt x="525216" y="22834"/>
                  </a:lnTo>
                  <a:lnTo>
                    <a:pt x="528154" y="37388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" name="object 46"/>
          <p:cNvGrpSpPr/>
          <p:nvPr/>
        </p:nvGrpSpPr>
        <p:grpSpPr>
          <a:xfrm>
            <a:off x="8028558" y="1432991"/>
            <a:ext cx="541020" cy="732155"/>
            <a:chOff x="8028558" y="1432991"/>
            <a:chExt cx="541020" cy="732155"/>
          </a:xfrm>
        </p:grpSpPr>
        <p:sp>
          <p:nvSpPr>
            <p:cNvPr id="47" name="object 47"/>
            <p:cNvSpPr/>
            <p:nvPr/>
          </p:nvSpPr>
          <p:spPr>
            <a:xfrm>
              <a:off x="8034908" y="1439341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0"/>
                  </a:moveTo>
                  <a:lnTo>
                    <a:pt x="37388" y="0"/>
                  </a:lnTo>
                  <a:lnTo>
                    <a:pt x="22834" y="2938"/>
                  </a:lnTo>
                  <a:lnTo>
                    <a:pt x="10950" y="10950"/>
                  </a:lnTo>
                  <a:lnTo>
                    <a:pt x="2938" y="22834"/>
                  </a:lnTo>
                  <a:lnTo>
                    <a:pt x="0" y="37388"/>
                  </a:lnTo>
                  <a:lnTo>
                    <a:pt x="0" y="681608"/>
                  </a:lnTo>
                  <a:lnTo>
                    <a:pt x="2938" y="696162"/>
                  </a:lnTo>
                  <a:lnTo>
                    <a:pt x="10950" y="708047"/>
                  </a:lnTo>
                  <a:lnTo>
                    <a:pt x="22834" y="716059"/>
                  </a:lnTo>
                  <a:lnTo>
                    <a:pt x="37388" y="718997"/>
                  </a:lnTo>
                  <a:lnTo>
                    <a:pt x="490766" y="718997"/>
                  </a:lnTo>
                  <a:lnTo>
                    <a:pt x="505319" y="716059"/>
                  </a:lnTo>
                  <a:lnTo>
                    <a:pt x="517204" y="708047"/>
                  </a:lnTo>
                  <a:lnTo>
                    <a:pt x="525216" y="696162"/>
                  </a:lnTo>
                  <a:lnTo>
                    <a:pt x="528154" y="681608"/>
                  </a:lnTo>
                  <a:lnTo>
                    <a:pt x="528154" y="37388"/>
                  </a:lnTo>
                  <a:lnTo>
                    <a:pt x="525216" y="22834"/>
                  </a:lnTo>
                  <a:lnTo>
                    <a:pt x="517204" y="10950"/>
                  </a:lnTo>
                  <a:lnTo>
                    <a:pt x="505319" y="2938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8034908" y="1439341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718997"/>
                  </a:moveTo>
                  <a:lnTo>
                    <a:pt x="37388" y="718997"/>
                  </a:lnTo>
                  <a:lnTo>
                    <a:pt x="22834" y="716059"/>
                  </a:lnTo>
                  <a:lnTo>
                    <a:pt x="10950" y="708047"/>
                  </a:lnTo>
                  <a:lnTo>
                    <a:pt x="2938" y="696162"/>
                  </a:lnTo>
                  <a:lnTo>
                    <a:pt x="0" y="681608"/>
                  </a:lnTo>
                  <a:lnTo>
                    <a:pt x="0" y="37388"/>
                  </a:lnTo>
                  <a:lnTo>
                    <a:pt x="2938" y="22834"/>
                  </a:lnTo>
                  <a:lnTo>
                    <a:pt x="10950" y="10950"/>
                  </a:lnTo>
                  <a:lnTo>
                    <a:pt x="22834" y="2938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8"/>
                  </a:lnTo>
                  <a:lnTo>
                    <a:pt x="517204" y="10950"/>
                  </a:lnTo>
                  <a:lnTo>
                    <a:pt x="525216" y="22834"/>
                  </a:lnTo>
                  <a:lnTo>
                    <a:pt x="528154" y="37388"/>
                  </a:lnTo>
                  <a:lnTo>
                    <a:pt x="528154" y="681608"/>
                  </a:lnTo>
                  <a:lnTo>
                    <a:pt x="525216" y="696162"/>
                  </a:lnTo>
                  <a:lnTo>
                    <a:pt x="517204" y="708047"/>
                  </a:lnTo>
                  <a:lnTo>
                    <a:pt x="505319" y="716059"/>
                  </a:lnTo>
                  <a:lnTo>
                    <a:pt x="490766" y="718997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0" name="object 50"/>
          <p:cNvGrpSpPr/>
          <p:nvPr/>
        </p:nvGrpSpPr>
        <p:grpSpPr>
          <a:xfrm>
            <a:off x="8028558" y="2480894"/>
            <a:ext cx="541020" cy="732155"/>
            <a:chOff x="8028558" y="2480894"/>
            <a:chExt cx="541020" cy="732155"/>
          </a:xfrm>
        </p:grpSpPr>
        <p:sp>
          <p:nvSpPr>
            <p:cNvPr id="51" name="object 51"/>
            <p:cNvSpPr/>
            <p:nvPr/>
          </p:nvSpPr>
          <p:spPr>
            <a:xfrm>
              <a:off x="8034908" y="248724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0"/>
                  </a:moveTo>
                  <a:lnTo>
                    <a:pt x="37388" y="0"/>
                  </a:lnTo>
                  <a:lnTo>
                    <a:pt x="22834" y="2940"/>
                  </a:lnTo>
                  <a:lnTo>
                    <a:pt x="10950" y="10956"/>
                  </a:lnTo>
                  <a:lnTo>
                    <a:pt x="2938" y="22845"/>
                  </a:lnTo>
                  <a:lnTo>
                    <a:pt x="0" y="37401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401"/>
                  </a:lnTo>
                  <a:lnTo>
                    <a:pt x="525216" y="22845"/>
                  </a:lnTo>
                  <a:lnTo>
                    <a:pt x="517204" y="10956"/>
                  </a:lnTo>
                  <a:lnTo>
                    <a:pt x="505319" y="2940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8034908" y="248724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5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401"/>
                  </a:lnTo>
                  <a:lnTo>
                    <a:pt x="2938" y="22845"/>
                  </a:lnTo>
                  <a:lnTo>
                    <a:pt x="10950" y="10956"/>
                  </a:lnTo>
                  <a:lnTo>
                    <a:pt x="22834" y="2940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40"/>
                  </a:lnTo>
                  <a:lnTo>
                    <a:pt x="517204" y="10956"/>
                  </a:lnTo>
                  <a:lnTo>
                    <a:pt x="525216" y="22845"/>
                  </a:lnTo>
                  <a:lnTo>
                    <a:pt x="528154" y="37401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" name="object 54"/>
          <p:cNvGrpSpPr/>
          <p:nvPr/>
        </p:nvGrpSpPr>
        <p:grpSpPr>
          <a:xfrm>
            <a:off x="8028558" y="3528809"/>
            <a:ext cx="541020" cy="732155"/>
            <a:chOff x="8028558" y="3528809"/>
            <a:chExt cx="541020" cy="732155"/>
          </a:xfrm>
        </p:grpSpPr>
        <p:sp>
          <p:nvSpPr>
            <p:cNvPr id="55" name="object 55"/>
            <p:cNvSpPr/>
            <p:nvPr/>
          </p:nvSpPr>
          <p:spPr>
            <a:xfrm>
              <a:off x="8034908" y="3535159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0"/>
                  </a:moveTo>
                  <a:lnTo>
                    <a:pt x="37388" y="0"/>
                  </a:lnTo>
                  <a:lnTo>
                    <a:pt x="22834" y="2939"/>
                  </a:lnTo>
                  <a:lnTo>
                    <a:pt x="10950" y="10955"/>
                  </a:lnTo>
                  <a:lnTo>
                    <a:pt x="2938" y="22840"/>
                  </a:lnTo>
                  <a:lnTo>
                    <a:pt x="0" y="37388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388"/>
                  </a:lnTo>
                  <a:lnTo>
                    <a:pt x="525216" y="22840"/>
                  </a:lnTo>
                  <a:lnTo>
                    <a:pt x="517204" y="10955"/>
                  </a:lnTo>
                  <a:lnTo>
                    <a:pt x="505319" y="2939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034908" y="3535159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388"/>
                  </a:lnTo>
                  <a:lnTo>
                    <a:pt x="2938" y="22840"/>
                  </a:lnTo>
                  <a:lnTo>
                    <a:pt x="10950" y="10955"/>
                  </a:lnTo>
                  <a:lnTo>
                    <a:pt x="22834" y="2939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9"/>
                  </a:lnTo>
                  <a:lnTo>
                    <a:pt x="517204" y="10955"/>
                  </a:lnTo>
                  <a:lnTo>
                    <a:pt x="525216" y="22840"/>
                  </a:lnTo>
                  <a:lnTo>
                    <a:pt x="528154" y="37388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8" name="object 58"/>
          <p:cNvGrpSpPr/>
          <p:nvPr/>
        </p:nvGrpSpPr>
        <p:grpSpPr>
          <a:xfrm>
            <a:off x="8028558" y="4576724"/>
            <a:ext cx="541020" cy="732155"/>
            <a:chOff x="8028558" y="4576724"/>
            <a:chExt cx="541020" cy="732155"/>
          </a:xfrm>
        </p:grpSpPr>
        <p:sp>
          <p:nvSpPr>
            <p:cNvPr id="59" name="object 59"/>
            <p:cNvSpPr/>
            <p:nvPr/>
          </p:nvSpPr>
          <p:spPr>
            <a:xfrm>
              <a:off x="8034908" y="458307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0"/>
                  </a:moveTo>
                  <a:lnTo>
                    <a:pt x="37388" y="0"/>
                  </a:lnTo>
                  <a:lnTo>
                    <a:pt x="22834" y="2938"/>
                  </a:lnTo>
                  <a:lnTo>
                    <a:pt x="10950" y="10950"/>
                  </a:lnTo>
                  <a:lnTo>
                    <a:pt x="2938" y="22834"/>
                  </a:lnTo>
                  <a:lnTo>
                    <a:pt x="0" y="37388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388"/>
                  </a:lnTo>
                  <a:lnTo>
                    <a:pt x="525216" y="22834"/>
                  </a:lnTo>
                  <a:lnTo>
                    <a:pt x="517204" y="10950"/>
                  </a:lnTo>
                  <a:lnTo>
                    <a:pt x="505319" y="2938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8034908" y="4583074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388"/>
                  </a:lnTo>
                  <a:lnTo>
                    <a:pt x="2938" y="22834"/>
                  </a:lnTo>
                  <a:lnTo>
                    <a:pt x="10950" y="10950"/>
                  </a:lnTo>
                  <a:lnTo>
                    <a:pt x="22834" y="2938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8"/>
                  </a:lnTo>
                  <a:lnTo>
                    <a:pt x="517204" y="10950"/>
                  </a:lnTo>
                  <a:lnTo>
                    <a:pt x="525216" y="22834"/>
                  </a:lnTo>
                  <a:lnTo>
                    <a:pt x="528154" y="37388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2" name="object 62"/>
          <p:cNvGrpSpPr/>
          <p:nvPr/>
        </p:nvGrpSpPr>
        <p:grpSpPr>
          <a:xfrm>
            <a:off x="8028558" y="5624645"/>
            <a:ext cx="541020" cy="732155"/>
            <a:chOff x="8028558" y="5624645"/>
            <a:chExt cx="541020" cy="732155"/>
          </a:xfrm>
        </p:grpSpPr>
        <p:sp>
          <p:nvSpPr>
            <p:cNvPr id="63" name="object 63"/>
            <p:cNvSpPr/>
            <p:nvPr/>
          </p:nvSpPr>
          <p:spPr>
            <a:xfrm>
              <a:off x="8034908" y="5630995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0"/>
                  </a:moveTo>
                  <a:lnTo>
                    <a:pt x="37388" y="0"/>
                  </a:lnTo>
                  <a:lnTo>
                    <a:pt x="22834" y="2938"/>
                  </a:lnTo>
                  <a:lnTo>
                    <a:pt x="10950" y="10950"/>
                  </a:lnTo>
                  <a:lnTo>
                    <a:pt x="2938" y="22834"/>
                  </a:lnTo>
                  <a:lnTo>
                    <a:pt x="0" y="37388"/>
                  </a:lnTo>
                  <a:lnTo>
                    <a:pt x="0" y="681621"/>
                  </a:lnTo>
                  <a:lnTo>
                    <a:pt x="2938" y="696175"/>
                  </a:lnTo>
                  <a:lnTo>
                    <a:pt x="10950" y="708059"/>
                  </a:lnTo>
                  <a:lnTo>
                    <a:pt x="22834" y="716072"/>
                  </a:lnTo>
                  <a:lnTo>
                    <a:pt x="37388" y="719010"/>
                  </a:lnTo>
                  <a:lnTo>
                    <a:pt x="490766" y="719010"/>
                  </a:lnTo>
                  <a:lnTo>
                    <a:pt x="505319" y="716072"/>
                  </a:lnTo>
                  <a:lnTo>
                    <a:pt x="517204" y="708059"/>
                  </a:lnTo>
                  <a:lnTo>
                    <a:pt x="525216" y="696175"/>
                  </a:lnTo>
                  <a:lnTo>
                    <a:pt x="528154" y="681621"/>
                  </a:lnTo>
                  <a:lnTo>
                    <a:pt x="528154" y="37388"/>
                  </a:lnTo>
                  <a:lnTo>
                    <a:pt x="525216" y="22834"/>
                  </a:lnTo>
                  <a:lnTo>
                    <a:pt x="517204" y="10950"/>
                  </a:lnTo>
                  <a:lnTo>
                    <a:pt x="505319" y="2938"/>
                  </a:lnTo>
                  <a:lnTo>
                    <a:pt x="4907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8034908" y="5630995"/>
              <a:ext cx="528320" cy="719455"/>
            </a:xfrm>
            <a:custGeom>
              <a:avLst/>
              <a:gdLst/>
              <a:ahLst/>
              <a:cxnLst/>
              <a:rect l="l" t="t" r="r" b="b"/>
              <a:pathLst>
                <a:path w="528320" h="719454">
                  <a:moveTo>
                    <a:pt x="490766" y="719010"/>
                  </a:moveTo>
                  <a:lnTo>
                    <a:pt x="37388" y="719010"/>
                  </a:lnTo>
                  <a:lnTo>
                    <a:pt x="22834" y="716072"/>
                  </a:lnTo>
                  <a:lnTo>
                    <a:pt x="10950" y="708059"/>
                  </a:lnTo>
                  <a:lnTo>
                    <a:pt x="2938" y="696175"/>
                  </a:lnTo>
                  <a:lnTo>
                    <a:pt x="0" y="681621"/>
                  </a:lnTo>
                  <a:lnTo>
                    <a:pt x="0" y="37388"/>
                  </a:lnTo>
                  <a:lnTo>
                    <a:pt x="2938" y="22834"/>
                  </a:lnTo>
                  <a:lnTo>
                    <a:pt x="10950" y="10950"/>
                  </a:lnTo>
                  <a:lnTo>
                    <a:pt x="22834" y="2938"/>
                  </a:lnTo>
                  <a:lnTo>
                    <a:pt x="37388" y="0"/>
                  </a:lnTo>
                  <a:lnTo>
                    <a:pt x="490766" y="0"/>
                  </a:lnTo>
                  <a:lnTo>
                    <a:pt x="505319" y="2938"/>
                  </a:lnTo>
                  <a:lnTo>
                    <a:pt x="517204" y="10950"/>
                  </a:lnTo>
                  <a:lnTo>
                    <a:pt x="525216" y="22834"/>
                  </a:lnTo>
                  <a:lnTo>
                    <a:pt x="528154" y="37388"/>
                  </a:lnTo>
                  <a:lnTo>
                    <a:pt x="528154" y="681621"/>
                  </a:lnTo>
                  <a:lnTo>
                    <a:pt x="525216" y="696175"/>
                  </a:lnTo>
                  <a:lnTo>
                    <a:pt x="517204" y="708059"/>
                  </a:lnTo>
                  <a:lnTo>
                    <a:pt x="505319" y="716072"/>
                  </a:lnTo>
                  <a:lnTo>
                    <a:pt x="490766" y="71901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6" name="object 66"/>
          <p:cNvGrpSpPr/>
          <p:nvPr/>
        </p:nvGrpSpPr>
        <p:grpSpPr>
          <a:xfrm>
            <a:off x="4219981" y="1770392"/>
            <a:ext cx="3785870" cy="4250055"/>
            <a:chOff x="4219981" y="1770392"/>
            <a:chExt cx="3785870" cy="4250055"/>
          </a:xfrm>
        </p:grpSpPr>
        <p:sp>
          <p:nvSpPr>
            <p:cNvPr id="67" name="object 67"/>
            <p:cNvSpPr/>
            <p:nvPr/>
          </p:nvSpPr>
          <p:spPr>
            <a:xfrm>
              <a:off x="4232681" y="1788490"/>
              <a:ext cx="3760470" cy="1063625"/>
            </a:xfrm>
            <a:custGeom>
              <a:avLst/>
              <a:gdLst/>
              <a:ahLst/>
              <a:cxnLst/>
              <a:rect l="l" t="t" r="r" b="b"/>
              <a:pathLst>
                <a:path w="3760470" h="1063625">
                  <a:moveTo>
                    <a:pt x="0" y="0"/>
                  </a:moveTo>
                  <a:lnTo>
                    <a:pt x="3759860" y="1063091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232681" y="2851581"/>
              <a:ext cx="3760470" cy="1063625"/>
            </a:xfrm>
            <a:custGeom>
              <a:avLst/>
              <a:gdLst/>
              <a:ahLst/>
              <a:cxnLst/>
              <a:rect l="l" t="t" r="r" b="b"/>
              <a:pathLst>
                <a:path w="3760470" h="1063625">
                  <a:moveTo>
                    <a:pt x="0" y="0"/>
                  </a:moveTo>
                  <a:lnTo>
                    <a:pt x="3759860" y="1063091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232681" y="4943878"/>
              <a:ext cx="3760470" cy="1063625"/>
            </a:xfrm>
            <a:custGeom>
              <a:avLst/>
              <a:gdLst/>
              <a:ahLst/>
              <a:cxnLst/>
              <a:rect l="l" t="t" r="r" b="b"/>
              <a:pathLst>
                <a:path w="3760470" h="1063625">
                  <a:moveTo>
                    <a:pt x="0" y="1063332"/>
                  </a:moveTo>
                  <a:lnTo>
                    <a:pt x="375986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232681" y="3889146"/>
              <a:ext cx="3760470" cy="2118360"/>
            </a:xfrm>
            <a:custGeom>
              <a:avLst/>
              <a:gdLst/>
              <a:ahLst/>
              <a:cxnLst/>
              <a:rect l="l" t="t" r="r" b="b"/>
              <a:pathLst>
                <a:path w="3760470" h="2118360">
                  <a:moveTo>
                    <a:pt x="0" y="0"/>
                  </a:moveTo>
                  <a:lnTo>
                    <a:pt x="3759860" y="2118067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232681" y="1783092"/>
              <a:ext cx="3760470" cy="3165475"/>
            </a:xfrm>
            <a:custGeom>
              <a:avLst/>
              <a:gdLst/>
              <a:ahLst/>
              <a:cxnLst/>
              <a:rect l="l" t="t" r="r" b="b"/>
              <a:pathLst>
                <a:path w="3760470" h="3165475">
                  <a:moveTo>
                    <a:pt x="0" y="3165081"/>
                  </a:moveTo>
                  <a:lnTo>
                    <a:pt x="375986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72"/>
          <p:cNvSpPr txBox="1"/>
          <p:nvPr/>
        </p:nvSpPr>
        <p:spPr>
          <a:xfrm>
            <a:off x="3154451" y="1368996"/>
            <a:ext cx="217804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÷5</a:t>
            </a:r>
            <a:endParaRPr sz="1300" dirty="0">
              <a:latin typeface="Grammarsaurus" pitchFamily="2" charset="0"/>
              <a:cs typeface="Arial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2764828" y="1350833"/>
            <a:ext cx="1031240" cy="917575"/>
            <a:chOff x="2764828" y="1350833"/>
            <a:chExt cx="1031240" cy="917575"/>
          </a:xfrm>
        </p:grpSpPr>
        <p:sp>
          <p:nvSpPr>
            <p:cNvPr id="74" name="object 74"/>
            <p:cNvSpPr/>
            <p:nvPr/>
          </p:nvSpPr>
          <p:spPr>
            <a:xfrm>
              <a:off x="2807830" y="1363533"/>
              <a:ext cx="975360" cy="185420"/>
            </a:xfrm>
            <a:custGeom>
              <a:avLst/>
              <a:gdLst/>
              <a:ahLst/>
              <a:cxnLst/>
              <a:rect l="l" t="t" r="r" b="b"/>
              <a:pathLst>
                <a:path w="975360" h="185419">
                  <a:moveTo>
                    <a:pt x="0" y="104700"/>
                  </a:moveTo>
                  <a:lnTo>
                    <a:pt x="57050" y="69293"/>
                  </a:lnTo>
                  <a:lnTo>
                    <a:pt x="92726" y="54318"/>
                  </a:lnTo>
                  <a:lnTo>
                    <a:pt x="132468" y="41162"/>
                  </a:lnTo>
                  <a:lnTo>
                    <a:pt x="175751" y="29825"/>
                  </a:lnTo>
                  <a:lnTo>
                    <a:pt x="222049" y="20307"/>
                  </a:lnTo>
                  <a:lnTo>
                    <a:pt x="270835" y="12607"/>
                  </a:lnTo>
                  <a:lnTo>
                    <a:pt x="321584" y="6727"/>
                  </a:lnTo>
                  <a:lnTo>
                    <a:pt x="373770" y="2665"/>
                  </a:lnTo>
                  <a:lnTo>
                    <a:pt x="426867" y="423"/>
                  </a:lnTo>
                  <a:lnTo>
                    <a:pt x="480350" y="0"/>
                  </a:lnTo>
                  <a:lnTo>
                    <a:pt x="533692" y="1395"/>
                  </a:lnTo>
                  <a:lnTo>
                    <a:pt x="586367" y="4610"/>
                  </a:lnTo>
                  <a:lnTo>
                    <a:pt x="637851" y="9643"/>
                  </a:lnTo>
                  <a:lnTo>
                    <a:pt x="687616" y="16495"/>
                  </a:lnTo>
                  <a:lnTo>
                    <a:pt x="735138" y="25167"/>
                  </a:lnTo>
                  <a:lnTo>
                    <a:pt x="779890" y="35657"/>
                  </a:lnTo>
                  <a:lnTo>
                    <a:pt x="821346" y="47967"/>
                  </a:lnTo>
                  <a:lnTo>
                    <a:pt x="858981" y="62095"/>
                  </a:lnTo>
                  <a:lnTo>
                    <a:pt x="920683" y="95809"/>
                  </a:lnTo>
                  <a:lnTo>
                    <a:pt x="960789" y="136800"/>
                  </a:lnTo>
                  <a:lnTo>
                    <a:pt x="971429" y="160023"/>
                  </a:lnTo>
                  <a:lnTo>
                    <a:pt x="975093" y="185066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764840" y="1422006"/>
              <a:ext cx="111760" cy="127000"/>
            </a:xfrm>
            <a:custGeom>
              <a:avLst/>
              <a:gdLst/>
              <a:ahLst/>
              <a:cxnLst/>
              <a:rect l="l" t="t" r="r" b="b"/>
              <a:pathLst>
                <a:path w="111760" h="127000">
                  <a:moveTo>
                    <a:pt x="3797" y="0"/>
                  </a:moveTo>
                  <a:lnTo>
                    <a:pt x="0" y="126593"/>
                  </a:lnTo>
                  <a:lnTo>
                    <a:pt x="111531" y="66598"/>
                  </a:lnTo>
                  <a:lnTo>
                    <a:pt x="3797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807830" y="2070455"/>
              <a:ext cx="975360" cy="185420"/>
            </a:xfrm>
            <a:custGeom>
              <a:avLst/>
              <a:gdLst/>
              <a:ahLst/>
              <a:cxnLst/>
              <a:rect l="l" t="t" r="r" b="b"/>
              <a:pathLst>
                <a:path w="975360" h="185419">
                  <a:moveTo>
                    <a:pt x="0" y="80365"/>
                  </a:moveTo>
                  <a:lnTo>
                    <a:pt x="57050" y="115772"/>
                  </a:lnTo>
                  <a:lnTo>
                    <a:pt x="92726" y="130747"/>
                  </a:lnTo>
                  <a:lnTo>
                    <a:pt x="132468" y="143903"/>
                  </a:lnTo>
                  <a:lnTo>
                    <a:pt x="175751" y="155241"/>
                  </a:lnTo>
                  <a:lnTo>
                    <a:pt x="222049" y="164759"/>
                  </a:lnTo>
                  <a:lnTo>
                    <a:pt x="270835" y="172458"/>
                  </a:lnTo>
                  <a:lnTo>
                    <a:pt x="321584" y="178339"/>
                  </a:lnTo>
                  <a:lnTo>
                    <a:pt x="373770" y="182400"/>
                  </a:lnTo>
                  <a:lnTo>
                    <a:pt x="426867" y="184642"/>
                  </a:lnTo>
                  <a:lnTo>
                    <a:pt x="480350" y="185066"/>
                  </a:lnTo>
                  <a:lnTo>
                    <a:pt x="533692" y="183670"/>
                  </a:lnTo>
                  <a:lnTo>
                    <a:pt x="586367" y="180456"/>
                  </a:lnTo>
                  <a:lnTo>
                    <a:pt x="637851" y="175422"/>
                  </a:lnTo>
                  <a:lnTo>
                    <a:pt x="687616" y="168570"/>
                  </a:lnTo>
                  <a:lnTo>
                    <a:pt x="735138" y="159898"/>
                  </a:lnTo>
                  <a:lnTo>
                    <a:pt x="779890" y="149408"/>
                  </a:lnTo>
                  <a:lnTo>
                    <a:pt x="821346" y="137099"/>
                  </a:lnTo>
                  <a:lnTo>
                    <a:pt x="858981" y="122970"/>
                  </a:lnTo>
                  <a:lnTo>
                    <a:pt x="920683" y="89256"/>
                  </a:lnTo>
                  <a:lnTo>
                    <a:pt x="960789" y="48266"/>
                  </a:lnTo>
                  <a:lnTo>
                    <a:pt x="971429" y="25042"/>
                  </a:lnTo>
                  <a:lnTo>
                    <a:pt x="975093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2764828" y="2070455"/>
              <a:ext cx="111760" cy="127000"/>
            </a:xfrm>
            <a:custGeom>
              <a:avLst/>
              <a:gdLst/>
              <a:ahLst/>
              <a:cxnLst/>
              <a:rect l="l" t="t" r="r" b="b"/>
              <a:pathLst>
                <a:path w="111760" h="127000">
                  <a:moveTo>
                    <a:pt x="0" y="0"/>
                  </a:moveTo>
                  <a:lnTo>
                    <a:pt x="3797" y="126580"/>
                  </a:lnTo>
                  <a:lnTo>
                    <a:pt x="111531" y="5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2627052" y="1611200"/>
            <a:ext cx="238760" cy="407099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R="5080" indent="-50800" algn="ctr">
              <a:lnSpc>
                <a:spcPct val="80000"/>
              </a:lnSpc>
            </a:pPr>
            <a:r>
              <a:rPr sz="16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1600" b="1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3</a:t>
            </a:r>
            <a:r>
              <a:rPr lang="en-US" sz="1600" b="1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1600" b="1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16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3154451" y="2032203"/>
            <a:ext cx="217804" cy="610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÷5</a:t>
            </a:r>
            <a:endParaRPr sz="1300">
              <a:latin typeface="Grammarsaurus" pitchFamily="2" charset="0"/>
              <a:cs typeface="Arial"/>
            </a:endParaRPr>
          </a:p>
          <a:p>
            <a:pPr marL="14604">
              <a:lnSpc>
                <a:spcPct val="100000"/>
              </a:lnSpc>
              <a:spcBef>
                <a:spcPts val="1480"/>
              </a:spcBef>
            </a:pPr>
            <a:r>
              <a:rPr sz="13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÷2</a:t>
            </a:r>
            <a:endParaRPr sz="1300">
              <a:latin typeface="Grammarsaurus" pitchFamily="2" charset="0"/>
              <a:cs typeface="Arial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2764828" y="2400145"/>
            <a:ext cx="1031240" cy="917575"/>
            <a:chOff x="2764828" y="2400145"/>
            <a:chExt cx="1031240" cy="917575"/>
          </a:xfrm>
        </p:grpSpPr>
        <p:sp>
          <p:nvSpPr>
            <p:cNvPr id="81" name="object 81"/>
            <p:cNvSpPr/>
            <p:nvPr/>
          </p:nvSpPr>
          <p:spPr>
            <a:xfrm>
              <a:off x="2807830" y="2412845"/>
              <a:ext cx="975360" cy="185420"/>
            </a:xfrm>
            <a:custGeom>
              <a:avLst/>
              <a:gdLst/>
              <a:ahLst/>
              <a:cxnLst/>
              <a:rect l="l" t="t" r="r" b="b"/>
              <a:pathLst>
                <a:path w="975360" h="185419">
                  <a:moveTo>
                    <a:pt x="0" y="104700"/>
                  </a:moveTo>
                  <a:lnTo>
                    <a:pt x="57050" y="69293"/>
                  </a:lnTo>
                  <a:lnTo>
                    <a:pt x="92726" y="54318"/>
                  </a:lnTo>
                  <a:lnTo>
                    <a:pt x="132468" y="41162"/>
                  </a:lnTo>
                  <a:lnTo>
                    <a:pt x="175751" y="29825"/>
                  </a:lnTo>
                  <a:lnTo>
                    <a:pt x="222049" y="20307"/>
                  </a:lnTo>
                  <a:lnTo>
                    <a:pt x="270835" y="12607"/>
                  </a:lnTo>
                  <a:lnTo>
                    <a:pt x="321584" y="6727"/>
                  </a:lnTo>
                  <a:lnTo>
                    <a:pt x="373770" y="2665"/>
                  </a:lnTo>
                  <a:lnTo>
                    <a:pt x="426867" y="423"/>
                  </a:lnTo>
                  <a:lnTo>
                    <a:pt x="480350" y="0"/>
                  </a:lnTo>
                  <a:lnTo>
                    <a:pt x="533692" y="1395"/>
                  </a:lnTo>
                  <a:lnTo>
                    <a:pt x="586367" y="4610"/>
                  </a:lnTo>
                  <a:lnTo>
                    <a:pt x="637851" y="9643"/>
                  </a:lnTo>
                  <a:lnTo>
                    <a:pt x="687616" y="16495"/>
                  </a:lnTo>
                  <a:lnTo>
                    <a:pt x="735138" y="25167"/>
                  </a:lnTo>
                  <a:lnTo>
                    <a:pt x="779890" y="35657"/>
                  </a:lnTo>
                  <a:lnTo>
                    <a:pt x="821346" y="47967"/>
                  </a:lnTo>
                  <a:lnTo>
                    <a:pt x="858981" y="62095"/>
                  </a:lnTo>
                  <a:lnTo>
                    <a:pt x="920683" y="95809"/>
                  </a:lnTo>
                  <a:lnTo>
                    <a:pt x="960789" y="136800"/>
                  </a:lnTo>
                  <a:lnTo>
                    <a:pt x="971429" y="160023"/>
                  </a:lnTo>
                  <a:lnTo>
                    <a:pt x="975093" y="185066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764840" y="2471331"/>
              <a:ext cx="111760" cy="127000"/>
            </a:xfrm>
            <a:custGeom>
              <a:avLst/>
              <a:gdLst/>
              <a:ahLst/>
              <a:cxnLst/>
              <a:rect l="l" t="t" r="r" b="b"/>
              <a:pathLst>
                <a:path w="111760" h="127000">
                  <a:moveTo>
                    <a:pt x="3797" y="0"/>
                  </a:moveTo>
                  <a:lnTo>
                    <a:pt x="0" y="126580"/>
                  </a:lnTo>
                  <a:lnTo>
                    <a:pt x="111531" y="66586"/>
                  </a:lnTo>
                  <a:lnTo>
                    <a:pt x="3797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2807830" y="3119780"/>
              <a:ext cx="975360" cy="185420"/>
            </a:xfrm>
            <a:custGeom>
              <a:avLst/>
              <a:gdLst/>
              <a:ahLst/>
              <a:cxnLst/>
              <a:rect l="l" t="t" r="r" b="b"/>
              <a:pathLst>
                <a:path w="975360" h="185420">
                  <a:moveTo>
                    <a:pt x="0" y="80365"/>
                  </a:moveTo>
                  <a:lnTo>
                    <a:pt x="57050" y="115772"/>
                  </a:lnTo>
                  <a:lnTo>
                    <a:pt x="92726" y="130747"/>
                  </a:lnTo>
                  <a:lnTo>
                    <a:pt x="132468" y="143903"/>
                  </a:lnTo>
                  <a:lnTo>
                    <a:pt x="175751" y="155241"/>
                  </a:lnTo>
                  <a:lnTo>
                    <a:pt x="222049" y="164759"/>
                  </a:lnTo>
                  <a:lnTo>
                    <a:pt x="270835" y="172458"/>
                  </a:lnTo>
                  <a:lnTo>
                    <a:pt x="321584" y="178339"/>
                  </a:lnTo>
                  <a:lnTo>
                    <a:pt x="373770" y="182400"/>
                  </a:lnTo>
                  <a:lnTo>
                    <a:pt x="426867" y="184642"/>
                  </a:lnTo>
                  <a:lnTo>
                    <a:pt x="480350" y="185066"/>
                  </a:lnTo>
                  <a:lnTo>
                    <a:pt x="533692" y="183670"/>
                  </a:lnTo>
                  <a:lnTo>
                    <a:pt x="586367" y="180456"/>
                  </a:lnTo>
                  <a:lnTo>
                    <a:pt x="637851" y="175422"/>
                  </a:lnTo>
                  <a:lnTo>
                    <a:pt x="687616" y="168570"/>
                  </a:lnTo>
                  <a:lnTo>
                    <a:pt x="735138" y="159898"/>
                  </a:lnTo>
                  <a:lnTo>
                    <a:pt x="779890" y="149408"/>
                  </a:lnTo>
                  <a:lnTo>
                    <a:pt x="821346" y="137099"/>
                  </a:lnTo>
                  <a:lnTo>
                    <a:pt x="858981" y="122970"/>
                  </a:lnTo>
                  <a:lnTo>
                    <a:pt x="920683" y="89256"/>
                  </a:lnTo>
                  <a:lnTo>
                    <a:pt x="960789" y="48266"/>
                  </a:lnTo>
                  <a:lnTo>
                    <a:pt x="971429" y="25042"/>
                  </a:lnTo>
                  <a:lnTo>
                    <a:pt x="975093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2764828" y="3119780"/>
              <a:ext cx="111760" cy="127000"/>
            </a:xfrm>
            <a:custGeom>
              <a:avLst/>
              <a:gdLst/>
              <a:ahLst/>
              <a:cxnLst/>
              <a:rect l="l" t="t" r="r" b="b"/>
              <a:pathLst>
                <a:path w="111760" h="127000">
                  <a:moveTo>
                    <a:pt x="0" y="0"/>
                  </a:moveTo>
                  <a:lnTo>
                    <a:pt x="3797" y="126580"/>
                  </a:lnTo>
                  <a:lnTo>
                    <a:pt x="111531" y="5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/>
          <p:nvPr/>
        </p:nvSpPr>
        <p:spPr>
          <a:xfrm>
            <a:off x="2622323" y="2662075"/>
            <a:ext cx="246379" cy="407099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R="5080" indent="4445" algn="ctr">
              <a:lnSpc>
                <a:spcPct val="80000"/>
              </a:lnSpc>
            </a:pPr>
            <a:r>
              <a:rPr sz="16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1600" b="1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3</a:t>
            </a:r>
            <a:r>
              <a:rPr lang="en-US" sz="1600" b="1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1600" b="1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16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3155035" y="3081515"/>
            <a:ext cx="215265" cy="610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sz="13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÷2</a:t>
            </a:r>
            <a:endParaRPr sz="130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80"/>
              </a:spcBef>
            </a:pPr>
            <a:r>
              <a:rPr sz="13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÷3</a:t>
            </a:r>
            <a:endParaRPr sz="1300">
              <a:latin typeface="Grammarsaurus" pitchFamily="2" charset="0"/>
              <a:cs typeface="Arial"/>
            </a:endParaRPr>
          </a:p>
        </p:txBody>
      </p:sp>
      <p:grpSp>
        <p:nvGrpSpPr>
          <p:cNvPr id="87" name="object 87"/>
          <p:cNvGrpSpPr/>
          <p:nvPr/>
        </p:nvGrpSpPr>
        <p:grpSpPr>
          <a:xfrm>
            <a:off x="2764828" y="3449470"/>
            <a:ext cx="1031240" cy="917575"/>
            <a:chOff x="2764828" y="3449470"/>
            <a:chExt cx="1031240" cy="917575"/>
          </a:xfrm>
        </p:grpSpPr>
        <p:sp>
          <p:nvSpPr>
            <p:cNvPr id="88" name="object 88"/>
            <p:cNvSpPr/>
            <p:nvPr/>
          </p:nvSpPr>
          <p:spPr>
            <a:xfrm>
              <a:off x="2807830" y="3462170"/>
              <a:ext cx="975360" cy="185420"/>
            </a:xfrm>
            <a:custGeom>
              <a:avLst/>
              <a:gdLst/>
              <a:ahLst/>
              <a:cxnLst/>
              <a:rect l="l" t="t" r="r" b="b"/>
              <a:pathLst>
                <a:path w="975360" h="185420">
                  <a:moveTo>
                    <a:pt x="0" y="104700"/>
                  </a:moveTo>
                  <a:lnTo>
                    <a:pt x="57050" y="69293"/>
                  </a:lnTo>
                  <a:lnTo>
                    <a:pt x="92726" y="54318"/>
                  </a:lnTo>
                  <a:lnTo>
                    <a:pt x="132468" y="41162"/>
                  </a:lnTo>
                  <a:lnTo>
                    <a:pt x="175751" y="29825"/>
                  </a:lnTo>
                  <a:lnTo>
                    <a:pt x="222049" y="20307"/>
                  </a:lnTo>
                  <a:lnTo>
                    <a:pt x="270835" y="12607"/>
                  </a:lnTo>
                  <a:lnTo>
                    <a:pt x="321584" y="6727"/>
                  </a:lnTo>
                  <a:lnTo>
                    <a:pt x="373770" y="2665"/>
                  </a:lnTo>
                  <a:lnTo>
                    <a:pt x="426867" y="423"/>
                  </a:lnTo>
                  <a:lnTo>
                    <a:pt x="480350" y="0"/>
                  </a:lnTo>
                  <a:lnTo>
                    <a:pt x="533692" y="1395"/>
                  </a:lnTo>
                  <a:lnTo>
                    <a:pt x="586367" y="4610"/>
                  </a:lnTo>
                  <a:lnTo>
                    <a:pt x="637851" y="9643"/>
                  </a:lnTo>
                  <a:lnTo>
                    <a:pt x="687616" y="16495"/>
                  </a:lnTo>
                  <a:lnTo>
                    <a:pt x="735138" y="25167"/>
                  </a:lnTo>
                  <a:lnTo>
                    <a:pt x="779890" y="35657"/>
                  </a:lnTo>
                  <a:lnTo>
                    <a:pt x="821346" y="47967"/>
                  </a:lnTo>
                  <a:lnTo>
                    <a:pt x="858981" y="62095"/>
                  </a:lnTo>
                  <a:lnTo>
                    <a:pt x="920683" y="95809"/>
                  </a:lnTo>
                  <a:lnTo>
                    <a:pt x="960789" y="136800"/>
                  </a:lnTo>
                  <a:lnTo>
                    <a:pt x="971429" y="160023"/>
                  </a:lnTo>
                  <a:lnTo>
                    <a:pt x="975093" y="185066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2764840" y="3520655"/>
              <a:ext cx="111760" cy="127000"/>
            </a:xfrm>
            <a:custGeom>
              <a:avLst/>
              <a:gdLst/>
              <a:ahLst/>
              <a:cxnLst/>
              <a:rect l="l" t="t" r="r" b="b"/>
              <a:pathLst>
                <a:path w="111760" h="127000">
                  <a:moveTo>
                    <a:pt x="3797" y="0"/>
                  </a:moveTo>
                  <a:lnTo>
                    <a:pt x="0" y="126580"/>
                  </a:lnTo>
                  <a:lnTo>
                    <a:pt x="111531" y="66586"/>
                  </a:lnTo>
                  <a:lnTo>
                    <a:pt x="3797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2807830" y="4169092"/>
              <a:ext cx="975360" cy="185420"/>
            </a:xfrm>
            <a:custGeom>
              <a:avLst/>
              <a:gdLst/>
              <a:ahLst/>
              <a:cxnLst/>
              <a:rect l="l" t="t" r="r" b="b"/>
              <a:pathLst>
                <a:path w="975360" h="185420">
                  <a:moveTo>
                    <a:pt x="0" y="80365"/>
                  </a:moveTo>
                  <a:lnTo>
                    <a:pt x="57050" y="115772"/>
                  </a:lnTo>
                  <a:lnTo>
                    <a:pt x="92726" y="130747"/>
                  </a:lnTo>
                  <a:lnTo>
                    <a:pt x="132468" y="143903"/>
                  </a:lnTo>
                  <a:lnTo>
                    <a:pt x="175751" y="155241"/>
                  </a:lnTo>
                  <a:lnTo>
                    <a:pt x="222049" y="164759"/>
                  </a:lnTo>
                  <a:lnTo>
                    <a:pt x="270835" y="172458"/>
                  </a:lnTo>
                  <a:lnTo>
                    <a:pt x="321584" y="178339"/>
                  </a:lnTo>
                  <a:lnTo>
                    <a:pt x="373770" y="182400"/>
                  </a:lnTo>
                  <a:lnTo>
                    <a:pt x="426867" y="184642"/>
                  </a:lnTo>
                  <a:lnTo>
                    <a:pt x="480350" y="185066"/>
                  </a:lnTo>
                  <a:lnTo>
                    <a:pt x="533692" y="183670"/>
                  </a:lnTo>
                  <a:lnTo>
                    <a:pt x="586367" y="180456"/>
                  </a:lnTo>
                  <a:lnTo>
                    <a:pt x="637851" y="175422"/>
                  </a:lnTo>
                  <a:lnTo>
                    <a:pt x="687616" y="168570"/>
                  </a:lnTo>
                  <a:lnTo>
                    <a:pt x="735138" y="159898"/>
                  </a:lnTo>
                  <a:lnTo>
                    <a:pt x="779890" y="149408"/>
                  </a:lnTo>
                  <a:lnTo>
                    <a:pt x="821346" y="137099"/>
                  </a:lnTo>
                  <a:lnTo>
                    <a:pt x="858981" y="122970"/>
                  </a:lnTo>
                  <a:lnTo>
                    <a:pt x="920683" y="89256"/>
                  </a:lnTo>
                  <a:lnTo>
                    <a:pt x="960789" y="48266"/>
                  </a:lnTo>
                  <a:lnTo>
                    <a:pt x="971429" y="25042"/>
                  </a:lnTo>
                  <a:lnTo>
                    <a:pt x="975093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2764828" y="4169105"/>
              <a:ext cx="111760" cy="127000"/>
            </a:xfrm>
            <a:custGeom>
              <a:avLst/>
              <a:gdLst/>
              <a:ahLst/>
              <a:cxnLst/>
              <a:rect l="l" t="t" r="r" b="b"/>
              <a:pathLst>
                <a:path w="111760" h="127000">
                  <a:moveTo>
                    <a:pt x="0" y="0"/>
                  </a:moveTo>
                  <a:lnTo>
                    <a:pt x="3797" y="126580"/>
                  </a:lnTo>
                  <a:lnTo>
                    <a:pt x="111531" y="599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2" name="object 92"/>
          <p:cNvSpPr txBox="1"/>
          <p:nvPr/>
        </p:nvSpPr>
        <p:spPr>
          <a:xfrm>
            <a:off x="2627052" y="3712949"/>
            <a:ext cx="238760" cy="407099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R="5080" indent="-50800" algn="ctr">
              <a:lnSpc>
                <a:spcPct val="80000"/>
              </a:lnSpc>
            </a:pPr>
            <a:r>
              <a:rPr sz="16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1600" b="1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3</a:t>
            </a:r>
            <a:r>
              <a:rPr lang="en-US" sz="1600" b="1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1600" b="1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16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3119132" y="4130840"/>
            <a:ext cx="283210" cy="610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00"/>
              </a:spcBef>
            </a:pPr>
            <a:r>
              <a:rPr sz="13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÷3</a:t>
            </a:r>
            <a:endParaRPr sz="130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80"/>
              </a:spcBef>
            </a:pPr>
            <a:r>
              <a:rPr sz="13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÷12</a:t>
            </a:r>
            <a:endParaRPr sz="1300">
              <a:latin typeface="Grammarsaurus" pitchFamily="2" charset="0"/>
              <a:cs typeface="Arial"/>
            </a:endParaRPr>
          </a:p>
        </p:txBody>
      </p:sp>
      <p:grpSp>
        <p:nvGrpSpPr>
          <p:cNvPr id="94" name="object 94"/>
          <p:cNvGrpSpPr/>
          <p:nvPr/>
        </p:nvGrpSpPr>
        <p:grpSpPr>
          <a:xfrm>
            <a:off x="2764828" y="4498795"/>
            <a:ext cx="1031240" cy="917575"/>
            <a:chOff x="2764828" y="4498795"/>
            <a:chExt cx="1031240" cy="917575"/>
          </a:xfrm>
        </p:grpSpPr>
        <p:sp>
          <p:nvSpPr>
            <p:cNvPr id="95" name="object 95"/>
            <p:cNvSpPr/>
            <p:nvPr/>
          </p:nvSpPr>
          <p:spPr>
            <a:xfrm>
              <a:off x="2807830" y="4511495"/>
              <a:ext cx="975360" cy="185420"/>
            </a:xfrm>
            <a:custGeom>
              <a:avLst/>
              <a:gdLst/>
              <a:ahLst/>
              <a:cxnLst/>
              <a:rect l="l" t="t" r="r" b="b"/>
              <a:pathLst>
                <a:path w="975360" h="185420">
                  <a:moveTo>
                    <a:pt x="0" y="104700"/>
                  </a:moveTo>
                  <a:lnTo>
                    <a:pt x="57050" y="69293"/>
                  </a:lnTo>
                  <a:lnTo>
                    <a:pt x="92726" y="54318"/>
                  </a:lnTo>
                  <a:lnTo>
                    <a:pt x="132468" y="41162"/>
                  </a:lnTo>
                  <a:lnTo>
                    <a:pt x="175751" y="29825"/>
                  </a:lnTo>
                  <a:lnTo>
                    <a:pt x="222049" y="20307"/>
                  </a:lnTo>
                  <a:lnTo>
                    <a:pt x="270835" y="12607"/>
                  </a:lnTo>
                  <a:lnTo>
                    <a:pt x="321584" y="6727"/>
                  </a:lnTo>
                  <a:lnTo>
                    <a:pt x="373770" y="2665"/>
                  </a:lnTo>
                  <a:lnTo>
                    <a:pt x="426867" y="423"/>
                  </a:lnTo>
                  <a:lnTo>
                    <a:pt x="480350" y="0"/>
                  </a:lnTo>
                  <a:lnTo>
                    <a:pt x="533692" y="1395"/>
                  </a:lnTo>
                  <a:lnTo>
                    <a:pt x="586367" y="4610"/>
                  </a:lnTo>
                  <a:lnTo>
                    <a:pt x="637851" y="9643"/>
                  </a:lnTo>
                  <a:lnTo>
                    <a:pt x="687616" y="16495"/>
                  </a:lnTo>
                  <a:lnTo>
                    <a:pt x="735138" y="25167"/>
                  </a:lnTo>
                  <a:lnTo>
                    <a:pt x="779890" y="35657"/>
                  </a:lnTo>
                  <a:lnTo>
                    <a:pt x="821346" y="47967"/>
                  </a:lnTo>
                  <a:lnTo>
                    <a:pt x="858981" y="62095"/>
                  </a:lnTo>
                  <a:lnTo>
                    <a:pt x="920683" y="95809"/>
                  </a:lnTo>
                  <a:lnTo>
                    <a:pt x="960789" y="136800"/>
                  </a:lnTo>
                  <a:lnTo>
                    <a:pt x="971429" y="160023"/>
                  </a:lnTo>
                  <a:lnTo>
                    <a:pt x="975093" y="185066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764840" y="4569980"/>
              <a:ext cx="111760" cy="127000"/>
            </a:xfrm>
            <a:custGeom>
              <a:avLst/>
              <a:gdLst/>
              <a:ahLst/>
              <a:cxnLst/>
              <a:rect l="l" t="t" r="r" b="b"/>
              <a:pathLst>
                <a:path w="111760" h="127000">
                  <a:moveTo>
                    <a:pt x="3797" y="0"/>
                  </a:moveTo>
                  <a:lnTo>
                    <a:pt x="0" y="126580"/>
                  </a:lnTo>
                  <a:lnTo>
                    <a:pt x="111531" y="66586"/>
                  </a:lnTo>
                  <a:lnTo>
                    <a:pt x="3797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2807830" y="5218417"/>
              <a:ext cx="975360" cy="185420"/>
            </a:xfrm>
            <a:custGeom>
              <a:avLst/>
              <a:gdLst/>
              <a:ahLst/>
              <a:cxnLst/>
              <a:rect l="l" t="t" r="r" b="b"/>
              <a:pathLst>
                <a:path w="975360" h="185420">
                  <a:moveTo>
                    <a:pt x="0" y="80365"/>
                  </a:moveTo>
                  <a:lnTo>
                    <a:pt x="57050" y="115772"/>
                  </a:lnTo>
                  <a:lnTo>
                    <a:pt x="92726" y="130747"/>
                  </a:lnTo>
                  <a:lnTo>
                    <a:pt x="132468" y="143903"/>
                  </a:lnTo>
                  <a:lnTo>
                    <a:pt x="175751" y="155241"/>
                  </a:lnTo>
                  <a:lnTo>
                    <a:pt x="222049" y="164759"/>
                  </a:lnTo>
                  <a:lnTo>
                    <a:pt x="270835" y="172458"/>
                  </a:lnTo>
                  <a:lnTo>
                    <a:pt x="321584" y="178339"/>
                  </a:lnTo>
                  <a:lnTo>
                    <a:pt x="373770" y="182400"/>
                  </a:lnTo>
                  <a:lnTo>
                    <a:pt x="426867" y="184642"/>
                  </a:lnTo>
                  <a:lnTo>
                    <a:pt x="480350" y="185066"/>
                  </a:lnTo>
                  <a:lnTo>
                    <a:pt x="533692" y="183670"/>
                  </a:lnTo>
                  <a:lnTo>
                    <a:pt x="586367" y="180456"/>
                  </a:lnTo>
                  <a:lnTo>
                    <a:pt x="637851" y="175422"/>
                  </a:lnTo>
                  <a:lnTo>
                    <a:pt x="687616" y="168570"/>
                  </a:lnTo>
                  <a:lnTo>
                    <a:pt x="735138" y="159898"/>
                  </a:lnTo>
                  <a:lnTo>
                    <a:pt x="779890" y="149408"/>
                  </a:lnTo>
                  <a:lnTo>
                    <a:pt x="821346" y="137099"/>
                  </a:lnTo>
                  <a:lnTo>
                    <a:pt x="858981" y="122970"/>
                  </a:lnTo>
                  <a:lnTo>
                    <a:pt x="920683" y="89256"/>
                  </a:lnTo>
                  <a:lnTo>
                    <a:pt x="960789" y="48266"/>
                  </a:lnTo>
                  <a:lnTo>
                    <a:pt x="971429" y="25042"/>
                  </a:lnTo>
                  <a:lnTo>
                    <a:pt x="975093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2764828" y="5218417"/>
              <a:ext cx="111760" cy="127000"/>
            </a:xfrm>
            <a:custGeom>
              <a:avLst/>
              <a:gdLst/>
              <a:ahLst/>
              <a:cxnLst/>
              <a:rect l="l" t="t" r="r" b="b"/>
              <a:pathLst>
                <a:path w="111760" h="127000">
                  <a:moveTo>
                    <a:pt x="0" y="0"/>
                  </a:moveTo>
                  <a:lnTo>
                    <a:pt x="3797" y="126580"/>
                  </a:lnTo>
                  <a:lnTo>
                    <a:pt x="111531" y="5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9" name="object 99"/>
          <p:cNvSpPr txBox="1"/>
          <p:nvPr/>
        </p:nvSpPr>
        <p:spPr>
          <a:xfrm>
            <a:off x="2627052" y="4763823"/>
            <a:ext cx="238760" cy="407099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R="5080" indent="-50800" algn="ctr">
              <a:lnSpc>
                <a:spcPct val="80000"/>
              </a:lnSpc>
            </a:pPr>
            <a:r>
              <a:rPr sz="16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1600" b="1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lang="en-US" sz="1600" b="1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1600" b="1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16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3119132" y="5180164"/>
            <a:ext cx="283210" cy="610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÷12</a:t>
            </a:r>
            <a:endParaRPr sz="1300">
              <a:latin typeface="Grammarsaurus" pitchFamily="2" charset="0"/>
              <a:cs typeface="Arial"/>
            </a:endParaRPr>
          </a:p>
          <a:p>
            <a:pPr marL="50165">
              <a:lnSpc>
                <a:spcPct val="100000"/>
              </a:lnSpc>
              <a:spcBef>
                <a:spcPts val="1480"/>
              </a:spcBef>
            </a:pPr>
            <a:r>
              <a:rPr sz="13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÷2</a:t>
            </a:r>
            <a:endParaRPr sz="1300">
              <a:latin typeface="Grammarsaurus" pitchFamily="2" charset="0"/>
              <a:cs typeface="Aria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3156927" y="6229478"/>
            <a:ext cx="208279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÷2</a:t>
            </a:r>
            <a:endParaRPr sz="1300">
              <a:latin typeface="Grammarsaurus" pitchFamily="2" charset="0"/>
              <a:cs typeface="Arial"/>
            </a:endParaRPr>
          </a:p>
        </p:txBody>
      </p:sp>
      <p:grpSp>
        <p:nvGrpSpPr>
          <p:cNvPr id="102" name="object 102"/>
          <p:cNvGrpSpPr/>
          <p:nvPr/>
        </p:nvGrpSpPr>
        <p:grpSpPr>
          <a:xfrm>
            <a:off x="2764828" y="5548113"/>
            <a:ext cx="1031240" cy="917575"/>
            <a:chOff x="2764828" y="5548113"/>
            <a:chExt cx="1031240" cy="917575"/>
          </a:xfrm>
        </p:grpSpPr>
        <p:sp>
          <p:nvSpPr>
            <p:cNvPr id="103" name="object 103"/>
            <p:cNvSpPr/>
            <p:nvPr/>
          </p:nvSpPr>
          <p:spPr>
            <a:xfrm>
              <a:off x="2807830" y="5560813"/>
              <a:ext cx="975360" cy="185420"/>
            </a:xfrm>
            <a:custGeom>
              <a:avLst/>
              <a:gdLst/>
              <a:ahLst/>
              <a:cxnLst/>
              <a:rect l="l" t="t" r="r" b="b"/>
              <a:pathLst>
                <a:path w="975360" h="185420">
                  <a:moveTo>
                    <a:pt x="0" y="104700"/>
                  </a:moveTo>
                  <a:lnTo>
                    <a:pt x="57049" y="69293"/>
                  </a:lnTo>
                  <a:lnTo>
                    <a:pt x="92725" y="54318"/>
                  </a:lnTo>
                  <a:lnTo>
                    <a:pt x="132467" y="41162"/>
                  </a:lnTo>
                  <a:lnTo>
                    <a:pt x="175750" y="29825"/>
                  </a:lnTo>
                  <a:lnTo>
                    <a:pt x="222047" y="20307"/>
                  </a:lnTo>
                  <a:lnTo>
                    <a:pt x="270832" y="12607"/>
                  </a:lnTo>
                  <a:lnTo>
                    <a:pt x="321581" y="6727"/>
                  </a:lnTo>
                  <a:lnTo>
                    <a:pt x="373766" y="2665"/>
                  </a:lnTo>
                  <a:lnTo>
                    <a:pt x="426863" y="423"/>
                  </a:lnTo>
                  <a:lnTo>
                    <a:pt x="480344" y="0"/>
                  </a:lnTo>
                  <a:lnTo>
                    <a:pt x="533686" y="1395"/>
                  </a:lnTo>
                  <a:lnTo>
                    <a:pt x="586361" y="4610"/>
                  </a:lnTo>
                  <a:lnTo>
                    <a:pt x="637843" y="9643"/>
                  </a:lnTo>
                  <a:lnTo>
                    <a:pt x="687608" y="16495"/>
                  </a:lnTo>
                  <a:lnTo>
                    <a:pt x="735129" y="25167"/>
                  </a:lnTo>
                  <a:lnTo>
                    <a:pt x="779880" y="35657"/>
                  </a:lnTo>
                  <a:lnTo>
                    <a:pt x="821336" y="47967"/>
                  </a:lnTo>
                  <a:lnTo>
                    <a:pt x="858970" y="62095"/>
                  </a:lnTo>
                  <a:lnTo>
                    <a:pt x="920671" y="95809"/>
                  </a:lnTo>
                  <a:lnTo>
                    <a:pt x="960777" y="136800"/>
                  </a:lnTo>
                  <a:lnTo>
                    <a:pt x="971417" y="160023"/>
                  </a:lnTo>
                  <a:lnTo>
                    <a:pt x="975080" y="185066"/>
                  </a:lnTo>
                </a:path>
              </a:pathLst>
            </a:custGeom>
            <a:ln w="25399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2764840" y="5619286"/>
              <a:ext cx="111760" cy="127000"/>
            </a:xfrm>
            <a:custGeom>
              <a:avLst/>
              <a:gdLst/>
              <a:ahLst/>
              <a:cxnLst/>
              <a:rect l="l" t="t" r="r" b="b"/>
              <a:pathLst>
                <a:path w="111760" h="127000">
                  <a:moveTo>
                    <a:pt x="3797" y="0"/>
                  </a:moveTo>
                  <a:lnTo>
                    <a:pt x="0" y="126593"/>
                  </a:lnTo>
                  <a:lnTo>
                    <a:pt x="111518" y="66598"/>
                  </a:lnTo>
                  <a:lnTo>
                    <a:pt x="3797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2807830" y="6267737"/>
              <a:ext cx="975360" cy="185420"/>
            </a:xfrm>
            <a:custGeom>
              <a:avLst/>
              <a:gdLst/>
              <a:ahLst/>
              <a:cxnLst/>
              <a:rect l="l" t="t" r="r" b="b"/>
              <a:pathLst>
                <a:path w="975360" h="185420">
                  <a:moveTo>
                    <a:pt x="0" y="80365"/>
                  </a:moveTo>
                  <a:lnTo>
                    <a:pt x="57049" y="115772"/>
                  </a:lnTo>
                  <a:lnTo>
                    <a:pt x="92725" y="130747"/>
                  </a:lnTo>
                  <a:lnTo>
                    <a:pt x="132467" y="143903"/>
                  </a:lnTo>
                  <a:lnTo>
                    <a:pt x="175750" y="155241"/>
                  </a:lnTo>
                  <a:lnTo>
                    <a:pt x="222047" y="164759"/>
                  </a:lnTo>
                  <a:lnTo>
                    <a:pt x="270832" y="172458"/>
                  </a:lnTo>
                  <a:lnTo>
                    <a:pt x="321581" y="178339"/>
                  </a:lnTo>
                  <a:lnTo>
                    <a:pt x="373766" y="182400"/>
                  </a:lnTo>
                  <a:lnTo>
                    <a:pt x="426863" y="184642"/>
                  </a:lnTo>
                  <a:lnTo>
                    <a:pt x="480344" y="185066"/>
                  </a:lnTo>
                  <a:lnTo>
                    <a:pt x="533686" y="183670"/>
                  </a:lnTo>
                  <a:lnTo>
                    <a:pt x="586361" y="180456"/>
                  </a:lnTo>
                  <a:lnTo>
                    <a:pt x="637843" y="175422"/>
                  </a:lnTo>
                  <a:lnTo>
                    <a:pt x="687608" y="168570"/>
                  </a:lnTo>
                  <a:lnTo>
                    <a:pt x="735129" y="159898"/>
                  </a:lnTo>
                  <a:lnTo>
                    <a:pt x="779880" y="149408"/>
                  </a:lnTo>
                  <a:lnTo>
                    <a:pt x="821336" y="137099"/>
                  </a:lnTo>
                  <a:lnTo>
                    <a:pt x="858970" y="122970"/>
                  </a:lnTo>
                  <a:lnTo>
                    <a:pt x="920671" y="89256"/>
                  </a:lnTo>
                  <a:lnTo>
                    <a:pt x="960777" y="48266"/>
                  </a:lnTo>
                  <a:lnTo>
                    <a:pt x="971417" y="25042"/>
                  </a:lnTo>
                  <a:lnTo>
                    <a:pt x="97508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2764828" y="6267738"/>
              <a:ext cx="111760" cy="127000"/>
            </a:xfrm>
            <a:custGeom>
              <a:avLst/>
              <a:gdLst/>
              <a:ahLst/>
              <a:cxnLst/>
              <a:rect l="l" t="t" r="r" b="b"/>
              <a:pathLst>
                <a:path w="111760" h="127000">
                  <a:moveTo>
                    <a:pt x="0" y="0"/>
                  </a:moveTo>
                  <a:lnTo>
                    <a:pt x="3797" y="126580"/>
                  </a:lnTo>
                  <a:lnTo>
                    <a:pt x="111518" y="59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7" name="object 107"/>
          <p:cNvSpPr txBox="1"/>
          <p:nvPr/>
        </p:nvSpPr>
        <p:spPr>
          <a:xfrm>
            <a:off x="2627052" y="5814688"/>
            <a:ext cx="238760" cy="407099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R="5080" indent="-50800" algn="ctr">
              <a:lnSpc>
                <a:spcPct val="80000"/>
              </a:lnSpc>
            </a:pPr>
            <a:r>
              <a:rPr sz="16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1600" b="1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3</a:t>
            </a:r>
            <a:r>
              <a:rPr lang="en-US" sz="1600" b="1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1600" b="1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16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108" name="object 108"/>
          <p:cNvSpPr txBox="1">
            <a:spLocks noGrp="1"/>
          </p:cNvSpPr>
          <p:nvPr>
            <p:ph type="title"/>
          </p:nvPr>
        </p:nvSpPr>
        <p:spPr>
          <a:xfrm>
            <a:off x="8070519" y="718261"/>
            <a:ext cx="25114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Simplify</a:t>
            </a:r>
            <a:r>
              <a:rPr b="1" spc="-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b="1" spc="-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b="1" spc="-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fractions</a:t>
            </a:r>
          </a:p>
        </p:txBody>
      </p:sp>
      <p:sp>
        <p:nvSpPr>
          <p:cNvPr id="110" name="object 29"/>
          <p:cNvSpPr txBox="1"/>
          <p:nvPr/>
        </p:nvSpPr>
        <p:spPr>
          <a:xfrm>
            <a:off x="3723556" y="1561823"/>
            <a:ext cx="326301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15</a:t>
            </a:r>
            <a:r>
              <a:rPr lang="en-US" u="heavy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endParaRPr sz="1800" dirty="0">
              <a:solidFill>
                <a:schemeClr val="bg1"/>
              </a:solidFill>
              <a:latin typeface="Grammarsaurus" pitchFamily="2" charset="0"/>
              <a:cs typeface="Gill Sans MT"/>
            </a:endParaRPr>
          </a:p>
          <a:p>
            <a:pPr algn="ctr">
              <a:lnSpc>
                <a:spcPts val="1800"/>
              </a:lnSpc>
            </a:pP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25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sp>
        <p:nvSpPr>
          <p:cNvPr id="111" name="object 33"/>
          <p:cNvSpPr txBox="1"/>
          <p:nvPr/>
        </p:nvSpPr>
        <p:spPr>
          <a:xfrm>
            <a:off x="3730179" y="2600521"/>
            <a:ext cx="325831" cy="50090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15875" algn="ctr">
              <a:lnSpc>
                <a:spcPts val="1800"/>
              </a:lnSpc>
            </a:pPr>
            <a:r>
              <a:rPr sz="1800" u="heavy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6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20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sp>
        <p:nvSpPr>
          <p:cNvPr id="112" name="object 37"/>
          <p:cNvSpPr txBox="1"/>
          <p:nvPr/>
        </p:nvSpPr>
        <p:spPr>
          <a:xfrm>
            <a:off x="3761569" y="3661829"/>
            <a:ext cx="287610" cy="50090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6985" indent="7620" algn="ctr">
              <a:lnSpc>
                <a:spcPts val="1800"/>
              </a:lnSpc>
            </a:pPr>
            <a:r>
              <a:rPr lang="en-US" u="heavy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9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12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sp>
        <p:nvSpPr>
          <p:cNvPr id="113" name="object 41"/>
          <p:cNvSpPr txBox="1"/>
          <p:nvPr/>
        </p:nvSpPr>
        <p:spPr>
          <a:xfrm>
            <a:off x="3744492" y="4728281"/>
            <a:ext cx="29720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12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endParaRPr sz="1800" dirty="0">
              <a:solidFill>
                <a:schemeClr val="bg1"/>
              </a:solidFill>
              <a:latin typeface="Grammarsaurus" pitchFamily="2" charset="0"/>
              <a:cs typeface="Gill Sans MT"/>
            </a:endParaRPr>
          </a:p>
          <a:p>
            <a:pPr algn="ctr">
              <a:lnSpc>
                <a:spcPts val="1800"/>
              </a:lnSpc>
            </a:pP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24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sp>
        <p:nvSpPr>
          <p:cNvPr id="114" name="object 45"/>
          <p:cNvSpPr txBox="1"/>
          <p:nvPr/>
        </p:nvSpPr>
        <p:spPr>
          <a:xfrm>
            <a:off x="3761331" y="5752892"/>
            <a:ext cx="263525" cy="50090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8890" algn="ctr">
              <a:lnSpc>
                <a:spcPts val="1800"/>
              </a:lnSpc>
            </a:pPr>
            <a:r>
              <a:rPr lang="en-US" u="heavy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6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16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sp>
        <p:nvSpPr>
          <p:cNvPr id="115" name="object 49"/>
          <p:cNvSpPr txBox="1"/>
          <p:nvPr/>
        </p:nvSpPr>
        <p:spPr>
          <a:xfrm>
            <a:off x="8169947" y="1551229"/>
            <a:ext cx="247206" cy="50090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-56515" algn="ctr">
              <a:lnSpc>
                <a:spcPts val="1800"/>
              </a:lnSpc>
            </a:pPr>
            <a:r>
              <a:rPr sz="1800" u="heavy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u="heavy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sp>
        <p:nvSpPr>
          <p:cNvPr id="116" name="object 53"/>
          <p:cNvSpPr txBox="1"/>
          <p:nvPr/>
        </p:nvSpPr>
        <p:spPr>
          <a:xfrm>
            <a:off x="8169947" y="2599144"/>
            <a:ext cx="247206" cy="50090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-56515" algn="ctr">
              <a:lnSpc>
                <a:spcPts val="1800"/>
              </a:lnSpc>
            </a:pPr>
            <a:r>
              <a:rPr sz="1800" u="heavy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3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5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sp>
        <p:nvSpPr>
          <p:cNvPr id="117" name="object 57"/>
          <p:cNvSpPr txBox="1"/>
          <p:nvPr/>
        </p:nvSpPr>
        <p:spPr>
          <a:xfrm>
            <a:off x="8136266" y="3644433"/>
            <a:ext cx="368821" cy="500906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algn="ctr">
              <a:lnSpc>
                <a:spcPts val="1800"/>
              </a:lnSpc>
            </a:pPr>
            <a:r>
              <a:rPr lang="en-US" u="heavy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3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 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10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sp>
        <p:nvSpPr>
          <p:cNvPr id="118" name="object 61"/>
          <p:cNvSpPr txBox="1"/>
          <p:nvPr/>
        </p:nvSpPr>
        <p:spPr>
          <a:xfrm>
            <a:off x="8176183" y="4717700"/>
            <a:ext cx="235445" cy="495649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-56515" algn="ctr">
              <a:lnSpc>
                <a:spcPts val="1800"/>
              </a:lnSpc>
            </a:pPr>
            <a:r>
              <a:rPr lang="en-US" u="heavy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3</a:t>
            </a:r>
            <a:r>
              <a:rPr lang="en-US" sz="1800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8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sp>
        <p:nvSpPr>
          <p:cNvPr id="119" name="object 65"/>
          <p:cNvSpPr txBox="1"/>
          <p:nvPr/>
        </p:nvSpPr>
        <p:spPr>
          <a:xfrm>
            <a:off x="8181998" y="5764815"/>
            <a:ext cx="235445" cy="495649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-56515" algn="ctr">
              <a:lnSpc>
                <a:spcPts val="1800"/>
              </a:lnSpc>
            </a:pPr>
            <a:r>
              <a:rPr lang="en-US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u="heavy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3</a:t>
            </a:r>
            <a:r>
              <a:rPr lang="en-US" u="heavy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180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18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4</a:t>
            </a:r>
            <a:endParaRPr sz="1800" dirty="0">
              <a:latin typeface="Grammarsaurus" pitchFamily="2" charset="0"/>
              <a:cs typeface="Gill Sans MT"/>
            </a:endParaRPr>
          </a:p>
        </p:txBody>
      </p:sp>
      <p:sp>
        <p:nvSpPr>
          <p:cNvPr id="120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82" y="621893"/>
              <a:ext cx="6457950" cy="581660"/>
            </a:xfrm>
            <a:custGeom>
              <a:avLst/>
              <a:gdLst/>
              <a:ahLst/>
              <a:cxnLst/>
              <a:rect l="l" t="t" r="r" b="b"/>
              <a:pathLst>
                <a:path w="6457950" h="581660">
                  <a:moveTo>
                    <a:pt x="6424053" y="0"/>
                  </a:moveTo>
                  <a:lnTo>
                    <a:pt x="33680" y="0"/>
                  </a:lnTo>
                  <a:lnTo>
                    <a:pt x="20568" y="2646"/>
                  </a:lnTo>
                  <a:lnTo>
                    <a:pt x="9863" y="9863"/>
                  </a:lnTo>
                  <a:lnTo>
                    <a:pt x="2646" y="20568"/>
                  </a:lnTo>
                  <a:lnTo>
                    <a:pt x="0" y="33680"/>
                  </a:lnTo>
                  <a:lnTo>
                    <a:pt x="0" y="547903"/>
                  </a:lnTo>
                  <a:lnTo>
                    <a:pt x="2646" y="561017"/>
                  </a:lnTo>
                  <a:lnTo>
                    <a:pt x="9863" y="571727"/>
                  </a:lnTo>
                  <a:lnTo>
                    <a:pt x="20568" y="578948"/>
                  </a:lnTo>
                  <a:lnTo>
                    <a:pt x="33680" y="581596"/>
                  </a:lnTo>
                  <a:lnTo>
                    <a:pt x="6424053" y="581596"/>
                  </a:lnTo>
                  <a:lnTo>
                    <a:pt x="6437172" y="578948"/>
                  </a:lnTo>
                  <a:lnTo>
                    <a:pt x="6447882" y="571727"/>
                  </a:lnTo>
                  <a:lnTo>
                    <a:pt x="6455100" y="561017"/>
                  </a:lnTo>
                  <a:lnTo>
                    <a:pt x="6457746" y="547903"/>
                  </a:lnTo>
                  <a:lnTo>
                    <a:pt x="6457746" y="33680"/>
                  </a:lnTo>
                  <a:lnTo>
                    <a:pt x="6455100" y="20568"/>
                  </a:lnTo>
                  <a:lnTo>
                    <a:pt x="6447882" y="9863"/>
                  </a:lnTo>
                  <a:lnTo>
                    <a:pt x="6437172" y="2646"/>
                  </a:lnTo>
                  <a:lnTo>
                    <a:pt x="642405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82" y="621893"/>
              <a:ext cx="6457950" cy="581660"/>
            </a:xfrm>
            <a:custGeom>
              <a:avLst/>
              <a:gdLst/>
              <a:ahLst/>
              <a:cxnLst/>
              <a:rect l="l" t="t" r="r" b="b"/>
              <a:pathLst>
                <a:path w="6457950" h="581660">
                  <a:moveTo>
                    <a:pt x="6424053" y="581596"/>
                  </a:moveTo>
                  <a:lnTo>
                    <a:pt x="33680" y="581596"/>
                  </a:lnTo>
                  <a:lnTo>
                    <a:pt x="20568" y="578948"/>
                  </a:lnTo>
                  <a:lnTo>
                    <a:pt x="9863" y="571727"/>
                  </a:lnTo>
                  <a:lnTo>
                    <a:pt x="2646" y="561017"/>
                  </a:lnTo>
                  <a:lnTo>
                    <a:pt x="0" y="547903"/>
                  </a:lnTo>
                  <a:lnTo>
                    <a:pt x="0" y="33680"/>
                  </a:lnTo>
                  <a:lnTo>
                    <a:pt x="2646" y="20568"/>
                  </a:lnTo>
                  <a:lnTo>
                    <a:pt x="9863" y="9863"/>
                  </a:lnTo>
                  <a:lnTo>
                    <a:pt x="20568" y="2646"/>
                  </a:lnTo>
                  <a:lnTo>
                    <a:pt x="33680" y="0"/>
                  </a:lnTo>
                  <a:lnTo>
                    <a:pt x="6424053" y="0"/>
                  </a:lnTo>
                  <a:lnTo>
                    <a:pt x="6437172" y="2646"/>
                  </a:lnTo>
                  <a:lnTo>
                    <a:pt x="6447882" y="9863"/>
                  </a:lnTo>
                  <a:lnTo>
                    <a:pt x="6455100" y="20568"/>
                  </a:lnTo>
                  <a:lnTo>
                    <a:pt x="6457746" y="33680"/>
                  </a:lnTo>
                  <a:lnTo>
                    <a:pt x="6457746" y="547903"/>
                  </a:lnTo>
                  <a:lnTo>
                    <a:pt x="6455100" y="561017"/>
                  </a:lnTo>
                  <a:lnTo>
                    <a:pt x="6447882" y="571727"/>
                  </a:lnTo>
                  <a:lnTo>
                    <a:pt x="6437172" y="578948"/>
                  </a:lnTo>
                  <a:lnTo>
                    <a:pt x="6424053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404041"/>
                </a:solidFill>
                <a:latin typeface="Grammarsaurus" pitchFamily="2" charset="0"/>
              </a:rPr>
              <a:t>Write the missing number to make this </a:t>
            </a:r>
            <a:r>
              <a:rPr b="1" spc="-10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addition </a:t>
            </a:r>
            <a:r>
              <a:rPr spc="-100" dirty="0">
                <a:solidFill>
                  <a:srgbClr val="404041"/>
                </a:solidFill>
                <a:latin typeface="Grammarsaurus" pitchFamily="2" charset="0"/>
              </a:rPr>
              <a:t>correct.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595688" y="615543"/>
            <a:ext cx="594360" cy="594360"/>
            <a:chOff x="595688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810412" y="73630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7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101363" y="3071342"/>
            <a:ext cx="2774315" cy="715645"/>
            <a:chOff x="4101363" y="3071342"/>
            <a:chExt cx="2774315" cy="715645"/>
          </a:xfrm>
        </p:grpSpPr>
        <p:sp>
          <p:nvSpPr>
            <p:cNvPr id="27" name="object 27"/>
            <p:cNvSpPr/>
            <p:nvPr/>
          </p:nvSpPr>
          <p:spPr>
            <a:xfrm>
              <a:off x="4107713" y="3077692"/>
              <a:ext cx="2761615" cy="702945"/>
            </a:xfrm>
            <a:custGeom>
              <a:avLst/>
              <a:gdLst/>
              <a:ahLst/>
              <a:cxnLst/>
              <a:rect l="l" t="t" r="r" b="b"/>
              <a:pathLst>
                <a:path w="2761615" h="702945">
                  <a:moveTo>
                    <a:pt x="2626067" y="0"/>
                  </a:moveTo>
                  <a:lnTo>
                    <a:pt x="134950" y="0"/>
                  </a:lnTo>
                  <a:lnTo>
                    <a:pt x="92293" y="6879"/>
                  </a:lnTo>
                  <a:lnTo>
                    <a:pt x="55248" y="26035"/>
                  </a:lnTo>
                  <a:lnTo>
                    <a:pt x="26036" y="55245"/>
                  </a:lnTo>
                  <a:lnTo>
                    <a:pt x="6879" y="92286"/>
                  </a:lnTo>
                  <a:lnTo>
                    <a:pt x="0" y="134937"/>
                  </a:lnTo>
                  <a:lnTo>
                    <a:pt x="0" y="567677"/>
                  </a:lnTo>
                  <a:lnTo>
                    <a:pt x="6879" y="610327"/>
                  </a:lnTo>
                  <a:lnTo>
                    <a:pt x="26036" y="647369"/>
                  </a:lnTo>
                  <a:lnTo>
                    <a:pt x="55248" y="676579"/>
                  </a:lnTo>
                  <a:lnTo>
                    <a:pt x="92293" y="695735"/>
                  </a:lnTo>
                  <a:lnTo>
                    <a:pt x="134950" y="702614"/>
                  </a:lnTo>
                  <a:lnTo>
                    <a:pt x="2626067" y="702614"/>
                  </a:lnTo>
                  <a:lnTo>
                    <a:pt x="2668718" y="695735"/>
                  </a:lnTo>
                  <a:lnTo>
                    <a:pt x="2705760" y="676579"/>
                  </a:lnTo>
                  <a:lnTo>
                    <a:pt x="2734970" y="647369"/>
                  </a:lnTo>
                  <a:lnTo>
                    <a:pt x="2754126" y="610327"/>
                  </a:lnTo>
                  <a:lnTo>
                    <a:pt x="2761005" y="567677"/>
                  </a:lnTo>
                  <a:lnTo>
                    <a:pt x="2761005" y="134937"/>
                  </a:lnTo>
                  <a:lnTo>
                    <a:pt x="2754126" y="92286"/>
                  </a:lnTo>
                  <a:lnTo>
                    <a:pt x="2734970" y="55245"/>
                  </a:lnTo>
                  <a:lnTo>
                    <a:pt x="2705760" y="26035"/>
                  </a:lnTo>
                  <a:lnTo>
                    <a:pt x="2668718" y="6879"/>
                  </a:lnTo>
                  <a:lnTo>
                    <a:pt x="26260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107713" y="3077692"/>
              <a:ext cx="2761615" cy="702945"/>
            </a:xfrm>
            <a:custGeom>
              <a:avLst/>
              <a:gdLst/>
              <a:ahLst/>
              <a:cxnLst/>
              <a:rect l="l" t="t" r="r" b="b"/>
              <a:pathLst>
                <a:path w="2761615" h="702945">
                  <a:moveTo>
                    <a:pt x="2626067" y="702614"/>
                  </a:moveTo>
                  <a:lnTo>
                    <a:pt x="134950" y="702614"/>
                  </a:lnTo>
                  <a:lnTo>
                    <a:pt x="92293" y="695735"/>
                  </a:lnTo>
                  <a:lnTo>
                    <a:pt x="55248" y="676579"/>
                  </a:lnTo>
                  <a:lnTo>
                    <a:pt x="26036" y="647369"/>
                  </a:lnTo>
                  <a:lnTo>
                    <a:pt x="6879" y="610327"/>
                  </a:lnTo>
                  <a:lnTo>
                    <a:pt x="0" y="567677"/>
                  </a:lnTo>
                  <a:lnTo>
                    <a:pt x="0" y="134937"/>
                  </a:lnTo>
                  <a:lnTo>
                    <a:pt x="6879" y="92286"/>
                  </a:lnTo>
                  <a:lnTo>
                    <a:pt x="26036" y="55245"/>
                  </a:lnTo>
                  <a:lnTo>
                    <a:pt x="55248" y="26035"/>
                  </a:lnTo>
                  <a:lnTo>
                    <a:pt x="92293" y="6879"/>
                  </a:lnTo>
                  <a:lnTo>
                    <a:pt x="134950" y="0"/>
                  </a:lnTo>
                  <a:lnTo>
                    <a:pt x="2626067" y="0"/>
                  </a:lnTo>
                  <a:lnTo>
                    <a:pt x="2668718" y="6879"/>
                  </a:lnTo>
                  <a:lnTo>
                    <a:pt x="2705760" y="26035"/>
                  </a:lnTo>
                  <a:lnTo>
                    <a:pt x="2734970" y="55245"/>
                  </a:lnTo>
                  <a:lnTo>
                    <a:pt x="2754126" y="92286"/>
                  </a:lnTo>
                  <a:lnTo>
                    <a:pt x="2761005" y="134937"/>
                  </a:lnTo>
                  <a:lnTo>
                    <a:pt x="2761005" y="567677"/>
                  </a:lnTo>
                  <a:lnTo>
                    <a:pt x="2754126" y="610327"/>
                  </a:lnTo>
                  <a:lnTo>
                    <a:pt x="2734970" y="647369"/>
                  </a:lnTo>
                  <a:lnTo>
                    <a:pt x="2705760" y="676579"/>
                  </a:lnTo>
                  <a:lnTo>
                    <a:pt x="2668718" y="695735"/>
                  </a:lnTo>
                  <a:lnTo>
                    <a:pt x="2626067" y="702614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589062" y="3164198"/>
            <a:ext cx="2106650" cy="4738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732280" algn="l"/>
              </a:tabLst>
            </a:pPr>
            <a:r>
              <a:rPr sz="30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200,000</a:t>
            </a:r>
            <a:r>
              <a:rPr sz="3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+</a:t>
            </a:r>
            <a:endParaRPr sz="300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309487" y="3164198"/>
            <a:ext cx="3546639" cy="4738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78485" algn="l"/>
                <a:tab pos="1351915" algn="l"/>
                <a:tab pos="1915795" algn="l"/>
              </a:tabLst>
            </a:pPr>
            <a:r>
              <a:rPr sz="3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+</a:t>
            </a:r>
            <a:r>
              <a:rPr sz="3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60</a:t>
            </a:r>
            <a:r>
              <a:rPr sz="3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r>
              <a:rPr sz="3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270,060</a:t>
            </a:r>
            <a:endParaRPr sz="3000">
              <a:latin typeface="Grammarsaurus" pitchFamily="2" charset="0"/>
              <a:cs typeface="Arial"/>
            </a:endParaRPr>
          </a:p>
        </p:txBody>
      </p:sp>
      <p:sp>
        <p:nvSpPr>
          <p:cNvPr id="32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58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58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69" y="621893"/>
              <a:ext cx="6457950" cy="581660"/>
            </a:xfrm>
            <a:custGeom>
              <a:avLst/>
              <a:gdLst/>
              <a:ahLst/>
              <a:cxnLst/>
              <a:rect l="l" t="t" r="r" b="b"/>
              <a:pathLst>
                <a:path w="6457950" h="581660">
                  <a:moveTo>
                    <a:pt x="6424066" y="0"/>
                  </a:moveTo>
                  <a:lnTo>
                    <a:pt x="33693" y="0"/>
                  </a:lnTo>
                  <a:lnTo>
                    <a:pt x="20579" y="2646"/>
                  </a:lnTo>
                  <a:lnTo>
                    <a:pt x="9869" y="9863"/>
                  </a:lnTo>
                  <a:lnTo>
                    <a:pt x="2648" y="20568"/>
                  </a:lnTo>
                  <a:lnTo>
                    <a:pt x="0" y="33680"/>
                  </a:lnTo>
                  <a:lnTo>
                    <a:pt x="0" y="547903"/>
                  </a:lnTo>
                  <a:lnTo>
                    <a:pt x="2648" y="561017"/>
                  </a:lnTo>
                  <a:lnTo>
                    <a:pt x="9869" y="571727"/>
                  </a:lnTo>
                  <a:lnTo>
                    <a:pt x="20579" y="578948"/>
                  </a:lnTo>
                  <a:lnTo>
                    <a:pt x="33693" y="581596"/>
                  </a:lnTo>
                  <a:lnTo>
                    <a:pt x="6424066" y="581596"/>
                  </a:lnTo>
                  <a:lnTo>
                    <a:pt x="6437180" y="578948"/>
                  </a:lnTo>
                  <a:lnTo>
                    <a:pt x="6447890" y="571727"/>
                  </a:lnTo>
                  <a:lnTo>
                    <a:pt x="6455111" y="561017"/>
                  </a:lnTo>
                  <a:lnTo>
                    <a:pt x="6457759" y="547903"/>
                  </a:lnTo>
                  <a:lnTo>
                    <a:pt x="6457759" y="33680"/>
                  </a:lnTo>
                  <a:lnTo>
                    <a:pt x="6455111" y="20568"/>
                  </a:lnTo>
                  <a:lnTo>
                    <a:pt x="6447890" y="9863"/>
                  </a:lnTo>
                  <a:lnTo>
                    <a:pt x="6437180" y="2646"/>
                  </a:lnTo>
                  <a:lnTo>
                    <a:pt x="6424066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69" y="621893"/>
              <a:ext cx="6457950" cy="581660"/>
            </a:xfrm>
            <a:custGeom>
              <a:avLst/>
              <a:gdLst/>
              <a:ahLst/>
              <a:cxnLst/>
              <a:rect l="l" t="t" r="r" b="b"/>
              <a:pathLst>
                <a:path w="6457950" h="581660">
                  <a:moveTo>
                    <a:pt x="6424066" y="581596"/>
                  </a:moveTo>
                  <a:lnTo>
                    <a:pt x="33693" y="581596"/>
                  </a:lnTo>
                  <a:lnTo>
                    <a:pt x="20579" y="578948"/>
                  </a:lnTo>
                  <a:lnTo>
                    <a:pt x="9869" y="571727"/>
                  </a:lnTo>
                  <a:lnTo>
                    <a:pt x="2648" y="561017"/>
                  </a:lnTo>
                  <a:lnTo>
                    <a:pt x="0" y="547903"/>
                  </a:lnTo>
                  <a:lnTo>
                    <a:pt x="0" y="33680"/>
                  </a:lnTo>
                  <a:lnTo>
                    <a:pt x="2648" y="20568"/>
                  </a:lnTo>
                  <a:lnTo>
                    <a:pt x="9869" y="9863"/>
                  </a:lnTo>
                  <a:lnTo>
                    <a:pt x="20579" y="2646"/>
                  </a:lnTo>
                  <a:lnTo>
                    <a:pt x="33693" y="0"/>
                  </a:lnTo>
                  <a:lnTo>
                    <a:pt x="6424066" y="0"/>
                  </a:lnTo>
                  <a:lnTo>
                    <a:pt x="6437180" y="2646"/>
                  </a:lnTo>
                  <a:lnTo>
                    <a:pt x="6447890" y="9863"/>
                  </a:lnTo>
                  <a:lnTo>
                    <a:pt x="6455111" y="20568"/>
                  </a:lnTo>
                  <a:lnTo>
                    <a:pt x="6457759" y="33680"/>
                  </a:lnTo>
                  <a:lnTo>
                    <a:pt x="6457759" y="547903"/>
                  </a:lnTo>
                  <a:lnTo>
                    <a:pt x="6455111" y="561017"/>
                  </a:lnTo>
                  <a:lnTo>
                    <a:pt x="6447890" y="571727"/>
                  </a:lnTo>
                  <a:lnTo>
                    <a:pt x="6437180" y="578948"/>
                  </a:lnTo>
                  <a:lnTo>
                    <a:pt x="6424066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Write the </a:t>
            </a:r>
            <a:r>
              <a:rPr u="heavy" spc="-100" dirty="0">
                <a:uFill>
                  <a:solidFill>
                    <a:srgbClr val="68C5C4"/>
                  </a:solidFill>
                </a:uFill>
                <a:latin typeface="Grammarsaurus" pitchFamily="2" charset="0"/>
              </a:rPr>
              <a:t>missing number</a:t>
            </a:r>
            <a:r>
              <a:rPr spc="-100" dirty="0">
                <a:latin typeface="Grammarsaurus" pitchFamily="2" charset="0"/>
              </a:rPr>
              <a:t> to make this </a:t>
            </a:r>
            <a:r>
              <a:rPr b="1" spc="-100" dirty="0">
                <a:latin typeface="Grammarsaurus" pitchFamily="2" charset="0"/>
                <a:cs typeface="Arial"/>
              </a:rPr>
              <a:t>addition </a:t>
            </a:r>
            <a:r>
              <a:rPr spc="-100" dirty="0">
                <a:latin typeface="Grammarsaurus" pitchFamily="2" charset="0"/>
              </a:rPr>
              <a:t>correct.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595679" y="615543"/>
            <a:ext cx="594360" cy="594360"/>
            <a:chOff x="595679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02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02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810418" y="73630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7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101363" y="3071342"/>
            <a:ext cx="2774315" cy="715645"/>
            <a:chOff x="4101363" y="3071342"/>
            <a:chExt cx="2774315" cy="715645"/>
          </a:xfrm>
        </p:grpSpPr>
        <p:sp>
          <p:nvSpPr>
            <p:cNvPr id="27" name="object 27"/>
            <p:cNvSpPr/>
            <p:nvPr/>
          </p:nvSpPr>
          <p:spPr>
            <a:xfrm>
              <a:off x="4107713" y="3077692"/>
              <a:ext cx="2761615" cy="702945"/>
            </a:xfrm>
            <a:custGeom>
              <a:avLst/>
              <a:gdLst/>
              <a:ahLst/>
              <a:cxnLst/>
              <a:rect l="l" t="t" r="r" b="b"/>
              <a:pathLst>
                <a:path w="2761615" h="702945">
                  <a:moveTo>
                    <a:pt x="2626067" y="0"/>
                  </a:moveTo>
                  <a:lnTo>
                    <a:pt x="134937" y="0"/>
                  </a:lnTo>
                  <a:lnTo>
                    <a:pt x="92282" y="6879"/>
                  </a:lnTo>
                  <a:lnTo>
                    <a:pt x="55239" y="26035"/>
                  </a:lnTo>
                  <a:lnTo>
                    <a:pt x="26031" y="55245"/>
                  </a:lnTo>
                  <a:lnTo>
                    <a:pt x="6878" y="92286"/>
                  </a:lnTo>
                  <a:lnTo>
                    <a:pt x="0" y="134937"/>
                  </a:lnTo>
                  <a:lnTo>
                    <a:pt x="0" y="567677"/>
                  </a:lnTo>
                  <a:lnTo>
                    <a:pt x="6878" y="610327"/>
                  </a:lnTo>
                  <a:lnTo>
                    <a:pt x="26031" y="647369"/>
                  </a:lnTo>
                  <a:lnTo>
                    <a:pt x="55239" y="676579"/>
                  </a:lnTo>
                  <a:lnTo>
                    <a:pt x="92282" y="695735"/>
                  </a:lnTo>
                  <a:lnTo>
                    <a:pt x="134937" y="702614"/>
                  </a:lnTo>
                  <a:lnTo>
                    <a:pt x="2626067" y="702614"/>
                  </a:lnTo>
                  <a:lnTo>
                    <a:pt x="2668718" y="695735"/>
                  </a:lnTo>
                  <a:lnTo>
                    <a:pt x="2705760" y="676579"/>
                  </a:lnTo>
                  <a:lnTo>
                    <a:pt x="2734970" y="647369"/>
                  </a:lnTo>
                  <a:lnTo>
                    <a:pt x="2754126" y="610327"/>
                  </a:lnTo>
                  <a:lnTo>
                    <a:pt x="2761005" y="567677"/>
                  </a:lnTo>
                  <a:lnTo>
                    <a:pt x="2761005" y="134937"/>
                  </a:lnTo>
                  <a:lnTo>
                    <a:pt x="2754126" y="92286"/>
                  </a:lnTo>
                  <a:lnTo>
                    <a:pt x="2734970" y="55245"/>
                  </a:lnTo>
                  <a:lnTo>
                    <a:pt x="2705760" y="26035"/>
                  </a:lnTo>
                  <a:lnTo>
                    <a:pt x="2668718" y="6879"/>
                  </a:lnTo>
                  <a:lnTo>
                    <a:pt x="26260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107713" y="3077692"/>
              <a:ext cx="2761615" cy="702945"/>
            </a:xfrm>
            <a:custGeom>
              <a:avLst/>
              <a:gdLst/>
              <a:ahLst/>
              <a:cxnLst/>
              <a:rect l="l" t="t" r="r" b="b"/>
              <a:pathLst>
                <a:path w="2761615" h="702945">
                  <a:moveTo>
                    <a:pt x="2626067" y="702614"/>
                  </a:moveTo>
                  <a:lnTo>
                    <a:pt x="134937" y="702614"/>
                  </a:lnTo>
                  <a:lnTo>
                    <a:pt x="92282" y="695735"/>
                  </a:lnTo>
                  <a:lnTo>
                    <a:pt x="55239" y="676579"/>
                  </a:lnTo>
                  <a:lnTo>
                    <a:pt x="26031" y="647369"/>
                  </a:lnTo>
                  <a:lnTo>
                    <a:pt x="6878" y="610327"/>
                  </a:lnTo>
                  <a:lnTo>
                    <a:pt x="0" y="567677"/>
                  </a:lnTo>
                  <a:lnTo>
                    <a:pt x="0" y="134937"/>
                  </a:lnTo>
                  <a:lnTo>
                    <a:pt x="6878" y="92286"/>
                  </a:lnTo>
                  <a:lnTo>
                    <a:pt x="26031" y="55245"/>
                  </a:lnTo>
                  <a:lnTo>
                    <a:pt x="55239" y="26035"/>
                  </a:lnTo>
                  <a:lnTo>
                    <a:pt x="92282" y="6879"/>
                  </a:lnTo>
                  <a:lnTo>
                    <a:pt x="134937" y="0"/>
                  </a:lnTo>
                  <a:lnTo>
                    <a:pt x="2626067" y="0"/>
                  </a:lnTo>
                  <a:lnTo>
                    <a:pt x="2668718" y="6879"/>
                  </a:lnTo>
                  <a:lnTo>
                    <a:pt x="2705760" y="26035"/>
                  </a:lnTo>
                  <a:lnTo>
                    <a:pt x="2734970" y="55245"/>
                  </a:lnTo>
                  <a:lnTo>
                    <a:pt x="2754126" y="92286"/>
                  </a:lnTo>
                  <a:lnTo>
                    <a:pt x="2761005" y="134937"/>
                  </a:lnTo>
                  <a:lnTo>
                    <a:pt x="2761005" y="567677"/>
                  </a:lnTo>
                  <a:lnTo>
                    <a:pt x="2754126" y="610327"/>
                  </a:lnTo>
                  <a:lnTo>
                    <a:pt x="2734970" y="647369"/>
                  </a:lnTo>
                  <a:lnTo>
                    <a:pt x="2705760" y="676579"/>
                  </a:lnTo>
                  <a:lnTo>
                    <a:pt x="2668718" y="695735"/>
                  </a:lnTo>
                  <a:lnTo>
                    <a:pt x="2626067" y="702614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587030" y="3164166"/>
            <a:ext cx="212790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32914" algn="l"/>
              </a:tabLst>
            </a:pPr>
            <a:r>
              <a:rPr sz="30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200,000</a:t>
            </a:r>
            <a:r>
              <a:rPr sz="3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+</a:t>
            </a:r>
            <a:endParaRPr sz="3000" dirty="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310031" y="3164166"/>
            <a:ext cx="3583324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78485" algn="l"/>
                <a:tab pos="1352550" algn="l"/>
                <a:tab pos="1917064" algn="l"/>
              </a:tabLst>
            </a:pPr>
            <a:r>
              <a:rPr sz="3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+</a:t>
            </a:r>
            <a:r>
              <a:rPr sz="3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60</a:t>
            </a:r>
            <a:r>
              <a:rPr sz="3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r>
              <a:rPr sz="3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270,060</a:t>
            </a:r>
            <a:endParaRPr sz="300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870106" y="3164166"/>
            <a:ext cx="136981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70,000</a:t>
            </a:r>
            <a:endParaRPr sz="300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377599" y="4475568"/>
            <a:ext cx="1522729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270,060</a:t>
            </a:r>
            <a:endParaRPr sz="3000" dirty="0">
              <a:latin typeface="Grammarsaurus" pitchFamily="2" charset="0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5421401" y="4352467"/>
            <a:ext cx="1195070" cy="586740"/>
            <a:chOff x="5421401" y="4352467"/>
            <a:chExt cx="1195070" cy="586740"/>
          </a:xfrm>
        </p:grpSpPr>
        <p:sp>
          <p:nvSpPr>
            <p:cNvPr id="34" name="object 34"/>
            <p:cNvSpPr/>
            <p:nvPr/>
          </p:nvSpPr>
          <p:spPr>
            <a:xfrm>
              <a:off x="5587580" y="4488421"/>
              <a:ext cx="232410" cy="444500"/>
            </a:xfrm>
            <a:custGeom>
              <a:avLst/>
              <a:gdLst/>
              <a:ahLst/>
              <a:cxnLst/>
              <a:rect l="l" t="t" r="r" b="b"/>
              <a:pathLst>
                <a:path w="232410" h="444500">
                  <a:moveTo>
                    <a:pt x="232232" y="221970"/>
                  </a:moveTo>
                  <a:lnTo>
                    <a:pt x="228083" y="280979"/>
                  </a:lnTo>
                  <a:lnTo>
                    <a:pt x="216377" y="334004"/>
                  </a:lnTo>
                  <a:lnTo>
                    <a:pt x="198220" y="378928"/>
                  </a:lnTo>
                  <a:lnTo>
                    <a:pt x="174719" y="413636"/>
                  </a:lnTo>
                  <a:lnTo>
                    <a:pt x="116116" y="443941"/>
                  </a:lnTo>
                  <a:lnTo>
                    <a:pt x="85250" y="436012"/>
                  </a:lnTo>
                  <a:lnTo>
                    <a:pt x="34012" y="378928"/>
                  </a:lnTo>
                  <a:lnTo>
                    <a:pt x="15854" y="334004"/>
                  </a:lnTo>
                  <a:lnTo>
                    <a:pt x="4148" y="280979"/>
                  </a:lnTo>
                  <a:lnTo>
                    <a:pt x="0" y="221970"/>
                  </a:lnTo>
                  <a:lnTo>
                    <a:pt x="4148" y="162961"/>
                  </a:lnTo>
                  <a:lnTo>
                    <a:pt x="15854" y="109936"/>
                  </a:lnTo>
                  <a:lnTo>
                    <a:pt x="34012" y="65012"/>
                  </a:lnTo>
                  <a:lnTo>
                    <a:pt x="57513" y="30305"/>
                  </a:lnTo>
                  <a:lnTo>
                    <a:pt x="116116" y="0"/>
                  </a:lnTo>
                  <a:lnTo>
                    <a:pt x="146981" y="7928"/>
                  </a:lnTo>
                  <a:lnTo>
                    <a:pt x="198220" y="65012"/>
                  </a:lnTo>
                  <a:lnTo>
                    <a:pt x="216377" y="109936"/>
                  </a:lnTo>
                  <a:lnTo>
                    <a:pt x="228083" y="162961"/>
                  </a:lnTo>
                  <a:lnTo>
                    <a:pt x="232232" y="221970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421401" y="4352467"/>
              <a:ext cx="217004" cy="22527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399415" y="4352467"/>
              <a:ext cx="217017" cy="225272"/>
            </a:xfrm>
            <a:prstGeom prst="rect">
              <a:avLst/>
            </a:prstGeom>
          </p:spPr>
        </p:pic>
      </p:grpSp>
      <p:sp>
        <p:nvSpPr>
          <p:cNvPr id="38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811056" y="735406"/>
            <a:ext cx="715795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8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Three </a:t>
            </a:r>
            <a:r>
              <a:rPr dirty="0" smtClean="0">
                <a:solidFill>
                  <a:srgbClr val="404041"/>
                </a:solidFill>
                <a:latin typeface="Grammarsaurus" pitchFamily="2" charset="0"/>
              </a:rPr>
              <a:t>di</a:t>
            </a:r>
            <a:r>
              <a:rPr lang="en-US" dirty="0" smtClean="0">
                <a:solidFill>
                  <a:srgbClr val="404041"/>
                </a:solidFill>
                <a:latin typeface="Grammarsaurus" pitchFamily="2" charset="0"/>
              </a:rPr>
              <a:t>ff</a:t>
            </a:r>
            <a:r>
              <a:rPr dirty="0" smtClean="0">
                <a:solidFill>
                  <a:srgbClr val="404041"/>
                </a:solidFill>
                <a:latin typeface="Grammarsaurus" pitchFamily="2" charset="0"/>
              </a:rPr>
              <a:t>erent 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single-digit numbers multiply to make 105.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4439526" y="1863001"/>
            <a:ext cx="3313429" cy="594360"/>
            <a:chOff x="4439526" y="1863001"/>
            <a:chExt cx="3313429" cy="594360"/>
          </a:xfrm>
        </p:grpSpPr>
        <p:sp>
          <p:nvSpPr>
            <p:cNvPr id="23" name="object 23"/>
            <p:cNvSpPr/>
            <p:nvPr/>
          </p:nvSpPr>
          <p:spPr>
            <a:xfrm>
              <a:off x="4445876" y="1869351"/>
              <a:ext cx="3300729" cy="581660"/>
            </a:xfrm>
            <a:custGeom>
              <a:avLst/>
              <a:gdLst/>
              <a:ahLst/>
              <a:cxnLst/>
              <a:rect l="l" t="t" r="r" b="b"/>
              <a:pathLst>
                <a:path w="3300729" h="581660">
                  <a:moveTo>
                    <a:pt x="3276155" y="0"/>
                  </a:moveTo>
                  <a:lnTo>
                    <a:pt x="24091" y="0"/>
                  </a:lnTo>
                  <a:lnTo>
                    <a:pt x="14712" y="1892"/>
                  </a:lnTo>
                  <a:lnTo>
                    <a:pt x="7054" y="7053"/>
                  </a:lnTo>
                  <a:lnTo>
                    <a:pt x="1892" y="14707"/>
                  </a:lnTo>
                  <a:lnTo>
                    <a:pt x="0" y="24079"/>
                  </a:lnTo>
                  <a:lnTo>
                    <a:pt x="0" y="557517"/>
                  </a:lnTo>
                  <a:lnTo>
                    <a:pt x="1892" y="566889"/>
                  </a:lnTo>
                  <a:lnTo>
                    <a:pt x="7054" y="574543"/>
                  </a:lnTo>
                  <a:lnTo>
                    <a:pt x="14712" y="579704"/>
                  </a:lnTo>
                  <a:lnTo>
                    <a:pt x="24091" y="581596"/>
                  </a:lnTo>
                  <a:lnTo>
                    <a:pt x="3276155" y="581596"/>
                  </a:lnTo>
                  <a:lnTo>
                    <a:pt x="3285532" y="579704"/>
                  </a:lnTo>
                  <a:lnTo>
                    <a:pt x="3293186" y="574543"/>
                  </a:lnTo>
                  <a:lnTo>
                    <a:pt x="3298343" y="566889"/>
                  </a:lnTo>
                  <a:lnTo>
                    <a:pt x="3300234" y="557517"/>
                  </a:lnTo>
                  <a:lnTo>
                    <a:pt x="3300234" y="24079"/>
                  </a:lnTo>
                  <a:lnTo>
                    <a:pt x="3298343" y="14707"/>
                  </a:lnTo>
                  <a:lnTo>
                    <a:pt x="3293186" y="7053"/>
                  </a:lnTo>
                  <a:lnTo>
                    <a:pt x="3285532" y="1892"/>
                  </a:lnTo>
                  <a:lnTo>
                    <a:pt x="3276155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445876" y="1869351"/>
              <a:ext cx="3300729" cy="581660"/>
            </a:xfrm>
            <a:custGeom>
              <a:avLst/>
              <a:gdLst/>
              <a:ahLst/>
              <a:cxnLst/>
              <a:rect l="l" t="t" r="r" b="b"/>
              <a:pathLst>
                <a:path w="3300729" h="581660">
                  <a:moveTo>
                    <a:pt x="3276155" y="581596"/>
                  </a:moveTo>
                  <a:lnTo>
                    <a:pt x="24091" y="581596"/>
                  </a:lnTo>
                  <a:lnTo>
                    <a:pt x="14712" y="579704"/>
                  </a:lnTo>
                  <a:lnTo>
                    <a:pt x="7054" y="574543"/>
                  </a:lnTo>
                  <a:lnTo>
                    <a:pt x="1892" y="566889"/>
                  </a:lnTo>
                  <a:lnTo>
                    <a:pt x="0" y="557517"/>
                  </a:lnTo>
                  <a:lnTo>
                    <a:pt x="0" y="24079"/>
                  </a:lnTo>
                  <a:lnTo>
                    <a:pt x="1892" y="14707"/>
                  </a:lnTo>
                  <a:lnTo>
                    <a:pt x="7054" y="7053"/>
                  </a:lnTo>
                  <a:lnTo>
                    <a:pt x="14712" y="1892"/>
                  </a:lnTo>
                  <a:lnTo>
                    <a:pt x="24091" y="0"/>
                  </a:lnTo>
                  <a:lnTo>
                    <a:pt x="3276155" y="0"/>
                  </a:lnTo>
                  <a:lnTo>
                    <a:pt x="3285532" y="1892"/>
                  </a:lnTo>
                  <a:lnTo>
                    <a:pt x="3293186" y="7053"/>
                  </a:lnTo>
                  <a:lnTo>
                    <a:pt x="3298343" y="14707"/>
                  </a:lnTo>
                  <a:lnTo>
                    <a:pt x="3300234" y="24079"/>
                  </a:lnTo>
                  <a:lnTo>
                    <a:pt x="3300234" y="557517"/>
                  </a:lnTo>
                  <a:lnTo>
                    <a:pt x="3298343" y="566889"/>
                  </a:lnTo>
                  <a:lnTo>
                    <a:pt x="3293186" y="574543"/>
                  </a:lnTo>
                  <a:lnTo>
                    <a:pt x="3285532" y="579704"/>
                  </a:lnTo>
                  <a:lnTo>
                    <a:pt x="3276155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707856" y="1980531"/>
            <a:ext cx="285831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Find the missing numbers.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686623" y="3397796"/>
            <a:ext cx="8819515" cy="627380"/>
            <a:chOff x="1686623" y="3397796"/>
            <a:chExt cx="8819515" cy="627380"/>
          </a:xfrm>
        </p:grpSpPr>
        <p:sp>
          <p:nvSpPr>
            <p:cNvPr id="27" name="object 27"/>
            <p:cNvSpPr/>
            <p:nvPr/>
          </p:nvSpPr>
          <p:spPr>
            <a:xfrm>
              <a:off x="1692973" y="3404146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5" h="614679">
                  <a:moveTo>
                    <a:pt x="1097470" y="0"/>
                  </a:moveTo>
                  <a:lnTo>
                    <a:pt x="117093" y="0"/>
                  </a:lnTo>
                  <a:lnTo>
                    <a:pt x="71516" y="9201"/>
                  </a:lnTo>
                  <a:lnTo>
                    <a:pt x="34296" y="34296"/>
                  </a:lnTo>
                  <a:lnTo>
                    <a:pt x="9201" y="71516"/>
                  </a:lnTo>
                  <a:lnTo>
                    <a:pt x="0" y="117093"/>
                  </a:lnTo>
                  <a:lnTo>
                    <a:pt x="0" y="497484"/>
                  </a:lnTo>
                  <a:lnTo>
                    <a:pt x="9201" y="543062"/>
                  </a:lnTo>
                  <a:lnTo>
                    <a:pt x="34296" y="580282"/>
                  </a:lnTo>
                  <a:lnTo>
                    <a:pt x="71516" y="605376"/>
                  </a:lnTo>
                  <a:lnTo>
                    <a:pt x="117093" y="614578"/>
                  </a:lnTo>
                  <a:lnTo>
                    <a:pt x="1097470" y="614578"/>
                  </a:lnTo>
                  <a:lnTo>
                    <a:pt x="1143048" y="605376"/>
                  </a:lnTo>
                  <a:lnTo>
                    <a:pt x="1180268" y="580282"/>
                  </a:lnTo>
                  <a:lnTo>
                    <a:pt x="1205362" y="543062"/>
                  </a:lnTo>
                  <a:lnTo>
                    <a:pt x="1214564" y="497484"/>
                  </a:lnTo>
                  <a:lnTo>
                    <a:pt x="1214564" y="117093"/>
                  </a:lnTo>
                  <a:lnTo>
                    <a:pt x="1205362" y="71516"/>
                  </a:lnTo>
                  <a:lnTo>
                    <a:pt x="1180268" y="34296"/>
                  </a:lnTo>
                  <a:lnTo>
                    <a:pt x="1143048" y="9201"/>
                  </a:lnTo>
                  <a:lnTo>
                    <a:pt x="10974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692973" y="3404146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5" h="614679">
                  <a:moveTo>
                    <a:pt x="1097470" y="614578"/>
                  </a:moveTo>
                  <a:lnTo>
                    <a:pt x="117093" y="614578"/>
                  </a:lnTo>
                  <a:lnTo>
                    <a:pt x="71516" y="605376"/>
                  </a:lnTo>
                  <a:lnTo>
                    <a:pt x="34296" y="580282"/>
                  </a:lnTo>
                  <a:lnTo>
                    <a:pt x="9201" y="543062"/>
                  </a:lnTo>
                  <a:lnTo>
                    <a:pt x="0" y="497484"/>
                  </a:lnTo>
                  <a:lnTo>
                    <a:pt x="0" y="117093"/>
                  </a:lnTo>
                  <a:lnTo>
                    <a:pt x="9201" y="71516"/>
                  </a:lnTo>
                  <a:lnTo>
                    <a:pt x="34296" y="34296"/>
                  </a:lnTo>
                  <a:lnTo>
                    <a:pt x="71516" y="9201"/>
                  </a:lnTo>
                  <a:lnTo>
                    <a:pt x="117093" y="0"/>
                  </a:lnTo>
                  <a:lnTo>
                    <a:pt x="1097470" y="0"/>
                  </a:lnTo>
                  <a:lnTo>
                    <a:pt x="1143048" y="9201"/>
                  </a:lnTo>
                  <a:lnTo>
                    <a:pt x="1180268" y="34296"/>
                  </a:lnTo>
                  <a:lnTo>
                    <a:pt x="1205362" y="71516"/>
                  </a:lnTo>
                  <a:lnTo>
                    <a:pt x="1214564" y="117093"/>
                  </a:lnTo>
                  <a:lnTo>
                    <a:pt x="1214564" y="497484"/>
                  </a:lnTo>
                  <a:lnTo>
                    <a:pt x="1205362" y="543062"/>
                  </a:lnTo>
                  <a:lnTo>
                    <a:pt x="1180268" y="580282"/>
                  </a:lnTo>
                  <a:lnTo>
                    <a:pt x="1143048" y="605376"/>
                  </a:lnTo>
                  <a:lnTo>
                    <a:pt x="1097470" y="61457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223613" y="3404146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4" h="614679">
                  <a:moveTo>
                    <a:pt x="1097470" y="0"/>
                  </a:moveTo>
                  <a:lnTo>
                    <a:pt x="117094" y="0"/>
                  </a:lnTo>
                  <a:lnTo>
                    <a:pt x="71516" y="9201"/>
                  </a:lnTo>
                  <a:lnTo>
                    <a:pt x="34296" y="34296"/>
                  </a:lnTo>
                  <a:lnTo>
                    <a:pt x="9201" y="71516"/>
                  </a:lnTo>
                  <a:lnTo>
                    <a:pt x="0" y="117093"/>
                  </a:lnTo>
                  <a:lnTo>
                    <a:pt x="0" y="497484"/>
                  </a:lnTo>
                  <a:lnTo>
                    <a:pt x="9201" y="543062"/>
                  </a:lnTo>
                  <a:lnTo>
                    <a:pt x="34296" y="580282"/>
                  </a:lnTo>
                  <a:lnTo>
                    <a:pt x="71516" y="605376"/>
                  </a:lnTo>
                  <a:lnTo>
                    <a:pt x="117094" y="614578"/>
                  </a:lnTo>
                  <a:lnTo>
                    <a:pt x="1097470" y="614578"/>
                  </a:lnTo>
                  <a:lnTo>
                    <a:pt x="1143046" y="605376"/>
                  </a:lnTo>
                  <a:lnTo>
                    <a:pt x="1180261" y="580282"/>
                  </a:lnTo>
                  <a:lnTo>
                    <a:pt x="1205351" y="543062"/>
                  </a:lnTo>
                  <a:lnTo>
                    <a:pt x="1214551" y="497484"/>
                  </a:lnTo>
                  <a:lnTo>
                    <a:pt x="1214551" y="117093"/>
                  </a:lnTo>
                  <a:lnTo>
                    <a:pt x="1205351" y="71516"/>
                  </a:lnTo>
                  <a:lnTo>
                    <a:pt x="1180261" y="34296"/>
                  </a:lnTo>
                  <a:lnTo>
                    <a:pt x="1143046" y="9201"/>
                  </a:lnTo>
                  <a:lnTo>
                    <a:pt x="10974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223613" y="3404146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4" h="614679">
                  <a:moveTo>
                    <a:pt x="1097470" y="614578"/>
                  </a:moveTo>
                  <a:lnTo>
                    <a:pt x="117094" y="614578"/>
                  </a:lnTo>
                  <a:lnTo>
                    <a:pt x="71516" y="605376"/>
                  </a:lnTo>
                  <a:lnTo>
                    <a:pt x="34296" y="580282"/>
                  </a:lnTo>
                  <a:lnTo>
                    <a:pt x="9201" y="543062"/>
                  </a:lnTo>
                  <a:lnTo>
                    <a:pt x="0" y="497484"/>
                  </a:lnTo>
                  <a:lnTo>
                    <a:pt x="0" y="117093"/>
                  </a:lnTo>
                  <a:lnTo>
                    <a:pt x="9201" y="71516"/>
                  </a:lnTo>
                  <a:lnTo>
                    <a:pt x="34296" y="34296"/>
                  </a:lnTo>
                  <a:lnTo>
                    <a:pt x="71516" y="9201"/>
                  </a:lnTo>
                  <a:lnTo>
                    <a:pt x="117094" y="0"/>
                  </a:lnTo>
                  <a:lnTo>
                    <a:pt x="1097470" y="0"/>
                  </a:lnTo>
                  <a:lnTo>
                    <a:pt x="1143046" y="9201"/>
                  </a:lnTo>
                  <a:lnTo>
                    <a:pt x="1180261" y="34296"/>
                  </a:lnTo>
                  <a:lnTo>
                    <a:pt x="1205351" y="71516"/>
                  </a:lnTo>
                  <a:lnTo>
                    <a:pt x="1214551" y="117093"/>
                  </a:lnTo>
                  <a:lnTo>
                    <a:pt x="1214551" y="497484"/>
                  </a:lnTo>
                  <a:lnTo>
                    <a:pt x="1205351" y="543062"/>
                  </a:lnTo>
                  <a:lnTo>
                    <a:pt x="1180261" y="580282"/>
                  </a:lnTo>
                  <a:lnTo>
                    <a:pt x="1143046" y="605376"/>
                  </a:lnTo>
                  <a:lnTo>
                    <a:pt x="1097470" y="61457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754253" y="3404146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4" h="614679">
                  <a:moveTo>
                    <a:pt x="1097470" y="0"/>
                  </a:moveTo>
                  <a:lnTo>
                    <a:pt x="117093" y="0"/>
                  </a:lnTo>
                  <a:lnTo>
                    <a:pt x="71516" y="9201"/>
                  </a:lnTo>
                  <a:lnTo>
                    <a:pt x="34296" y="34296"/>
                  </a:lnTo>
                  <a:lnTo>
                    <a:pt x="9201" y="71516"/>
                  </a:lnTo>
                  <a:lnTo>
                    <a:pt x="0" y="117093"/>
                  </a:lnTo>
                  <a:lnTo>
                    <a:pt x="0" y="497484"/>
                  </a:lnTo>
                  <a:lnTo>
                    <a:pt x="9201" y="543062"/>
                  </a:lnTo>
                  <a:lnTo>
                    <a:pt x="34296" y="580282"/>
                  </a:lnTo>
                  <a:lnTo>
                    <a:pt x="71516" y="605376"/>
                  </a:lnTo>
                  <a:lnTo>
                    <a:pt x="117093" y="614578"/>
                  </a:lnTo>
                  <a:lnTo>
                    <a:pt x="1097470" y="614578"/>
                  </a:lnTo>
                  <a:lnTo>
                    <a:pt x="1143048" y="605376"/>
                  </a:lnTo>
                  <a:lnTo>
                    <a:pt x="1180268" y="580282"/>
                  </a:lnTo>
                  <a:lnTo>
                    <a:pt x="1205362" y="543062"/>
                  </a:lnTo>
                  <a:lnTo>
                    <a:pt x="1214564" y="497484"/>
                  </a:lnTo>
                  <a:lnTo>
                    <a:pt x="1214564" y="117093"/>
                  </a:lnTo>
                  <a:lnTo>
                    <a:pt x="1205362" y="71516"/>
                  </a:lnTo>
                  <a:lnTo>
                    <a:pt x="1180268" y="34296"/>
                  </a:lnTo>
                  <a:lnTo>
                    <a:pt x="1143048" y="9201"/>
                  </a:lnTo>
                  <a:lnTo>
                    <a:pt x="10974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754253" y="3404146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4" h="614679">
                  <a:moveTo>
                    <a:pt x="1097470" y="614578"/>
                  </a:moveTo>
                  <a:lnTo>
                    <a:pt x="117093" y="614578"/>
                  </a:lnTo>
                  <a:lnTo>
                    <a:pt x="71516" y="605376"/>
                  </a:lnTo>
                  <a:lnTo>
                    <a:pt x="34296" y="580282"/>
                  </a:lnTo>
                  <a:lnTo>
                    <a:pt x="9201" y="543062"/>
                  </a:lnTo>
                  <a:lnTo>
                    <a:pt x="0" y="497484"/>
                  </a:lnTo>
                  <a:lnTo>
                    <a:pt x="0" y="117093"/>
                  </a:lnTo>
                  <a:lnTo>
                    <a:pt x="9201" y="71516"/>
                  </a:lnTo>
                  <a:lnTo>
                    <a:pt x="34296" y="34296"/>
                  </a:lnTo>
                  <a:lnTo>
                    <a:pt x="71516" y="9201"/>
                  </a:lnTo>
                  <a:lnTo>
                    <a:pt x="117093" y="0"/>
                  </a:lnTo>
                  <a:lnTo>
                    <a:pt x="1097470" y="0"/>
                  </a:lnTo>
                  <a:lnTo>
                    <a:pt x="1143048" y="9201"/>
                  </a:lnTo>
                  <a:lnTo>
                    <a:pt x="1180268" y="34296"/>
                  </a:lnTo>
                  <a:lnTo>
                    <a:pt x="1205362" y="71516"/>
                  </a:lnTo>
                  <a:lnTo>
                    <a:pt x="1214564" y="117093"/>
                  </a:lnTo>
                  <a:lnTo>
                    <a:pt x="1214564" y="497484"/>
                  </a:lnTo>
                  <a:lnTo>
                    <a:pt x="1205362" y="543062"/>
                  </a:lnTo>
                  <a:lnTo>
                    <a:pt x="1180268" y="580282"/>
                  </a:lnTo>
                  <a:lnTo>
                    <a:pt x="1143048" y="605376"/>
                  </a:lnTo>
                  <a:lnTo>
                    <a:pt x="1097470" y="61457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9284906" y="3404146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4" h="614679">
                  <a:moveTo>
                    <a:pt x="1097457" y="0"/>
                  </a:moveTo>
                  <a:lnTo>
                    <a:pt x="117081" y="0"/>
                  </a:lnTo>
                  <a:lnTo>
                    <a:pt x="71505" y="9201"/>
                  </a:lnTo>
                  <a:lnTo>
                    <a:pt x="34289" y="34296"/>
                  </a:lnTo>
                  <a:lnTo>
                    <a:pt x="9199" y="71516"/>
                  </a:lnTo>
                  <a:lnTo>
                    <a:pt x="0" y="117093"/>
                  </a:lnTo>
                  <a:lnTo>
                    <a:pt x="0" y="497484"/>
                  </a:lnTo>
                  <a:lnTo>
                    <a:pt x="9199" y="543062"/>
                  </a:lnTo>
                  <a:lnTo>
                    <a:pt x="34289" y="580282"/>
                  </a:lnTo>
                  <a:lnTo>
                    <a:pt x="71505" y="605376"/>
                  </a:lnTo>
                  <a:lnTo>
                    <a:pt x="117081" y="614578"/>
                  </a:lnTo>
                  <a:lnTo>
                    <a:pt x="1097457" y="614578"/>
                  </a:lnTo>
                  <a:lnTo>
                    <a:pt x="1143035" y="605376"/>
                  </a:lnTo>
                  <a:lnTo>
                    <a:pt x="1180255" y="580282"/>
                  </a:lnTo>
                  <a:lnTo>
                    <a:pt x="1205349" y="543062"/>
                  </a:lnTo>
                  <a:lnTo>
                    <a:pt x="1214551" y="497484"/>
                  </a:lnTo>
                  <a:lnTo>
                    <a:pt x="1214551" y="117093"/>
                  </a:lnTo>
                  <a:lnTo>
                    <a:pt x="1205349" y="71516"/>
                  </a:lnTo>
                  <a:lnTo>
                    <a:pt x="1180255" y="34296"/>
                  </a:lnTo>
                  <a:lnTo>
                    <a:pt x="1143035" y="9201"/>
                  </a:lnTo>
                  <a:lnTo>
                    <a:pt x="109745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9284906" y="3404146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4" h="614679">
                  <a:moveTo>
                    <a:pt x="1097457" y="614578"/>
                  </a:moveTo>
                  <a:lnTo>
                    <a:pt x="117081" y="614578"/>
                  </a:lnTo>
                  <a:lnTo>
                    <a:pt x="71505" y="605376"/>
                  </a:lnTo>
                  <a:lnTo>
                    <a:pt x="34289" y="580282"/>
                  </a:lnTo>
                  <a:lnTo>
                    <a:pt x="9199" y="543062"/>
                  </a:lnTo>
                  <a:lnTo>
                    <a:pt x="0" y="497484"/>
                  </a:lnTo>
                  <a:lnTo>
                    <a:pt x="0" y="117093"/>
                  </a:lnTo>
                  <a:lnTo>
                    <a:pt x="9199" y="71516"/>
                  </a:lnTo>
                  <a:lnTo>
                    <a:pt x="34289" y="34296"/>
                  </a:lnTo>
                  <a:lnTo>
                    <a:pt x="71505" y="9201"/>
                  </a:lnTo>
                  <a:lnTo>
                    <a:pt x="117081" y="0"/>
                  </a:lnTo>
                  <a:lnTo>
                    <a:pt x="1097457" y="0"/>
                  </a:lnTo>
                  <a:lnTo>
                    <a:pt x="1143035" y="9201"/>
                  </a:lnTo>
                  <a:lnTo>
                    <a:pt x="1180255" y="34296"/>
                  </a:lnTo>
                  <a:lnTo>
                    <a:pt x="1205349" y="71516"/>
                  </a:lnTo>
                  <a:lnTo>
                    <a:pt x="1214551" y="117093"/>
                  </a:lnTo>
                  <a:lnTo>
                    <a:pt x="1214551" y="497484"/>
                  </a:lnTo>
                  <a:lnTo>
                    <a:pt x="1205349" y="543062"/>
                  </a:lnTo>
                  <a:lnTo>
                    <a:pt x="1180255" y="580282"/>
                  </a:lnTo>
                  <a:lnTo>
                    <a:pt x="1143035" y="605376"/>
                  </a:lnTo>
                  <a:lnTo>
                    <a:pt x="1097457" y="61457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9607143" y="3494214"/>
            <a:ext cx="56959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6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105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470046" y="3494214"/>
            <a:ext cx="19177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9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000699" y="3494214"/>
            <a:ext cx="19177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9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523427" y="3494214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3" name="object 3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811057" y="735406"/>
            <a:ext cx="721577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8	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Three </a:t>
            </a:r>
            <a:r>
              <a:rPr sz="2000" u="heavy" dirty="0" smtClean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di</a:t>
            </a:r>
            <a:r>
              <a:rPr lang="en-US" sz="2000" u="heavy" dirty="0" smtClean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ff</a:t>
            </a:r>
            <a:r>
              <a:rPr sz="2000" u="heavy" dirty="0" smtClean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erent </a:t>
            </a:r>
            <a:r>
              <a:rPr sz="2000" u="heavy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single-digit numbers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multiply to make 105.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439526" y="1863013"/>
            <a:ext cx="3313429" cy="594360"/>
            <a:chOff x="4439526" y="1863013"/>
            <a:chExt cx="3313429" cy="594360"/>
          </a:xfrm>
        </p:grpSpPr>
        <p:sp>
          <p:nvSpPr>
            <p:cNvPr id="7" name="object 7"/>
            <p:cNvSpPr/>
            <p:nvPr/>
          </p:nvSpPr>
          <p:spPr>
            <a:xfrm>
              <a:off x="4445876" y="1869363"/>
              <a:ext cx="3300729" cy="581660"/>
            </a:xfrm>
            <a:custGeom>
              <a:avLst/>
              <a:gdLst/>
              <a:ahLst/>
              <a:cxnLst/>
              <a:rect l="l" t="t" r="r" b="b"/>
              <a:pathLst>
                <a:path w="3300729" h="581660">
                  <a:moveTo>
                    <a:pt x="3276155" y="0"/>
                  </a:moveTo>
                  <a:lnTo>
                    <a:pt x="24091" y="0"/>
                  </a:lnTo>
                  <a:lnTo>
                    <a:pt x="14712" y="1892"/>
                  </a:lnTo>
                  <a:lnTo>
                    <a:pt x="7054" y="7053"/>
                  </a:lnTo>
                  <a:lnTo>
                    <a:pt x="1892" y="14707"/>
                  </a:lnTo>
                  <a:lnTo>
                    <a:pt x="0" y="24079"/>
                  </a:lnTo>
                  <a:lnTo>
                    <a:pt x="0" y="557504"/>
                  </a:lnTo>
                  <a:lnTo>
                    <a:pt x="1892" y="566883"/>
                  </a:lnTo>
                  <a:lnTo>
                    <a:pt x="7054" y="574541"/>
                  </a:lnTo>
                  <a:lnTo>
                    <a:pt x="14712" y="579703"/>
                  </a:lnTo>
                  <a:lnTo>
                    <a:pt x="24091" y="581596"/>
                  </a:lnTo>
                  <a:lnTo>
                    <a:pt x="3276155" y="581596"/>
                  </a:lnTo>
                  <a:lnTo>
                    <a:pt x="3285527" y="579703"/>
                  </a:lnTo>
                  <a:lnTo>
                    <a:pt x="3293181" y="574541"/>
                  </a:lnTo>
                  <a:lnTo>
                    <a:pt x="3298342" y="566883"/>
                  </a:lnTo>
                  <a:lnTo>
                    <a:pt x="3300234" y="557504"/>
                  </a:lnTo>
                  <a:lnTo>
                    <a:pt x="3300234" y="24079"/>
                  </a:lnTo>
                  <a:lnTo>
                    <a:pt x="3298342" y="14707"/>
                  </a:lnTo>
                  <a:lnTo>
                    <a:pt x="3293181" y="7053"/>
                  </a:lnTo>
                  <a:lnTo>
                    <a:pt x="3285527" y="1892"/>
                  </a:lnTo>
                  <a:lnTo>
                    <a:pt x="3276155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445876" y="1869363"/>
              <a:ext cx="3300729" cy="581660"/>
            </a:xfrm>
            <a:custGeom>
              <a:avLst/>
              <a:gdLst/>
              <a:ahLst/>
              <a:cxnLst/>
              <a:rect l="l" t="t" r="r" b="b"/>
              <a:pathLst>
                <a:path w="3300729" h="581660">
                  <a:moveTo>
                    <a:pt x="3276155" y="581596"/>
                  </a:moveTo>
                  <a:lnTo>
                    <a:pt x="24091" y="581596"/>
                  </a:lnTo>
                  <a:lnTo>
                    <a:pt x="14712" y="579703"/>
                  </a:lnTo>
                  <a:lnTo>
                    <a:pt x="7054" y="574541"/>
                  </a:lnTo>
                  <a:lnTo>
                    <a:pt x="1892" y="566883"/>
                  </a:lnTo>
                  <a:lnTo>
                    <a:pt x="0" y="557504"/>
                  </a:lnTo>
                  <a:lnTo>
                    <a:pt x="0" y="24079"/>
                  </a:lnTo>
                  <a:lnTo>
                    <a:pt x="1892" y="14707"/>
                  </a:lnTo>
                  <a:lnTo>
                    <a:pt x="7054" y="7053"/>
                  </a:lnTo>
                  <a:lnTo>
                    <a:pt x="14712" y="1892"/>
                  </a:lnTo>
                  <a:lnTo>
                    <a:pt x="24091" y="0"/>
                  </a:lnTo>
                  <a:lnTo>
                    <a:pt x="3276155" y="0"/>
                  </a:lnTo>
                  <a:lnTo>
                    <a:pt x="3285527" y="1892"/>
                  </a:lnTo>
                  <a:lnTo>
                    <a:pt x="3293181" y="7053"/>
                  </a:lnTo>
                  <a:lnTo>
                    <a:pt x="3298342" y="14707"/>
                  </a:lnTo>
                  <a:lnTo>
                    <a:pt x="3300234" y="24079"/>
                  </a:lnTo>
                  <a:lnTo>
                    <a:pt x="3300234" y="557504"/>
                  </a:lnTo>
                  <a:lnTo>
                    <a:pt x="3298342" y="566883"/>
                  </a:lnTo>
                  <a:lnTo>
                    <a:pt x="3293181" y="574541"/>
                  </a:lnTo>
                  <a:lnTo>
                    <a:pt x="3285527" y="579703"/>
                  </a:lnTo>
                  <a:lnTo>
                    <a:pt x="3276155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1686623" y="3397783"/>
            <a:ext cx="8819515" cy="627380"/>
            <a:chOff x="1686623" y="3397783"/>
            <a:chExt cx="8819515" cy="627380"/>
          </a:xfrm>
        </p:grpSpPr>
        <p:sp>
          <p:nvSpPr>
            <p:cNvPr id="11" name="object 11"/>
            <p:cNvSpPr/>
            <p:nvPr/>
          </p:nvSpPr>
          <p:spPr>
            <a:xfrm>
              <a:off x="1692973" y="3404133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5" h="614679">
                  <a:moveTo>
                    <a:pt x="1097470" y="0"/>
                  </a:moveTo>
                  <a:lnTo>
                    <a:pt x="117093" y="0"/>
                  </a:lnTo>
                  <a:lnTo>
                    <a:pt x="71516" y="9201"/>
                  </a:lnTo>
                  <a:lnTo>
                    <a:pt x="34296" y="34296"/>
                  </a:lnTo>
                  <a:lnTo>
                    <a:pt x="9201" y="71516"/>
                  </a:lnTo>
                  <a:lnTo>
                    <a:pt x="0" y="117094"/>
                  </a:lnTo>
                  <a:lnTo>
                    <a:pt x="0" y="497484"/>
                  </a:lnTo>
                  <a:lnTo>
                    <a:pt x="9201" y="543062"/>
                  </a:lnTo>
                  <a:lnTo>
                    <a:pt x="34296" y="580282"/>
                  </a:lnTo>
                  <a:lnTo>
                    <a:pt x="71516" y="605376"/>
                  </a:lnTo>
                  <a:lnTo>
                    <a:pt x="117093" y="614578"/>
                  </a:lnTo>
                  <a:lnTo>
                    <a:pt x="1097470" y="614578"/>
                  </a:lnTo>
                  <a:lnTo>
                    <a:pt x="1143048" y="605376"/>
                  </a:lnTo>
                  <a:lnTo>
                    <a:pt x="1180268" y="580282"/>
                  </a:lnTo>
                  <a:lnTo>
                    <a:pt x="1205362" y="543062"/>
                  </a:lnTo>
                  <a:lnTo>
                    <a:pt x="1214564" y="497484"/>
                  </a:lnTo>
                  <a:lnTo>
                    <a:pt x="1214564" y="117094"/>
                  </a:lnTo>
                  <a:lnTo>
                    <a:pt x="1205362" y="71516"/>
                  </a:lnTo>
                  <a:lnTo>
                    <a:pt x="1180268" y="34296"/>
                  </a:lnTo>
                  <a:lnTo>
                    <a:pt x="1143048" y="9201"/>
                  </a:lnTo>
                  <a:lnTo>
                    <a:pt x="10974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92973" y="3404133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5" h="614679">
                  <a:moveTo>
                    <a:pt x="1097470" y="614578"/>
                  </a:moveTo>
                  <a:lnTo>
                    <a:pt x="117093" y="614578"/>
                  </a:lnTo>
                  <a:lnTo>
                    <a:pt x="71516" y="605376"/>
                  </a:lnTo>
                  <a:lnTo>
                    <a:pt x="34296" y="580282"/>
                  </a:lnTo>
                  <a:lnTo>
                    <a:pt x="9201" y="543062"/>
                  </a:lnTo>
                  <a:lnTo>
                    <a:pt x="0" y="497484"/>
                  </a:lnTo>
                  <a:lnTo>
                    <a:pt x="0" y="117094"/>
                  </a:lnTo>
                  <a:lnTo>
                    <a:pt x="9201" y="71516"/>
                  </a:lnTo>
                  <a:lnTo>
                    <a:pt x="34296" y="34296"/>
                  </a:lnTo>
                  <a:lnTo>
                    <a:pt x="71516" y="9201"/>
                  </a:lnTo>
                  <a:lnTo>
                    <a:pt x="117093" y="0"/>
                  </a:lnTo>
                  <a:lnTo>
                    <a:pt x="1097470" y="0"/>
                  </a:lnTo>
                  <a:lnTo>
                    <a:pt x="1143048" y="9201"/>
                  </a:lnTo>
                  <a:lnTo>
                    <a:pt x="1180268" y="34296"/>
                  </a:lnTo>
                  <a:lnTo>
                    <a:pt x="1205362" y="71516"/>
                  </a:lnTo>
                  <a:lnTo>
                    <a:pt x="1214564" y="117094"/>
                  </a:lnTo>
                  <a:lnTo>
                    <a:pt x="1214564" y="497484"/>
                  </a:lnTo>
                  <a:lnTo>
                    <a:pt x="1205362" y="543062"/>
                  </a:lnTo>
                  <a:lnTo>
                    <a:pt x="1180268" y="580282"/>
                  </a:lnTo>
                  <a:lnTo>
                    <a:pt x="1143048" y="605376"/>
                  </a:lnTo>
                  <a:lnTo>
                    <a:pt x="1097470" y="61457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223613" y="3404133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4" h="614679">
                  <a:moveTo>
                    <a:pt x="1097470" y="0"/>
                  </a:moveTo>
                  <a:lnTo>
                    <a:pt x="117094" y="0"/>
                  </a:lnTo>
                  <a:lnTo>
                    <a:pt x="71516" y="9201"/>
                  </a:lnTo>
                  <a:lnTo>
                    <a:pt x="34296" y="34296"/>
                  </a:lnTo>
                  <a:lnTo>
                    <a:pt x="9201" y="71516"/>
                  </a:lnTo>
                  <a:lnTo>
                    <a:pt x="0" y="117094"/>
                  </a:lnTo>
                  <a:lnTo>
                    <a:pt x="0" y="497484"/>
                  </a:lnTo>
                  <a:lnTo>
                    <a:pt x="9201" y="543062"/>
                  </a:lnTo>
                  <a:lnTo>
                    <a:pt x="34296" y="580282"/>
                  </a:lnTo>
                  <a:lnTo>
                    <a:pt x="71516" y="605376"/>
                  </a:lnTo>
                  <a:lnTo>
                    <a:pt x="117094" y="614578"/>
                  </a:lnTo>
                  <a:lnTo>
                    <a:pt x="1097470" y="614578"/>
                  </a:lnTo>
                  <a:lnTo>
                    <a:pt x="1143046" y="605376"/>
                  </a:lnTo>
                  <a:lnTo>
                    <a:pt x="1180261" y="580282"/>
                  </a:lnTo>
                  <a:lnTo>
                    <a:pt x="1205351" y="543062"/>
                  </a:lnTo>
                  <a:lnTo>
                    <a:pt x="1214551" y="497484"/>
                  </a:lnTo>
                  <a:lnTo>
                    <a:pt x="1214551" y="117094"/>
                  </a:lnTo>
                  <a:lnTo>
                    <a:pt x="1205351" y="71516"/>
                  </a:lnTo>
                  <a:lnTo>
                    <a:pt x="1180261" y="34296"/>
                  </a:lnTo>
                  <a:lnTo>
                    <a:pt x="1143046" y="9201"/>
                  </a:lnTo>
                  <a:lnTo>
                    <a:pt x="10974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223613" y="3404133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4" h="614679">
                  <a:moveTo>
                    <a:pt x="1097470" y="614578"/>
                  </a:moveTo>
                  <a:lnTo>
                    <a:pt x="117094" y="614578"/>
                  </a:lnTo>
                  <a:lnTo>
                    <a:pt x="71516" y="605376"/>
                  </a:lnTo>
                  <a:lnTo>
                    <a:pt x="34296" y="580282"/>
                  </a:lnTo>
                  <a:lnTo>
                    <a:pt x="9201" y="543062"/>
                  </a:lnTo>
                  <a:lnTo>
                    <a:pt x="0" y="497484"/>
                  </a:lnTo>
                  <a:lnTo>
                    <a:pt x="0" y="117094"/>
                  </a:lnTo>
                  <a:lnTo>
                    <a:pt x="9201" y="71516"/>
                  </a:lnTo>
                  <a:lnTo>
                    <a:pt x="34296" y="34296"/>
                  </a:lnTo>
                  <a:lnTo>
                    <a:pt x="71516" y="9201"/>
                  </a:lnTo>
                  <a:lnTo>
                    <a:pt x="117094" y="0"/>
                  </a:lnTo>
                  <a:lnTo>
                    <a:pt x="1097470" y="0"/>
                  </a:lnTo>
                  <a:lnTo>
                    <a:pt x="1143046" y="9201"/>
                  </a:lnTo>
                  <a:lnTo>
                    <a:pt x="1180261" y="34296"/>
                  </a:lnTo>
                  <a:lnTo>
                    <a:pt x="1205351" y="71516"/>
                  </a:lnTo>
                  <a:lnTo>
                    <a:pt x="1214551" y="117094"/>
                  </a:lnTo>
                  <a:lnTo>
                    <a:pt x="1214551" y="497484"/>
                  </a:lnTo>
                  <a:lnTo>
                    <a:pt x="1205351" y="543062"/>
                  </a:lnTo>
                  <a:lnTo>
                    <a:pt x="1180261" y="580282"/>
                  </a:lnTo>
                  <a:lnTo>
                    <a:pt x="1143046" y="605376"/>
                  </a:lnTo>
                  <a:lnTo>
                    <a:pt x="1097470" y="61457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754253" y="3404133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4" h="614679">
                  <a:moveTo>
                    <a:pt x="1097470" y="0"/>
                  </a:moveTo>
                  <a:lnTo>
                    <a:pt x="117093" y="0"/>
                  </a:lnTo>
                  <a:lnTo>
                    <a:pt x="71516" y="9201"/>
                  </a:lnTo>
                  <a:lnTo>
                    <a:pt x="34296" y="34296"/>
                  </a:lnTo>
                  <a:lnTo>
                    <a:pt x="9201" y="71516"/>
                  </a:lnTo>
                  <a:lnTo>
                    <a:pt x="0" y="117094"/>
                  </a:lnTo>
                  <a:lnTo>
                    <a:pt x="0" y="497484"/>
                  </a:lnTo>
                  <a:lnTo>
                    <a:pt x="9201" y="543062"/>
                  </a:lnTo>
                  <a:lnTo>
                    <a:pt x="34296" y="580282"/>
                  </a:lnTo>
                  <a:lnTo>
                    <a:pt x="71516" y="605376"/>
                  </a:lnTo>
                  <a:lnTo>
                    <a:pt x="117093" y="614578"/>
                  </a:lnTo>
                  <a:lnTo>
                    <a:pt x="1097470" y="614578"/>
                  </a:lnTo>
                  <a:lnTo>
                    <a:pt x="1143048" y="605376"/>
                  </a:lnTo>
                  <a:lnTo>
                    <a:pt x="1180268" y="580282"/>
                  </a:lnTo>
                  <a:lnTo>
                    <a:pt x="1205362" y="543062"/>
                  </a:lnTo>
                  <a:lnTo>
                    <a:pt x="1214564" y="497484"/>
                  </a:lnTo>
                  <a:lnTo>
                    <a:pt x="1214564" y="117094"/>
                  </a:lnTo>
                  <a:lnTo>
                    <a:pt x="1205362" y="71516"/>
                  </a:lnTo>
                  <a:lnTo>
                    <a:pt x="1180268" y="34296"/>
                  </a:lnTo>
                  <a:lnTo>
                    <a:pt x="1143048" y="9201"/>
                  </a:lnTo>
                  <a:lnTo>
                    <a:pt x="10974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754253" y="3404133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4" h="614679">
                  <a:moveTo>
                    <a:pt x="1097470" y="614578"/>
                  </a:moveTo>
                  <a:lnTo>
                    <a:pt x="117093" y="614578"/>
                  </a:lnTo>
                  <a:lnTo>
                    <a:pt x="71516" y="605376"/>
                  </a:lnTo>
                  <a:lnTo>
                    <a:pt x="34296" y="580282"/>
                  </a:lnTo>
                  <a:lnTo>
                    <a:pt x="9201" y="543062"/>
                  </a:lnTo>
                  <a:lnTo>
                    <a:pt x="0" y="497484"/>
                  </a:lnTo>
                  <a:lnTo>
                    <a:pt x="0" y="117094"/>
                  </a:lnTo>
                  <a:lnTo>
                    <a:pt x="9201" y="71516"/>
                  </a:lnTo>
                  <a:lnTo>
                    <a:pt x="34296" y="34296"/>
                  </a:lnTo>
                  <a:lnTo>
                    <a:pt x="71516" y="9201"/>
                  </a:lnTo>
                  <a:lnTo>
                    <a:pt x="117093" y="0"/>
                  </a:lnTo>
                  <a:lnTo>
                    <a:pt x="1097470" y="0"/>
                  </a:lnTo>
                  <a:lnTo>
                    <a:pt x="1143048" y="9201"/>
                  </a:lnTo>
                  <a:lnTo>
                    <a:pt x="1180268" y="34296"/>
                  </a:lnTo>
                  <a:lnTo>
                    <a:pt x="1205362" y="71516"/>
                  </a:lnTo>
                  <a:lnTo>
                    <a:pt x="1214564" y="117094"/>
                  </a:lnTo>
                  <a:lnTo>
                    <a:pt x="1214564" y="497484"/>
                  </a:lnTo>
                  <a:lnTo>
                    <a:pt x="1205362" y="543062"/>
                  </a:lnTo>
                  <a:lnTo>
                    <a:pt x="1180268" y="580282"/>
                  </a:lnTo>
                  <a:lnTo>
                    <a:pt x="1143048" y="605376"/>
                  </a:lnTo>
                  <a:lnTo>
                    <a:pt x="1097470" y="61457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284893" y="3404133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4" h="614679">
                  <a:moveTo>
                    <a:pt x="1097470" y="0"/>
                  </a:moveTo>
                  <a:lnTo>
                    <a:pt x="117093" y="0"/>
                  </a:lnTo>
                  <a:lnTo>
                    <a:pt x="71516" y="9201"/>
                  </a:lnTo>
                  <a:lnTo>
                    <a:pt x="34296" y="34296"/>
                  </a:lnTo>
                  <a:lnTo>
                    <a:pt x="9201" y="71516"/>
                  </a:lnTo>
                  <a:lnTo>
                    <a:pt x="0" y="117094"/>
                  </a:lnTo>
                  <a:lnTo>
                    <a:pt x="0" y="497484"/>
                  </a:lnTo>
                  <a:lnTo>
                    <a:pt x="9201" y="543062"/>
                  </a:lnTo>
                  <a:lnTo>
                    <a:pt x="34296" y="580282"/>
                  </a:lnTo>
                  <a:lnTo>
                    <a:pt x="71516" y="605376"/>
                  </a:lnTo>
                  <a:lnTo>
                    <a:pt x="117093" y="614578"/>
                  </a:lnTo>
                  <a:lnTo>
                    <a:pt x="1097470" y="614578"/>
                  </a:lnTo>
                  <a:lnTo>
                    <a:pt x="1143048" y="605376"/>
                  </a:lnTo>
                  <a:lnTo>
                    <a:pt x="1180268" y="580282"/>
                  </a:lnTo>
                  <a:lnTo>
                    <a:pt x="1205362" y="543062"/>
                  </a:lnTo>
                  <a:lnTo>
                    <a:pt x="1214564" y="497484"/>
                  </a:lnTo>
                  <a:lnTo>
                    <a:pt x="1214564" y="117094"/>
                  </a:lnTo>
                  <a:lnTo>
                    <a:pt x="1205362" y="71516"/>
                  </a:lnTo>
                  <a:lnTo>
                    <a:pt x="1180268" y="34296"/>
                  </a:lnTo>
                  <a:lnTo>
                    <a:pt x="1143048" y="9201"/>
                  </a:lnTo>
                  <a:lnTo>
                    <a:pt x="10974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284893" y="3404133"/>
              <a:ext cx="1214755" cy="614680"/>
            </a:xfrm>
            <a:custGeom>
              <a:avLst/>
              <a:gdLst/>
              <a:ahLst/>
              <a:cxnLst/>
              <a:rect l="l" t="t" r="r" b="b"/>
              <a:pathLst>
                <a:path w="1214754" h="614679">
                  <a:moveTo>
                    <a:pt x="1097470" y="614578"/>
                  </a:moveTo>
                  <a:lnTo>
                    <a:pt x="117093" y="614578"/>
                  </a:lnTo>
                  <a:lnTo>
                    <a:pt x="71516" y="605376"/>
                  </a:lnTo>
                  <a:lnTo>
                    <a:pt x="34296" y="580282"/>
                  </a:lnTo>
                  <a:lnTo>
                    <a:pt x="9201" y="543062"/>
                  </a:lnTo>
                  <a:lnTo>
                    <a:pt x="0" y="497484"/>
                  </a:lnTo>
                  <a:lnTo>
                    <a:pt x="0" y="117094"/>
                  </a:lnTo>
                  <a:lnTo>
                    <a:pt x="9201" y="71516"/>
                  </a:lnTo>
                  <a:lnTo>
                    <a:pt x="34296" y="34296"/>
                  </a:lnTo>
                  <a:lnTo>
                    <a:pt x="71516" y="9201"/>
                  </a:lnTo>
                  <a:lnTo>
                    <a:pt x="117093" y="0"/>
                  </a:lnTo>
                  <a:lnTo>
                    <a:pt x="1097470" y="0"/>
                  </a:lnTo>
                  <a:lnTo>
                    <a:pt x="1143048" y="9201"/>
                  </a:lnTo>
                  <a:lnTo>
                    <a:pt x="1180268" y="34296"/>
                  </a:lnTo>
                  <a:lnTo>
                    <a:pt x="1205362" y="71516"/>
                  </a:lnTo>
                  <a:lnTo>
                    <a:pt x="1214564" y="117094"/>
                  </a:lnTo>
                  <a:lnTo>
                    <a:pt x="1214564" y="497484"/>
                  </a:lnTo>
                  <a:lnTo>
                    <a:pt x="1205362" y="543062"/>
                  </a:lnTo>
                  <a:lnTo>
                    <a:pt x="1180268" y="580282"/>
                  </a:lnTo>
                  <a:lnTo>
                    <a:pt x="1143048" y="605376"/>
                  </a:lnTo>
                  <a:lnTo>
                    <a:pt x="1097470" y="61457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9607143" y="3494214"/>
            <a:ext cx="56959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6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105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470046" y="3494214"/>
            <a:ext cx="19177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9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000699" y="3494214"/>
            <a:ext cx="19177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9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523427" y="3494214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196464" y="3494214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727447" y="3494214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258431" y="3494214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852716" y="5029554"/>
            <a:ext cx="1174115" cy="3333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235734" y="5174528"/>
            <a:ext cx="881380" cy="323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3591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17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1100" b="1" spc="17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17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1200" b="1" spc="-7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27447" y="4847400"/>
            <a:ext cx="354330" cy="3333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-1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lang="en-US" sz="1600" b="1" spc="-18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476673" y="5187022"/>
            <a:ext cx="734060" cy="292735"/>
          </a:xfrm>
          <a:custGeom>
            <a:avLst/>
            <a:gdLst/>
            <a:ahLst/>
            <a:cxnLst/>
            <a:rect l="l" t="t" r="r" b="b"/>
            <a:pathLst>
              <a:path w="734060" h="292735">
                <a:moveTo>
                  <a:pt x="0" y="292671"/>
                </a:moveTo>
                <a:lnTo>
                  <a:pt x="0" y="0"/>
                </a:lnTo>
                <a:lnTo>
                  <a:pt x="733590" y="0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5"/>
          <p:cNvSpPr txBox="1"/>
          <p:nvPr/>
        </p:nvSpPr>
        <p:spPr>
          <a:xfrm>
            <a:off x="4707856" y="1980531"/>
            <a:ext cx="285831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Find the missing numbers.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32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82" y="621893"/>
              <a:ext cx="7524750" cy="581660"/>
            </a:xfrm>
            <a:custGeom>
              <a:avLst/>
              <a:gdLst/>
              <a:ahLst/>
              <a:cxnLst/>
              <a:rect l="l" t="t" r="r" b="b"/>
              <a:pathLst>
                <a:path w="7524750" h="581660">
                  <a:moveTo>
                    <a:pt x="7488186" y="0"/>
                  </a:moveTo>
                  <a:lnTo>
                    <a:pt x="36360" y="0"/>
                  </a:lnTo>
                  <a:lnTo>
                    <a:pt x="22208" y="2857"/>
                  </a:lnTo>
                  <a:lnTo>
                    <a:pt x="10650" y="10650"/>
                  </a:lnTo>
                  <a:lnTo>
                    <a:pt x="2857" y="22208"/>
                  </a:lnTo>
                  <a:lnTo>
                    <a:pt x="0" y="36360"/>
                  </a:lnTo>
                  <a:lnTo>
                    <a:pt x="0" y="545223"/>
                  </a:lnTo>
                  <a:lnTo>
                    <a:pt x="2857" y="559383"/>
                  </a:lnTo>
                  <a:lnTo>
                    <a:pt x="10650" y="570944"/>
                  </a:lnTo>
                  <a:lnTo>
                    <a:pt x="22208" y="578738"/>
                  </a:lnTo>
                  <a:lnTo>
                    <a:pt x="36360" y="581596"/>
                  </a:lnTo>
                  <a:lnTo>
                    <a:pt x="7488186" y="581596"/>
                  </a:lnTo>
                  <a:lnTo>
                    <a:pt x="7502338" y="578738"/>
                  </a:lnTo>
                  <a:lnTo>
                    <a:pt x="7513896" y="570944"/>
                  </a:lnTo>
                  <a:lnTo>
                    <a:pt x="7521689" y="559383"/>
                  </a:lnTo>
                  <a:lnTo>
                    <a:pt x="7524546" y="545223"/>
                  </a:lnTo>
                  <a:lnTo>
                    <a:pt x="7524546" y="36360"/>
                  </a:lnTo>
                  <a:lnTo>
                    <a:pt x="7521689" y="22208"/>
                  </a:lnTo>
                  <a:lnTo>
                    <a:pt x="7513896" y="10650"/>
                  </a:lnTo>
                  <a:lnTo>
                    <a:pt x="7502338" y="2857"/>
                  </a:lnTo>
                  <a:lnTo>
                    <a:pt x="7488186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82" y="621893"/>
              <a:ext cx="7524750" cy="581660"/>
            </a:xfrm>
            <a:custGeom>
              <a:avLst/>
              <a:gdLst/>
              <a:ahLst/>
              <a:cxnLst/>
              <a:rect l="l" t="t" r="r" b="b"/>
              <a:pathLst>
                <a:path w="7524750" h="581660">
                  <a:moveTo>
                    <a:pt x="7488186" y="581596"/>
                  </a:moveTo>
                  <a:lnTo>
                    <a:pt x="36360" y="581596"/>
                  </a:lnTo>
                  <a:lnTo>
                    <a:pt x="22208" y="578738"/>
                  </a:lnTo>
                  <a:lnTo>
                    <a:pt x="10650" y="570944"/>
                  </a:lnTo>
                  <a:lnTo>
                    <a:pt x="2857" y="559383"/>
                  </a:lnTo>
                  <a:lnTo>
                    <a:pt x="0" y="545223"/>
                  </a:lnTo>
                  <a:lnTo>
                    <a:pt x="0" y="36360"/>
                  </a:lnTo>
                  <a:lnTo>
                    <a:pt x="2857" y="22208"/>
                  </a:lnTo>
                  <a:lnTo>
                    <a:pt x="10650" y="10650"/>
                  </a:lnTo>
                  <a:lnTo>
                    <a:pt x="22208" y="2857"/>
                  </a:lnTo>
                  <a:lnTo>
                    <a:pt x="36360" y="0"/>
                  </a:lnTo>
                  <a:lnTo>
                    <a:pt x="7488186" y="0"/>
                  </a:lnTo>
                  <a:lnTo>
                    <a:pt x="7502338" y="2857"/>
                  </a:lnTo>
                  <a:lnTo>
                    <a:pt x="7513896" y="10650"/>
                  </a:lnTo>
                  <a:lnTo>
                    <a:pt x="7521689" y="22208"/>
                  </a:lnTo>
                  <a:lnTo>
                    <a:pt x="7524546" y="36360"/>
                  </a:lnTo>
                  <a:lnTo>
                    <a:pt x="7524546" y="545223"/>
                  </a:lnTo>
                  <a:lnTo>
                    <a:pt x="7521689" y="559383"/>
                  </a:lnTo>
                  <a:lnTo>
                    <a:pt x="7513896" y="570944"/>
                  </a:lnTo>
                  <a:lnTo>
                    <a:pt x="7502338" y="578738"/>
                  </a:lnTo>
                  <a:lnTo>
                    <a:pt x="7488186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404041"/>
                </a:solidFill>
                <a:latin typeface="Grammarsaurus" pitchFamily="2" charset="0"/>
              </a:rPr>
              <a:t>Find a </a:t>
            </a:r>
            <a:r>
              <a:rPr b="1" spc="-10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square </a:t>
            </a:r>
            <a:r>
              <a:rPr spc="-100" dirty="0">
                <a:solidFill>
                  <a:srgbClr val="404041"/>
                </a:solidFill>
                <a:latin typeface="Grammarsaurus" pitchFamily="2" charset="0"/>
              </a:rPr>
              <a:t>number and a </a:t>
            </a:r>
            <a:r>
              <a:rPr b="1" spc="-10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cube </a:t>
            </a:r>
            <a:r>
              <a:rPr spc="-100" dirty="0">
                <a:solidFill>
                  <a:srgbClr val="404041"/>
                </a:solidFill>
                <a:latin typeface="Grammarsaurus" pitchFamily="2" charset="0"/>
              </a:rPr>
              <a:t>number that have a sum of 100.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595688" y="615543"/>
            <a:ext cx="594360" cy="594360"/>
            <a:chOff x="595688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810412" y="73630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9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667000" y="3792181"/>
            <a:ext cx="173187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square number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335270" y="3792181"/>
            <a:ext cx="150619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cube number</a:t>
            </a:r>
            <a:endParaRPr sz="2000">
              <a:latin typeface="Grammarsaurus" pitchFamily="2" charset="0"/>
              <a:cs typeface="Gill Sans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2904718" y="3027375"/>
            <a:ext cx="6383020" cy="636905"/>
            <a:chOff x="2904718" y="3027375"/>
            <a:chExt cx="6383020" cy="636905"/>
          </a:xfrm>
        </p:grpSpPr>
        <p:sp>
          <p:nvSpPr>
            <p:cNvPr id="29" name="object 29"/>
            <p:cNvSpPr/>
            <p:nvPr/>
          </p:nvSpPr>
          <p:spPr>
            <a:xfrm>
              <a:off x="2911068" y="3033725"/>
              <a:ext cx="1233170" cy="624205"/>
            </a:xfrm>
            <a:custGeom>
              <a:avLst/>
              <a:gdLst/>
              <a:ahLst/>
              <a:cxnLst/>
              <a:rect l="l" t="t" r="r" b="b"/>
              <a:pathLst>
                <a:path w="1233170" h="624204">
                  <a:moveTo>
                    <a:pt x="1113916" y="0"/>
                  </a:moveTo>
                  <a:lnTo>
                    <a:pt x="118833" y="0"/>
                  </a:lnTo>
                  <a:lnTo>
                    <a:pt x="72576" y="9340"/>
                  </a:lnTo>
                  <a:lnTo>
                    <a:pt x="34804" y="34810"/>
                  </a:lnTo>
                  <a:lnTo>
                    <a:pt x="9338" y="72587"/>
                  </a:lnTo>
                  <a:lnTo>
                    <a:pt x="0" y="118846"/>
                  </a:lnTo>
                  <a:lnTo>
                    <a:pt x="0" y="504952"/>
                  </a:lnTo>
                  <a:lnTo>
                    <a:pt x="9338" y="551208"/>
                  </a:lnTo>
                  <a:lnTo>
                    <a:pt x="34804" y="588981"/>
                  </a:lnTo>
                  <a:lnTo>
                    <a:pt x="72576" y="614447"/>
                  </a:lnTo>
                  <a:lnTo>
                    <a:pt x="118833" y="623785"/>
                  </a:lnTo>
                  <a:lnTo>
                    <a:pt x="1113916" y="623785"/>
                  </a:lnTo>
                  <a:lnTo>
                    <a:pt x="1160173" y="614447"/>
                  </a:lnTo>
                  <a:lnTo>
                    <a:pt x="1197946" y="588981"/>
                  </a:lnTo>
                  <a:lnTo>
                    <a:pt x="1223412" y="551208"/>
                  </a:lnTo>
                  <a:lnTo>
                    <a:pt x="1232750" y="504952"/>
                  </a:lnTo>
                  <a:lnTo>
                    <a:pt x="1232750" y="118846"/>
                  </a:lnTo>
                  <a:lnTo>
                    <a:pt x="1223412" y="72587"/>
                  </a:lnTo>
                  <a:lnTo>
                    <a:pt x="1197946" y="34810"/>
                  </a:lnTo>
                  <a:lnTo>
                    <a:pt x="1160173" y="9340"/>
                  </a:lnTo>
                  <a:lnTo>
                    <a:pt x="11139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911068" y="3033725"/>
              <a:ext cx="1233170" cy="624205"/>
            </a:xfrm>
            <a:custGeom>
              <a:avLst/>
              <a:gdLst/>
              <a:ahLst/>
              <a:cxnLst/>
              <a:rect l="l" t="t" r="r" b="b"/>
              <a:pathLst>
                <a:path w="1233170" h="624204">
                  <a:moveTo>
                    <a:pt x="1113916" y="623785"/>
                  </a:moveTo>
                  <a:lnTo>
                    <a:pt x="118833" y="623785"/>
                  </a:lnTo>
                  <a:lnTo>
                    <a:pt x="72576" y="614447"/>
                  </a:lnTo>
                  <a:lnTo>
                    <a:pt x="34804" y="588981"/>
                  </a:lnTo>
                  <a:lnTo>
                    <a:pt x="9338" y="551208"/>
                  </a:lnTo>
                  <a:lnTo>
                    <a:pt x="0" y="504952"/>
                  </a:lnTo>
                  <a:lnTo>
                    <a:pt x="0" y="118846"/>
                  </a:lnTo>
                  <a:lnTo>
                    <a:pt x="9338" y="72587"/>
                  </a:lnTo>
                  <a:lnTo>
                    <a:pt x="34804" y="34810"/>
                  </a:lnTo>
                  <a:lnTo>
                    <a:pt x="72576" y="9340"/>
                  </a:lnTo>
                  <a:lnTo>
                    <a:pt x="118833" y="0"/>
                  </a:lnTo>
                  <a:lnTo>
                    <a:pt x="1113916" y="0"/>
                  </a:lnTo>
                  <a:lnTo>
                    <a:pt x="1160173" y="9340"/>
                  </a:lnTo>
                  <a:lnTo>
                    <a:pt x="1197946" y="34810"/>
                  </a:lnTo>
                  <a:lnTo>
                    <a:pt x="1223412" y="72587"/>
                  </a:lnTo>
                  <a:lnTo>
                    <a:pt x="1232750" y="118846"/>
                  </a:lnTo>
                  <a:lnTo>
                    <a:pt x="1232750" y="504952"/>
                  </a:lnTo>
                  <a:lnTo>
                    <a:pt x="1223412" y="551208"/>
                  </a:lnTo>
                  <a:lnTo>
                    <a:pt x="1197946" y="588981"/>
                  </a:lnTo>
                  <a:lnTo>
                    <a:pt x="1160173" y="614447"/>
                  </a:lnTo>
                  <a:lnTo>
                    <a:pt x="1113916" y="62378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479618" y="3033725"/>
              <a:ext cx="1233170" cy="624205"/>
            </a:xfrm>
            <a:custGeom>
              <a:avLst/>
              <a:gdLst/>
              <a:ahLst/>
              <a:cxnLst/>
              <a:rect l="l" t="t" r="r" b="b"/>
              <a:pathLst>
                <a:path w="1233170" h="624204">
                  <a:moveTo>
                    <a:pt x="1113916" y="0"/>
                  </a:moveTo>
                  <a:lnTo>
                    <a:pt x="118846" y="0"/>
                  </a:lnTo>
                  <a:lnTo>
                    <a:pt x="72587" y="9340"/>
                  </a:lnTo>
                  <a:lnTo>
                    <a:pt x="34810" y="34810"/>
                  </a:lnTo>
                  <a:lnTo>
                    <a:pt x="9340" y="72587"/>
                  </a:lnTo>
                  <a:lnTo>
                    <a:pt x="0" y="118846"/>
                  </a:lnTo>
                  <a:lnTo>
                    <a:pt x="0" y="504952"/>
                  </a:lnTo>
                  <a:lnTo>
                    <a:pt x="9340" y="551208"/>
                  </a:lnTo>
                  <a:lnTo>
                    <a:pt x="34810" y="588981"/>
                  </a:lnTo>
                  <a:lnTo>
                    <a:pt x="72587" y="614447"/>
                  </a:lnTo>
                  <a:lnTo>
                    <a:pt x="118846" y="623785"/>
                  </a:lnTo>
                  <a:lnTo>
                    <a:pt x="1113916" y="623785"/>
                  </a:lnTo>
                  <a:lnTo>
                    <a:pt x="1160173" y="614447"/>
                  </a:lnTo>
                  <a:lnTo>
                    <a:pt x="1197946" y="588981"/>
                  </a:lnTo>
                  <a:lnTo>
                    <a:pt x="1223412" y="551208"/>
                  </a:lnTo>
                  <a:lnTo>
                    <a:pt x="1232750" y="504952"/>
                  </a:lnTo>
                  <a:lnTo>
                    <a:pt x="1232750" y="118846"/>
                  </a:lnTo>
                  <a:lnTo>
                    <a:pt x="1223412" y="72587"/>
                  </a:lnTo>
                  <a:lnTo>
                    <a:pt x="1197946" y="34810"/>
                  </a:lnTo>
                  <a:lnTo>
                    <a:pt x="1160173" y="9340"/>
                  </a:lnTo>
                  <a:lnTo>
                    <a:pt x="11139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479618" y="3033725"/>
              <a:ext cx="1233170" cy="624205"/>
            </a:xfrm>
            <a:custGeom>
              <a:avLst/>
              <a:gdLst/>
              <a:ahLst/>
              <a:cxnLst/>
              <a:rect l="l" t="t" r="r" b="b"/>
              <a:pathLst>
                <a:path w="1233170" h="624204">
                  <a:moveTo>
                    <a:pt x="1113916" y="623785"/>
                  </a:moveTo>
                  <a:lnTo>
                    <a:pt x="118846" y="623785"/>
                  </a:lnTo>
                  <a:lnTo>
                    <a:pt x="72587" y="614447"/>
                  </a:lnTo>
                  <a:lnTo>
                    <a:pt x="34810" y="588981"/>
                  </a:lnTo>
                  <a:lnTo>
                    <a:pt x="9340" y="551208"/>
                  </a:lnTo>
                  <a:lnTo>
                    <a:pt x="0" y="504952"/>
                  </a:lnTo>
                  <a:lnTo>
                    <a:pt x="0" y="118846"/>
                  </a:lnTo>
                  <a:lnTo>
                    <a:pt x="9340" y="72587"/>
                  </a:lnTo>
                  <a:lnTo>
                    <a:pt x="34810" y="34810"/>
                  </a:lnTo>
                  <a:lnTo>
                    <a:pt x="72587" y="9340"/>
                  </a:lnTo>
                  <a:lnTo>
                    <a:pt x="118846" y="0"/>
                  </a:lnTo>
                  <a:lnTo>
                    <a:pt x="1113916" y="0"/>
                  </a:lnTo>
                  <a:lnTo>
                    <a:pt x="1160173" y="9340"/>
                  </a:lnTo>
                  <a:lnTo>
                    <a:pt x="1197946" y="34810"/>
                  </a:lnTo>
                  <a:lnTo>
                    <a:pt x="1223412" y="72587"/>
                  </a:lnTo>
                  <a:lnTo>
                    <a:pt x="1232750" y="118846"/>
                  </a:lnTo>
                  <a:lnTo>
                    <a:pt x="1232750" y="504952"/>
                  </a:lnTo>
                  <a:lnTo>
                    <a:pt x="1223412" y="551208"/>
                  </a:lnTo>
                  <a:lnTo>
                    <a:pt x="1197946" y="588981"/>
                  </a:lnTo>
                  <a:lnTo>
                    <a:pt x="1160173" y="614447"/>
                  </a:lnTo>
                  <a:lnTo>
                    <a:pt x="1113916" y="62378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048180" y="3033725"/>
              <a:ext cx="1233170" cy="624205"/>
            </a:xfrm>
            <a:custGeom>
              <a:avLst/>
              <a:gdLst/>
              <a:ahLst/>
              <a:cxnLst/>
              <a:rect l="l" t="t" r="r" b="b"/>
              <a:pathLst>
                <a:path w="1233170" h="624204">
                  <a:moveTo>
                    <a:pt x="1113904" y="0"/>
                  </a:moveTo>
                  <a:lnTo>
                    <a:pt x="118833" y="0"/>
                  </a:lnTo>
                  <a:lnTo>
                    <a:pt x="72576" y="9340"/>
                  </a:lnTo>
                  <a:lnTo>
                    <a:pt x="34804" y="34810"/>
                  </a:lnTo>
                  <a:lnTo>
                    <a:pt x="9338" y="72587"/>
                  </a:lnTo>
                  <a:lnTo>
                    <a:pt x="0" y="118846"/>
                  </a:lnTo>
                  <a:lnTo>
                    <a:pt x="0" y="504952"/>
                  </a:lnTo>
                  <a:lnTo>
                    <a:pt x="9338" y="551208"/>
                  </a:lnTo>
                  <a:lnTo>
                    <a:pt x="34804" y="588981"/>
                  </a:lnTo>
                  <a:lnTo>
                    <a:pt x="72576" y="614447"/>
                  </a:lnTo>
                  <a:lnTo>
                    <a:pt x="118833" y="623785"/>
                  </a:lnTo>
                  <a:lnTo>
                    <a:pt x="1113904" y="623785"/>
                  </a:lnTo>
                  <a:lnTo>
                    <a:pt x="1160161" y="614447"/>
                  </a:lnTo>
                  <a:lnTo>
                    <a:pt x="1197933" y="588981"/>
                  </a:lnTo>
                  <a:lnTo>
                    <a:pt x="1223400" y="551208"/>
                  </a:lnTo>
                  <a:lnTo>
                    <a:pt x="1232738" y="504952"/>
                  </a:lnTo>
                  <a:lnTo>
                    <a:pt x="1232738" y="118846"/>
                  </a:lnTo>
                  <a:lnTo>
                    <a:pt x="1223400" y="72587"/>
                  </a:lnTo>
                  <a:lnTo>
                    <a:pt x="1197933" y="34810"/>
                  </a:lnTo>
                  <a:lnTo>
                    <a:pt x="1160161" y="9340"/>
                  </a:lnTo>
                  <a:lnTo>
                    <a:pt x="11139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048180" y="3033725"/>
              <a:ext cx="1233170" cy="624205"/>
            </a:xfrm>
            <a:custGeom>
              <a:avLst/>
              <a:gdLst/>
              <a:ahLst/>
              <a:cxnLst/>
              <a:rect l="l" t="t" r="r" b="b"/>
              <a:pathLst>
                <a:path w="1233170" h="624204">
                  <a:moveTo>
                    <a:pt x="1113904" y="623785"/>
                  </a:moveTo>
                  <a:lnTo>
                    <a:pt x="118833" y="623785"/>
                  </a:lnTo>
                  <a:lnTo>
                    <a:pt x="72576" y="614447"/>
                  </a:lnTo>
                  <a:lnTo>
                    <a:pt x="34804" y="588981"/>
                  </a:lnTo>
                  <a:lnTo>
                    <a:pt x="9338" y="551208"/>
                  </a:lnTo>
                  <a:lnTo>
                    <a:pt x="0" y="504952"/>
                  </a:lnTo>
                  <a:lnTo>
                    <a:pt x="0" y="118846"/>
                  </a:lnTo>
                  <a:lnTo>
                    <a:pt x="9338" y="72587"/>
                  </a:lnTo>
                  <a:lnTo>
                    <a:pt x="34804" y="34810"/>
                  </a:lnTo>
                  <a:lnTo>
                    <a:pt x="72576" y="9340"/>
                  </a:lnTo>
                  <a:lnTo>
                    <a:pt x="118833" y="0"/>
                  </a:lnTo>
                  <a:lnTo>
                    <a:pt x="1113904" y="0"/>
                  </a:lnTo>
                  <a:lnTo>
                    <a:pt x="1160161" y="9340"/>
                  </a:lnTo>
                  <a:lnTo>
                    <a:pt x="1197933" y="34810"/>
                  </a:lnTo>
                  <a:lnTo>
                    <a:pt x="1223400" y="72587"/>
                  </a:lnTo>
                  <a:lnTo>
                    <a:pt x="1232738" y="118846"/>
                  </a:lnTo>
                  <a:lnTo>
                    <a:pt x="1232738" y="504952"/>
                  </a:lnTo>
                  <a:lnTo>
                    <a:pt x="1223400" y="551208"/>
                  </a:lnTo>
                  <a:lnTo>
                    <a:pt x="1197933" y="588981"/>
                  </a:lnTo>
                  <a:lnTo>
                    <a:pt x="1160161" y="614447"/>
                  </a:lnTo>
                  <a:lnTo>
                    <a:pt x="1113904" y="62378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8379497" y="3126079"/>
            <a:ext cx="56959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6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100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707674" y="3126079"/>
            <a:ext cx="208279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+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276960" y="3126079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276600" y="3113788"/>
            <a:ext cx="2161020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Square numbers: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224528" y="3556609"/>
            <a:ext cx="535305" cy="523875"/>
          </a:xfrm>
          <a:custGeom>
            <a:avLst/>
            <a:gdLst/>
            <a:ahLst/>
            <a:cxnLst/>
            <a:rect l="l" t="t" r="r" b="b"/>
            <a:pathLst>
              <a:path w="535304" h="523875">
                <a:moveTo>
                  <a:pt x="535228" y="261683"/>
                </a:moveTo>
                <a:lnTo>
                  <a:pt x="530917" y="308718"/>
                </a:lnTo>
                <a:lnTo>
                  <a:pt x="518486" y="352987"/>
                </a:lnTo>
                <a:lnTo>
                  <a:pt x="498692" y="393752"/>
                </a:lnTo>
                <a:lnTo>
                  <a:pt x="472291" y="430273"/>
                </a:lnTo>
                <a:lnTo>
                  <a:pt x="440038" y="461811"/>
                </a:lnTo>
                <a:lnTo>
                  <a:pt x="402689" y="487627"/>
                </a:lnTo>
                <a:lnTo>
                  <a:pt x="361001" y="506983"/>
                </a:lnTo>
                <a:lnTo>
                  <a:pt x="315728" y="519138"/>
                </a:lnTo>
                <a:lnTo>
                  <a:pt x="267627" y="523354"/>
                </a:lnTo>
                <a:lnTo>
                  <a:pt x="219521" y="519138"/>
                </a:lnTo>
                <a:lnTo>
                  <a:pt x="174244" y="506983"/>
                </a:lnTo>
                <a:lnTo>
                  <a:pt x="132552" y="487627"/>
                </a:lnTo>
                <a:lnTo>
                  <a:pt x="95199" y="461811"/>
                </a:lnTo>
                <a:lnTo>
                  <a:pt x="62943" y="430273"/>
                </a:lnTo>
                <a:lnTo>
                  <a:pt x="36539" y="393752"/>
                </a:lnTo>
                <a:lnTo>
                  <a:pt x="16743" y="352987"/>
                </a:lnTo>
                <a:lnTo>
                  <a:pt x="4311" y="308718"/>
                </a:lnTo>
                <a:lnTo>
                  <a:pt x="0" y="261683"/>
                </a:lnTo>
                <a:lnTo>
                  <a:pt x="4311" y="214648"/>
                </a:lnTo>
                <a:lnTo>
                  <a:pt x="16743" y="170377"/>
                </a:lnTo>
                <a:lnTo>
                  <a:pt x="36539" y="129611"/>
                </a:lnTo>
                <a:lnTo>
                  <a:pt x="62943" y="93088"/>
                </a:lnTo>
                <a:lnTo>
                  <a:pt x="95199" y="61548"/>
                </a:lnTo>
                <a:lnTo>
                  <a:pt x="132552" y="35729"/>
                </a:lnTo>
                <a:lnTo>
                  <a:pt x="174244" y="16372"/>
                </a:lnTo>
                <a:lnTo>
                  <a:pt x="219521" y="4216"/>
                </a:lnTo>
                <a:lnTo>
                  <a:pt x="267627" y="0"/>
                </a:lnTo>
                <a:lnTo>
                  <a:pt x="315728" y="4216"/>
                </a:lnTo>
                <a:lnTo>
                  <a:pt x="361001" y="16372"/>
                </a:lnTo>
                <a:lnTo>
                  <a:pt x="402689" y="35729"/>
                </a:lnTo>
                <a:lnTo>
                  <a:pt x="440038" y="61548"/>
                </a:lnTo>
                <a:lnTo>
                  <a:pt x="472291" y="93088"/>
                </a:lnTo>
                <a:lnTo>
                  <a:pt x="498692" y="129611"/>
                </a:lnTo>
                <a:lnTo>
                  <a:pt x="518486" y="170377"/>
                </a:lnTo>
                <a:lnTo>
                  <a:pt x="530917" y="214648"/>
                </a:lnTo>
                <a:lnTo>
                  <a:pt x="535228" y="261683"/>
                </a:lnTo>
                <a:close/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827444" y="3113801"/>
            <a:ext cx="1924262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Cube numbers:</a:t>
            </a:r>
            <a:endParaRPr sz="2000">
              <a:latin typeface="Grammarsaurus" pitchFamily="2" charset="0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687212"/>
              </p:ext>
            </p:extLst>
          </p:nvPr>
        </p:nvGraphicFramePr>
        <p:xfrm>
          <a:off x="3299548" y="3680657"/>
          <a:ext cx="3912233" cy="24142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15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1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97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4655">
                <a:tc>
                  <a:txBody>
                    <a:bodyPr/>
                    <a:lstStyle/>
                    <a:p>
                      <a:pPr marL="31750">
                        <a:lnSpc>
                          <a:spcPts val="2205"/>
                        </a:lnSpc>
                      </a:pPr>
                      <a:r>
                        <a:rPr lang="en-US" sz="105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1315">
                        <a:lnSpc>
                          <a:spcPts val="2205"/>
                        </a:lnSpc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20140">
                        <a:lnSpc>
                          <a:spcPts val="2205"/>
                        </a:lnSpc>
                      </a:pPr>
                      <a:r>
                        <a:rPr lang="en-US" sz="11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832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900" marB="0"/>
                </a:tc>
                <a:tc>
                  <a:txBody>
                    <a:bodyPr/>
                    <a:lstStyle/>
                    <a:p>
                      <a:pPr marL="361315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49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900" marB="0"/>
                </a:tc>
                <a:tc>
                  <a:txBody>
                    <a:bodyPr/>
                    <a:lstStyle/>
                    <a:p>
                      <a:pPr marL="1120140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90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832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9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900" marB="0"/>
                </a:tc>
                <a:tc>
                  <a:txBody>
                    <a:bodyPr/>
                    <a:lstStyle/>
                    <a:p>
                      <a:pPr marL="361315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900" marB="0"/>
                </a:tc>
                <a:tc>
                  <a:txBody>
                    <a:bodyPr/>
                    <a:lstStyle/>
                    <a:p>
                      <a:pPr marL="1120140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90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832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900" marB="0"/>
                </a:tc>
                <a:tc>
                  <a:txBody>
                    <a:bodyPr/>
                    <a:lstStyle/>
                    <a:p>
                      <a:pPr marL="361315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900" marB="0"/>
                </a:tc>
                <a:tc>
                  <a:txBody>
                    <a:bodyPr/>
                    <a:lstStyle/>
                    <a:p>
                      <a:pPr marL="1120140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90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655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90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6760426" y="5158194"/>
            <a:ext cx="535305" cy="523875"/>
          </a:xfrm>
          <a:custGeom>
            <a:avLst/>
            <a:gdLst/>
            <a:ahLst/>
            <a:cxnLst/>
            <a:rect l="l" t="t" r="r" b="b"/>
            <a:pathLst>
              <a:path w="535304" h="523875">
                <a:moveTo>
                  <a:pt x="535228" y="261670"/>
                </a:moveTo>
                <a:lnTo>
                  <a:pt x="530916" y="308708"/>
                </a:lnTo>
                <a:lnTo>
                  <a:pt x="518485" y="352979"/>
                </a:lnTo>
                <a:lnTo>
                  <a:pt x="498689" y="393745"/>
                </a:lnTo>
                <a:lnTo>
                  <a:pt x="472287" y="430265"/>
                </a:lnTo>
                <a:lnTo>
                  <a:pt x="440033" y="461802"/>
                </a:lnTo>
                <a:lnTo>
                  <a:pt x="402684" y="487617"/>
                </a:lnTo>
                <a:lnTo>
                  <a:pt x="360995" y="506971"/>
                </a:lnTo>
                <a:lnTo>
                  <a:pt x="315724" y="519126"/>
                </a:lnTo>
                <a:lnTo>
                  <a:pt x="267627" y="523341"/>
                </a:lnTo>
                <a:lnTo>
                  <a:pt x="219521" y="519126"/>
                </a:lnTo>
                <a:lnTo>
                  <a:pt x="174244" y="506971"/>
                </a:lnTo>
                <a:lnTo>
                  <a:pt x="132552" y="487617"/>
                </a:lnTo>
                <a:lnTo>
                  <a:pt x="95199" y="461802"/>
                </a:lnTo>
                <a:lnTo>
                  <a:pt x="62943" y="430265"/>
                </a:lnTo>
                <a:lnTo>
                  <a:pt x="36539" y="393745"/>
                </a:lnTo>
                <a:lnTo>
                  <a:pt x="16743" y="352979"/>
                </a:lnTo>
                <a:lnTo>
                  <a:pt x="4311" y="308708"/>
                </a:lnTo>
                <a:lnTo>
                  <a:pt x="0" y="261670"/>
                </a:lnTo>
                <a:lnTo>
                  <a:pt x="4311" y="214636"/>
                </a:lnTo>
                <a:lnTo>
                  <a:pt x="16743" y="170366"/>
                </a:lnTo>
                <a:lnTo>
                  <a:pt x="36539" y="129602"/>
                </a:lnTo>
                <a:lnTo>
                  <a:pt x="62943" y="93081"/>
                </a:lnTo>
                <a:lnTo>
                  <a:pt x="95199" y="61542"/>
                </a:lnTo>
                <a:lnTo>
                  <a:pt x="132552" y="35726"/>
                </a:lnTo>
                <a:lnTo>
                  <a:pt x="174244" y="16371"/>
                </a:lnTo>
                <a:lnTo>
                  <a:pt x="219521" y="4215"/>
                </a:lnTo>
                <a:lnTo>
                  <a:pt x="267627" y="0"/>
                </a:lnTo>
                <a:lnTo>
                  <a:pt x="315724" y="4215"/>
                </a:lnTo>
                <a:lnTo>
                  <a:pt x="360995" y="16371"/>
                </a:lnTo>
                <a:lnTo>
                  <a:pt x="402684" y="35726"/>
                </a:lnTo>
                <a:lnTo>
                  <a:pt x="440033" y="61542"/>
                </a:lnTo>
                <a:lnTo>
                  <a:pt x="472287" y="93081"/>
                </a:lnTo>
                <a:lnTo>
                  <a:pt x="498689" y="129602"/>
                </a:lnTo>
                <a:lnTo>
                  <a:pt x="518485" y="170366"/>
                </a:lnTo>
                <a:lnTo>
                  <a:pt x="530916" y="214636"/>
                </a:lnTo>
                <a:lnTo>
                  <a:pt x="535228" y="261670"/>
                </a:lnTo>
                <a:close/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1236332" y="615543"/>
            <a:ext cx="7537450" cy="594360"/>
            <a:chOff x="1236332" y="615543"/>
            <a:chExt cx="7537450" cy="594360"/>
          </a:xfrm>
        </p:grpSpPr>
        <p:sp>
          <p:nvSpPr>
            <p:cNvPr id="8" name="object 8"/>
            <p:cNvSpPr/>
            <p:nvPr/>
          </p:nvSpPr>
          <p:spPr>
            <a:xfrm>
              <a:off x="1242682" y="621893"/>
              <a:ext cx="7524750" cy="581660"/>
            </a:xfrm>
            <a:custGeom>
              <a:avLst/>
              <a:gdLst/>
              <a:ahLst/>
              <a:cxnLst/>
              <a:rect l="l" t="t" r="r" b="b"/>
              <a:pathLst>
                <a:path w="7524750" h="581660">
                  <a:moveTo>
                    <a:pt x="7488186" y="0"/>
                  </a:moveTo>
                  <a:lnTo>
                    <a:pt x="36360" y="0"/>
                  </a:lnTo>
                  <a:lnTo>
                    <a:pt x="22208" y="2857"/>
                  </a:lnTo>
                  <a:lnTo>
                    <a:pt x="10650" y="10650"/>
                  </a:lnTo>
                  <a:lnTo>
                    <a:pt x="2857" y="22208"/>
                  </a:lnTo>
                  <a:lnTo>
                    <a:pt x="0" y="36360"/>
                  </a:lnTo>
                  <a:lnTo>
                    <a:pt x="0" y="545223"/>
                  </a:lnTo>
                  <a:lnTo>
                    <a:pt x="2857" y="559383"/>
                  </a:lnTo>
                  <a:lnTo>
                    <a:pt x="10650" y="570944"/>
                  </a:lnTo>
                  <a:lnTo>
                    <a:pt x="22208" y="578738"/>
                  </a:lnTo>
                  <a:lnTo>
                    <a:pt x="36360" y="581596"/>
                  </a:lnTo>
                  <a:lnTo>
                    <a:pt x="7488186" y="581596"/>
                  </a:lnTo>
                  <a:lnTo>
                    <a:pt x="7502338" y="578738"/>
                  </a:lnTo>
                  <a:lnTo>
                    <a:pt x="7513896" y="570944"/>
                  </a:lnTo>
                  <a:lnTo>
                    <a:pt x="7521689" y="559383"/>
                  </a:lnTo>
                  <a:lnTo>
                    <a:pt x="7524546" y="545223"/>
                  </a:lnTo>
                  <a:lnTo>
                    <a:pt x="7524546" y="36360"/>
                  </a:lnTo>
                  <a:lnTo>
                    <a:pt x="7521689" y="22208"/>
                  </a:lnTo>
                  <a:lnTo>
                    <a:pt x="7513896" y="10650"/>
                  </a:lnTo>
                  <a:lnTo>
                    <a:pt x="7502338" y="2857"/>
                  </a:lnTo>
                  <a:lnTo>
                    <a:pt x="7488186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42682" y="621893"/>
              <a:ext cx="7524750" cy="581660"/>
            </a:xfrm>
            <a:custGeom>
              <a:avLst/>
              <a:gdLst/>
              <a:ahLst/>
              <a:cxnLst/>
              <a:rect l="l" t="t" r="r" b="b"/>
              <a:pathLst>
                <a:path w="7524750" h="581660">
                  <a:moveTo>
                    <a:pt x="7488186" y="581596"/>
                  </a:moveTo>
                  <a:lnTo>
                    <a:pt x="36360" y="581596"/>
                  </a:lnTo>
                  <a:lnTo>
                    <a:pt x="22208" y="578738"/>
                  </a:lnTo>
                  <a:lnTo>
                    <a:pt x="10650" y="570944"/>
                  </a:lnTo>
                  <a:lnTo>
                    <a:pt x="2857" y="559383"/>
                  </a:lnTo>
                  <a:lnTo>
                    <a:pt x="0" y="545223"/>
                  </a:lnTo>
                  <a:lnTo>
                    <a:pt x="0" y="36360"/>
                  </a:lnTo>
                  <a:lnTo>
                    <a:pt x="2857" y="22208"/>
                  </a:lnTo>
                  <a:lnTo>
                    <a:pt x="10650" y="10650"/>
                  </a:lnTo>
                  <a:lnTo>
                    <a:pt x="22208" y="2857"/>
                  </a:lnTo>
                  <a:lnTo>
                    <a:pt x="36360" y="0"/>
                  </a:lnTo>
                  <a:lnTo>
                    <a:pt x="7488186" y="0"/>
                  </a:lnTo>
                  <a:lnTo>
                    <a:pt x="7502338" y="2857"/>
                  </a:lnTo>
                  <a:lnTo>
                    <a:pt x="7513896" y="10650"/>
                  </a:lnTo>
                  <a:lnTo>
                    <a:pt x="7521689" y="22208"/>
                  </a:lnTo>
                  <a:lnTo>
                    <a:pt x="7524546" y="36360"/>
                  </a:lnTo>
                  <a:lnTo>
                    <a:pt x="7524546" y="545223"/>
                  </a:lnTo>
                  <a:lnTo>
                    <a:pt x="7521689" y="559383"/>
                  </a:lnTo>
                  <a:lnTo>
                    <a:pt x="7513896" y="570944"/>
                  </a:lnTo>
                  <a:lnTo>
                    <a:pt x="7502338" y="578738"/>
                  </a:lnTo>
                  <a:lnTo>
                    <a:pt x="7488186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498498" y="734847"/>
            <a:ext cx="701357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Find a </a:t>
            </a:r>
            <a:r>
              <a:rPr sz="2000" b="1" u="heavy" spc="-100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square</a:t>
            </a:r>
            <a:r>
              <a:rPr sz="2000" b="1" spc="-100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number and a </a:t>
            </a:r>
            <a:r>
              <a:rPr sz="2000" b="1" u="heavy" spc="-100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cube</a:t>
            </a:r>
            <a:r>
              <a:rPr sz="2000" b="1" spc="-100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number that have a sum of 100.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595688" y="615543"/>
            <a:ext cx="594360" cy="594360"/>
            <a:chOff x="595688" y="615543"/>
            <a:chExt cx="594360" cy="594360"/>
          </a:xfrm>
        </p:grpSpPr>
        <p:sp>
          <p:nvSpPr>
            <p:cNvPr id="12" name="object 12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810412" y="73630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9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904718" y="1683905"/>
            <a:ext cx="6383020" cy="636905"/>
            <a:chOff x="2904718" y="1683905"/>
            <a:chExt cx="6383020" cy="636905"/>
          </a:xfrm>
        </p:grpSpPr>
        <p:sp>
          <p:nvSpPr>
            <p:cNvPr id="16" name="object 16"/>
            <p:cNvSpPr/>
            <p:nvPr/>
          </p:nvSpPr>
          <p:spPr>
            <a:xfrm>
              <a:off x="2911068" y="1690255"/>
              <a:ext cx="1233170" cy="624205"/>
            </a:xfrm>
            <a:custGeom>
              <a:avLst/>
              <a:gdLst/>
              <a:ahLst/>
              <a:cxnLst/>
              <a:rect l="l" t="t" r="r" b="b"/>
              <a:pathLst>
                <a:path w="1233170" h="624205">
                  <a:moveTo>
                    <a:pt x="1113916" y="0"/>
                  </a:moveTo>
                  <a:lnTo>
                    <a:pt x="118833" y="0"/>
                  </a:lnTo>
                  <a:lnTo>
                    <a:pt x="72576" y="9340"/>
                  </a:lnTo>
                  <a:lnTo>
                    <a:pt x="34804" y="34810"/>
                  </a:lnTo>
                  <a:lnTo>
                    <a:pt x="9338" y="72587"/>
                  </a:lnTo>
                  <a:lnTo>
                    <a:pt x="0" y="118846"/>
                  </a:lnTo>
                  <a:lnTo>
                    <a:pt x="0" y="504939"/>
                  </a:lnTo>
                  <a:lnTo>
                    <a:pt x="9338" y="551203"/>
                  </a:lnTo>
                  <a:lnTo>
                    <a:pt x="34804" y="588979"/>
                  </a:lnTo>
                  <a:lnTo>
                    <a:pt x="72576" y="614447"/>
                  </a:lnTo>
                  <a:lnTo>
                    <a:pt x="118833" y="623785"/>
                  </a:lnTo>
                  <a:lnTo>
                    <a:pt x="1113916" y="623785"/>
                  </a:lnTo>
                  <a:lnTo>
                    <a:pt x="1160173" y="614447"/>
                  </a:lnTo>
                  <a:lnTo>
                    <a:pt x="1197946" y="588979"/>
                  </a:lnTo>
                  <a:lnTo>
                    <a:pt x="1223412" y="551203"/>
                  </a:lnTo>
                  <a:lnTo>
                    <a:pt x="1232750" y="504939"/>
                  </a:lnTo>
                  <a:lnTo>
                    <a:pt x="1232750" y="118846"/>
                  </a:lnTo>
                  <a:lnTo>
                    <a:pt x="1223412" y="72587"/>
                  </a:lnTo>
                  <a:lnTo>
                    <a:pt x="1197946" y="34810"/>
                  </a:lnTo>
                  <a:lnTo>
                    <a:pt x="1160173" y="9340"/>
                  </a:lnTo>
                  <a:lnTo>
                    <a:pt x="11139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911068" y="1690255"/>
              <a:ext cx="1233170" cy="624205"/>
            </a:xfrm>
            <a:custGeom>
              <a:avLst/>
              <a:gdLst/>
              <a:ahLst/>
              <a:cxnLst/>
              <a:rect l="l" t="t" r="r" b="b"/>
              <a:pathLst>
                <a:path w="1233170" h="624205">
                  <a:moveTo>
                    <a:pt x="1113916" y="623785"/>
                  </a:moveTo>
                  <a:lnTo>
                    <a:pt x="118833" y="623785"/>
                  </a:lnTo>
                  <a:lnTo>
                    <a:pt x="72576" y="614447"/>
                  </a:lnTo>
                  <a:lnTo>
                    <a:pt x="34804" y="588979"/>
                  </a:lnTo>
                  <a:lnTo>
                    <a:pt x="9338" y="551203"/>
                  </a:lnTo>
                  <a:lnTo>
                    <a:pt x="0" y="504939"/>
                  </a:lnTo>
                  <a:lnTo>
                    <a:pt x="0" y="118846"/>
                  </a:lnTo>
                  <a:lnTo>
                    <a:pt x="9338" y="72587"/>
                  </a:lnTo>
                  <a:lnTo>
                    <a:pt x="34804" y="34810"/>
                  </a:lnTo>
                  <a:lnTo>
                    <a:pt x="72576" y="9340"/>
                  </a:lnTo>
                  <a:lnTo>
                    <a:pt x="118833" y="0"/>
                  </a:lnTo>
                  <a:lnTo>
                    <a:pt x="1113916" y="0"/>
                  </a:lnTo>
                  <a:lnTo>
                    <a:pt x="1160173" y="9340"/>
                  </a:lnTo>
                  <a:lnTo>
                    <a:pt x="1197946" y="34810"/>
                  </a:lnTo>
                  <a:lnTo>
                    <a:pt x="1223412" y="72587"/>
                  </a:lnTo>
                  <a:lnTo>
                    <a:pt x="1232750" y="118846"/>
                  </a:lnTo>
                  <a:lnTo>
                    <a:pt x="1232750" y="504939"/>
                  </a:lnTo>
                  <a:lnTo>
                    <a:pt x="1223412" y="551203"/>
                  </a:lnTo>
                  <a:lnTo>
                    <a:pt x="1197946" y="588979"/>
                  </a:lnTo>
                  <a:lnTo>
                    <a:pt x="1160173" y="614447"/>
                  </a:lnTo>
                  <a:lnTo>
                    <a:pt x="1113916" y="62378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79618" y="1690255"/>
              <a:ext cx="1233170" cy="624205"/>
            </a:xfrm>
            <a:custGeom>
              <a:avLst/>
              <a:gdLst/>
              <a:ahLst/>
              <a:cxnLst/>
              <a:rect l="l" t="t" r="r" b="b"/>
              <a:pathLst>
                <a:path w="1233170" h="624205">
                  <a:moveTo>
                    <a:pt x="1113916" y="0"/>
                  </a:moveTo>
                  <a:lnTo>
                    <a:pt x="118846" y="0"/>
                  </a:lnTo>
                  <a:lnTo>
                    <a:pt x="72587" y="9340"/>
                  </a:lnTo>
                  <a:lnTo>
                    <a:pt x="34810" y="34810"/>
                  </a:lnTo>
                  <a:lnTo>
                    <a:pt x="9340" y="72587"/>
                  </a:lnTo>
                  <a:lnTo>
                    <a:pt x="0" y="118846"/>
                  </a:lnTo>
                  <a:lnTo>
                    <a:pt x="0" y="504939"/>
                  </a:lnTo>
                  <a:lnTo>
                    <a:pt x="9340" y="551203"/>
                  </a:lnTo>
                  <a:lnTo>
                    <a:pt x="34810" y="588979"/>
                  </a:lnTo>
                  <a:lnTo>
                    <a:pt x="72587" y="614447"/>
                  </a:lnTo>
                  <a:lnTo>
                    <a:pt x="118846" y="623785"/>
                  </a:lnTo>
                  <a:lnTo>
                    <a:pt x="1113916" y="623785"/>
                  </a:lnTo>
                  <a:lnTo>
                    <a:pt x="1160173" y="614447"/>
                  </a:lnTo>
                  <a:lnTo>
                    <a:pt x="1197946" y="588979"/>
                  </a:lnTo>
                  <a:lnTo>
                    <a:pt x="1223412" y="551203"/>
                  </a:lnTo>
                  <a:lnTo>
                    <a:pt x="1232750" y="504939"/>
                  </a:lnTo>
                  <a:lnTo>
                    <a:pt x="1232750" y="118846"/>
                  </a:lnTo>
                  <a:lnTo>
                    <a:pt x="1223412" y="72587"/>
                  </a:lnTo>
                  <a:lnTo>
                    <a:pt x="1197946" y="34810"/>
                  </a:lnTo>
                  <a:lnTo>
                    <a:pt x="1160173" y="9340"/>
                  </a:lnTo>
                  <a:lnTo>
                    <a:pt x="11139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479618" y="1690255"/>
              <a:ext cx="1233170" cy="624205"/>
            </a:xfrm>
            <a:custGeom>
              <a:avLst/>
              <a:gdLst/>
              <a:ahLst/>
              <a:cxnLst/>
              <a:rect l="l" t="t" r="r" b="b"/>
              <a:pathLst>
                <a:path w="1233170" h="624205">
                  <a:moveTo>
                    <a:pt x="1113916" y="623785"/>
                  </a:moveTo>
                  <a:lnTo>
                    <a:pt x="118846" y="623785"/>
                  </a:lnTo>
                  <a:lnTo>
                    <a:pt x="72587" y="614447"/>
                  </a:lnTo>
                  <a:lnTo>
                    <a:pt x="34810" y="588979"/>
                  </a:lnTo>
                  <a:lnTo>
                    <a:pt x="9340" y="551203"/>
                  </a:lnTo>
                  <a:lnTo>
                    <a:pt x="0" y="504939"/>
                  </a:lnTo>
                  <a:lnTo>
                    <a:pt x="0" y="118846"/>
                  </a:lnTo>
                  <a:lnTo>
                    <a:pt x="9340" y="72587"/>
                  </a:lnTo>
                  <a:lnTo>
                    <a:pt x="34810" y="34810"/>
                  </a:lnTo>
                  <a:lnTo>
                    <a:pt x="72587" y="9340"/>
                  </a:lnTo>
                  <a:lnTo>
                    <a:pt x="118846" y="0"/>
                  </a:lnTo>
                  <a:lnTo>
                    <a:pt x="1113916" y="0"/>
                  </a:lnTo>
                  <a:lnTo>
                    <a:pt x="1160173" y="9340"/>
                  </a:lnTo>
                  <a:lnTo>
                    <a:pt x="1197946" y="34810"/>
                  </a:lnTo>
                  <a:lnTo>
                    <a:pt x="1223412" y="72587"/>
                  </a:lnTo>
                  <a:lnTo>
                    <a:pt x="1232750" y="118846"/>
                  </a:lnTo>
                  <a:lnTo>
                    <a:pt x="1232750" y="504939"/>
                  </a:lnTo>
                  <a:lnTo>
                    <a:pt x="1223412" y="551203"/>
                  </a:lnTo>
                  <a:lnTo>
                    <a:pt x="1197946" y="588979"/>
                  </a:lnTo>
                  <a:lnTo>
                    <a:pt x="1160173" y="614447"/>
                  </a:lnTo>
                  <a:lnTo>
                    <a:pt x="1113916" y="62378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048180" y="1690255"/>
              <a:ext cx="1233170" cy="624205"/>
            </a:xfrm>
            <a:custGeom>
              <a:avLst/>
              <a:gdLst/>
              <a:ahLst/>
              <a:cxnLst/>
              <a:rect l="l" t="t" r="r" b="b"/>
              <a:pathLst>
                <a:path w="1233170" h="624205">
                  <a:moveTo>
                    <a:pt x="1113904" y="0"/>
                  </a:moveTo>
                  <a:lnTo>
                    <a:pt x="118833" y="0"/>
                  </a:lnTo>
                  <a:lnTo>
                    <a:pt x="72576" y="9340"/>
                  </a:lnTo>
                  <a:lnTo>
                    <a:pt x="34804" y="34810"/>
                  </a:lnTo>
                  <a:lnTo>
                    <a:pt x="9338" y="72587"/>
                  </a:lnTo>
                  <a:lnTo>
                    <a:pt x="0" y="118846"/>
                  </a:lnTo>
                  <a:lnTo>
                    <a:pt x="0" y="504939"/>
                  </a:lnTo>
                  <a:lnTo>
                    <a:pt x="9338" y="551203"/>
                  </a:lnTo>
                  <a:lnTo>
                    <a:pt x="34804" y="588979"/>
                  </a:lnTo>
                  <a:lnTo>
                    <a:pt x="72576" y="614447"/>
                  </a:lnTo>
                  <a:lnTo>
                    <a:pt x="118833" y="623785"/>
                  </a:lnTo>
                  <a:lnTo>
                    <a:pt x="1113904" y="623785"/>
                  </a:lnTo>
                  <a:lnTo>
                    <a:pt x="1160161" y="614447"/>
                  </a:lnTo>
                  <a:lnTo>
                    <a:pt x="1197933" y="588979"/>
                  </a:lnTo>
                  <a:lnTo>
                    <a:pt x="1223400" y="551203"/>
                  </a:lnTo>
                  <a:lnTo>
                    <a:pt x="1232738" y="504939"/>
                  </a:lnTo>
                  <a:lnTo>
                    <a:pt x="1232738" y="118846"/>
                  </a:lnTo>
                  <a:lnTo>
                    <a:pt x="1223400" y="72587"/>
                  </a:lnTo>
                  <a:lnTo>
                    <a:pt x="1197933" y="34810"/>
                  </a:lnTo>
                  <a:lnTo>
                    <a:pt x="1160161" y="9340"/>
                  </a:lnTo>
                  <a:lnTo>
                    <a:pt x="11139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048180" y="1690255"/>
              <a:ext cx="1233170" cy="624205"/>
            </a:xfrm>
            <a:custGeom>
              <a:avLst/>
              <a:gdLst/>
              <a:ahLst/>
              <a:cxnLst/>
              <a:rect l="l" t="t" r="r" b="b"/>
              <a:pathLst>
                <a:path w="1233170" h="624205">
                  <a:moveTo>
                    <a:pt x="1113904" y="623785"/>
                  </a:moveTo>
                  <a:lnTo>
                    <a:pt x="118833" y="623785"/>
                  </a:lnTo>
                  <a:lnTo>
                    <a:pt x="72576" y="614447"/>
                  </a:lnTo>
                  <a:lnTo>
                    <a:pt x="34804" y="588979"/>
                  </a:lnTo>
                  <a:lnTo>
                    <a:pt x="9338" y="551203"/>
                  </a:lnTo>
                  <a:lnTo>
                    <a:pt x="0" y="504939"/>
                  </a:lnTo>
                  <a:lnTo>
                    <a:pt x="0" y="118846"/>
                  </a:lnTo>
                  <a:lnTo>
                    <a:pt x="9338" y="72587"/>
                  </a:lnTo>
                  <a:lnTo>
                    <a:pt x="34804" y="34810"/>
                  </a:lnTo>
                  <a:lnTo>
                    <a:pt x="72576" y="9340"/>
                  </a:lnTo>
                  <a:lnTo>
                    <a:pt x="118833" y="0"/>
                  </a:lnTo>
                  <a:lnTo>
                    <a:pt x="1113904" y="0"/>
                  </a:lnTo>
                  <a:lnTo>
                    <a:pt x="1160161" y="9340"/>
                  </a:lnTo>
                  <a:lnTo>
                    <a:pt x="1197933" y="34810"/>
                  </a:lnTo>
                  <a:lnTo>
                    <a:pt x="1223400" y="72587"/>
                  </a:lnTo>
                  <a:lnTo>
                    <a:pt x="1232738" y="118846"/>
                  </a:lnTo>
                  <a:lnTo>
                    <a:pt x="1232738" y="504939"/>
                  </a:lnTo>
                  <a:lnTo>
                    <a:pt x="1223400" y="551203"/>
                  </a:lnTo>
                  <a:lnTo>
                    <a:pt x="1197933" y="588979"/>
                  </a:lnTo>
                  <a:lnTo>
                    <a:pt x="1160161" y="614447"/>
                  </a:lnTo>
                  <a:lnTo>
                    <a:pt x="1113904" y="62378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8379497" y="1782610"/>
            <a:ext cx="56959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6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100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707674" y="1782610"/>
            <a:ext cx="208279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+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276960" y="1782610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667000" y="1765769"/>
            <a:ext cx="1731874" cy="10156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20" algn="ctr">
              <a:lnSpc>
                <a:spcPct val="100000"/>
              </a:lnSpc>
              <a:spcBef>
                <a:spcPts val="100"/>
              </a:spcBef>
            </a:pPr>
            <a:r>
              <a:rPr sz="2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36</a:t>
            </a:r>
            <a:endParaRPr sz="26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255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square number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335270" y="1765769"/>
            <a:ext cx="1506197" cy="10156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algn="ctr">
              <a:lnSpc>
                <a:spcPct val="100000"/>
              </a:lnSpc>
              <a:spcBef>
                <a:spcPts val="100"/>
              </a:spcBef>
            </a:pPr>
            <a:r>
              <a:rPr sz="2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64</a:t>
            </a:r>
            <a:endParaRPr sz="26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255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cube number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28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8"/>
            <a:ext cx="11699240" cy="6351905"/>
            <a:chOff x="246570" y="309798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866436" y="597950"/>
            <a:ext cx="5742143" cy="987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1025" marR="5080" indent="-568960">
              <a:lnSpc>
                <a:spcPct val="157700"/>
              </a:lnSpc>
              <a:spcBef>
                <a:spcPts val="100"/>
              </a:spcBef>
              <a:tabLst>
                <a:tab pos="58102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Ben is making a sequence, starting with 300. He subtracts 95 each time.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3668179" y="2432050"/>
            <a:ext cx="4855845" cy="594360"/>
            <a:chOff x="3668179" y="2432050"/>
            <a:chExt cx="4855845" cy="594360"/>
          </a:xfrm>
        </p:grpSpPr>
        <p:sp>
          <p:nvSpPr>
            <p:cNvPr id="23" name="object 23"/>
            <p:cNvSpPr/>
            <p:nvPr/>
          </p:nvSpPr>
          <p:spPr>
            <a:xfrm>
              <a:off x="3674529" y="2438400"/>
              <a:ext cx="4843145" cy="581660"/>
            </a:xfrm>
            <a:custGeom>
              <a:avLst/>
              <a:gdLst/>
              <a:ahLst/>
              <a:cxnLst/>
              <a:rect l="l" t="t" r="r" b="b"/>
              <a:pathLst>
                <a:path w="4843145" h="581660">
                  <a:moveTo>
                    <a:pt x="4813757" y="0"/>
                  </a:moveTo>
                  <a:lnTo>
                    <a:pt x="29171" y="0"/>
                  </a:lnTo>
                  <a:lnTo>
                    <a:pt x="17820" y="2291"/>
                  </a:lnTo>
                  <a:lnTo>
                    <a:pt x="8547" y="8542"/>
                  </a:lnTo>
                  <a:lnTo>
                    <a:pt x="2293" y="17814"/>
                  </a:lnTo>
                  <a:lnTo>
                    <a:pt x="0" y="29171"/>
                  </a:lnTo>
                  <a:lnTo>
                    <a:pt x="0" y="552411"/>
                  </a:lnTo>
                  <a:lnTo>
                    <a:pt x="2293" y="563771"/>
                  </a:lnTo>
                  <a:lnTo>
                    <a:pt x="8547" y="573047"/>
                  </a:lnTo>
                  <a:lnTo>
                    <a:pt x="17820" y="579302"/>
                  </a:lnTo>
                  <a:lnTo>
                    <a:pt x="29171" y="581596"/>
                  </a:lnTo>
                  <a:lnTo>
                    <a:pt x="4813757" y="581596"/>
                  </a:lnTo>
                  <a:lnTo>
                    <a:pt x="4825114" y="579302"/>
                  </a:lnTo>
                  <a:lnTo>
                    <a:pt x="4834386" y="573047"/>
                  </a:lnTo>
                  <a:lnTo>
                    <a:pt x="4840637" y="563771"/>
                  </a:lnTo>
                  <a:lnTo>
                    <a:pt x="4842929" y="552411"/>
                  </a:lnTo>
                  <a:lnTo>
                    <a:pt x="4842929" y="29171"/>
                  </a:lnTo>
                  <a:lnTo>
                    <a:pt x="4840637" y="17814"/>
                  </a:lnTo>
                  <a:lnTo>
                    <a:pt x="4834386" y="8542"/>
                  </a:lnTo>
                  <a:lnTo>
                    <a:pt x="4825114" y="2291"/>
                  </a:lnTo>
                  <a:lnTo>
                    <a:pt x="4813757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674529" y="2438400"/>
              <a:ext cx="4843145" cy="581660"/>
            </a:xfrm>
            <a:custGeom>
              <a:avLst/>
              <a:gdLst/>
              <a:ahLst/>
              <a:cxnLst/>
              <a:rect l="l" t="t" r="r" b="b"/>
              <a:pathLst>
                <a:path w="4843145" h="581660">
                  <a:moveTo>
                    <a:pt x="4813757" y="581596"/>
                  </a:moveTo>
                  <a:lnTo>
                    <a:pt x="29171" y="581596"/>
                  </a:lnTo>
                  <a:lnTo>
                    <a:pt x="17820" y="579302"/>
                  </a:lnTo>
                  <a:lnTo>
                    <a:pt x="8547" y="573047"/>
                  </a:lnTo>
                  <a:lnTo>
                    <a:pt x="2293" y="563771"/>
                  </a:lnTo>
                  <a:lnTo>
                    <a:pt x="0" y="552411"/>
                  </a:lnTo>
                  <a:lnTo>
                    <a:pt x="0" y="29171"/>
                  </a:lnTo>
                  <a:lnTo>
                    <a:pt x="2293" y="17814"/>
                  </a:lnTo>
                  <a:lnTo>
                    <a:pt x="8547" y="8542"/>
                  </a:lnTo>
                  <a:lnTo>
                    <a:pt x="17820" y="2291"/>
                  </a:lnTo>
                  <a:lnTo>
                    <a:pt x="29171" y="0"/>
                  </a:lnTo>
                  <a:lnTo>
                    <a:pt x="4813757" y="0"/>
                  </a:lnTo>
                  <a:lnTo>
                    <a:pt x="4825114" y="2291"/>
                  </a:lnTo>
                  <a:lnTo>
                    <a:pt x="4834386" y="8542"/>
                  </a:lnTo>
                  <a:lnTo>
                    <a:pt x="4840637" y="17814"/>
                  </a:lnTo>
                  <a:lnTo>
                    <a:pt x="4842929" y="29171"/>
                  </a:lnTo>
                  <a:lnTo>
                    <a:pt x="4842929" y="552411"/>
                  </a:lnTo>
                  <a:lnTo>
                    <a:pt x="4840637" y="563771"/>
                  </a:lnTo>
                  <a:lnTo>
                    <a:pt x="4834386" y="573047"/>
                  </a:lnTo>
                  <a:lnTo>
                    <a:pt x="4825114" y="579302"/>
                  </a:lnTo>
                  <a:lnTo>
                    <a:pt x="4813757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948617" y="2553464"/>
            <a:ext cx="446257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Write the missing numbers in the boxes.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521866" y="3899687"/>
            <a:ext cx="9148445" cy="690245"/>
            <a:chOff x="1521866" y="3899687"/>
            <a:chExt cx="9148445" cy="690245"/>
          </a:xfrm>
        </p:grpSpPr>
        <p:sp>
          <p:nvSpPr>
            <p:cNvPr id="27" name="object 27"/>
            <p:cNvSpPr/>
            <p:nvPr/>
          </p:nvSpPr>
          <p:spPr>
            <a:xfrm>
              <a:off x="7375715" y="390603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5" h="677545">
                  <a:moveTo>
                    <a:pt x="1209827" y="0"/>
                  </a:moveTo>
                  <a:lnTo>
                    <a:pt x="129070" y="0"/>
                  </a:lnTo>
                  <a:lnTo>
                    <a:pt x="78829" y="10144"/>
                  </a:lnTo>
                  <a:lnTo>
                    <a:pt x="37803" y="37809"/>
                  </a:lnTo>
                  <a:lnTo>
                    <a:pt x="10142" y="78840"/>
                  </a:lnTo>
                  <a:lnTo>
                    <a:pt x="0" y="129082"/>
                  </a:lnTo>
                  <a:lnTo>
                    <a:pt x="0" y="548436"/>
                  </a:lnTo>
                  <a:lnTo>
                    <a:pt x="10142" y="598677"/>
                  </a:lnTo>
                  <a:lnTo>
                    <a:pt x="37803" y="639703"/>
                  </a:lnTo>
                  <a:lnTo>
                    <a:pt x="78829" y="667364"/>
                  </a:lnTo>
                  <a:lnTo>
                    <a:pt x="129070" y="677506"/>
                  </a:lnTo>
                  <a:lnTo>
                    <a:pt x="1209827" y="677506"/>
                  </a:lnTo>
                  <a:lnTo>
                    <a:pt x="1260069" y="667364"/>
                  </a:lnTo>
                  <a:lnTo>
                    <a:pt x="1301100" y="639703"/>
                  </a:lnTo>
                  <a:lnTo>
                    <a:pt x="1328765" y="598677"/>
                  </a:lnTo>
                  <a:lnTo>
                    <a:pt x="1338910" y="548436"/>
                  </a:lnTo>
                  <a:lnTo>
                    <a:pt x="1338910" y="129082"/>
                  </a:lnTo>
                  <a:lnTo>
                    <a:pt x="1328765" y="78840"/>
                  </a:lnTo>
                  <a:lnTo>
                    <a:pt x="1301100" y="37809"/>
                  </a:lnTo>
                  <a:lnTo>
                    <a:pt x="1260069" y="10144"/>
                  </a:lnTo>
                  <a:lnTo>
                    <a:pt x="12098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375715" y="390603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5" h="677545">
                  <a:moveTo>
                    <a:pt x="1209827" y="677506"/>
                  </a:moveTo>
                  <a:lnTo>
                    <a:pt x="129070" y="677506"/>
                  </a:lnTo>
                  <a:lnTo>
                    <a:pt x="78829" y="667364"/>
                  </a:lnTo>
                  <a:lnTo>
                    <a:pt x="37803" y="639703"/>
                  </a:lnTo>
                  <a:lnTo>
                    <a:pt x="10142" y="598677"/>
                  </a:lnTo>
                  <a:lnTo>
                    <a:pt x="0" y="548436"/>
                  </a:lnTo>
                  <a:lnTo>
                    <a:pt x="0" y="129082"/>
                  </a:lnTo>
                  <a:lnTo>
                    <a:pt x="10142" y="78840"/>
                  </a:lnTo>
                  <a:lnTo>
                    <a:pt x="37803" y="37809"/>
                  </a:lnTo>
                  <a:lnTo>
                    <a:pt x="78829" y="10144"/>
                  </a:lnTo>
                  <a:lnTo>
                    <a:pt x="129070" y="0"/>
                  </a:lnTo>
                  <a:lnTo>
                    <a:pt x="1209827" y="0"/>
                  </a:lnTo>
                  <a:lnTo>
                    <a:pt x="1260069" y="10144"/>
                  </a:lnTo>
                  <a:lnTo>
                    <a:pt x="1301100" y="37809"/>
                  </a:lnTo>
                  <a:lnTo>
                    <a:pt x="1328765" y="78840"/>
                  </a:lnTo>
                  <a:lnTo>
                    <a:pt x="1338910" y="129082"/>
                  </a:lnTo>
                  <a:lnTo>
                    <a:pt x="1338910" y="548436"/>
                  </a:lnTo>
                  <a:lnTo>
                    <a:pt x="1328765" y="598677"/>
                  </a:lnTo>
                  <a:lnTo>
                    <a:pt x="1301100" y="639703"/>
                  </a:lnTo>
                  <a:lnTo>
                    <a:pt x="1260069" y="667364"/>
                  </a:lnTo>
                  <a:lnTo>
                    <a:pt x="1209827" y="67750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426544" y="390603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5" h="677545">
                  <a:moveTo>
                    <a:pt x="1209840" y="0"/>
                  </a:moveTo>
                  <a:lnTo>
                    <a:pt x="129082" y="0"/>
                  </a:lnTo>
                  <a:lnTo>
                    <a:pt x="78840" y="10144"/>
                  </a:lnTo>
                  <a:lnTo>
                    <a:pt x="37809" y="37809"/>
                  </a:lnTo>
                  <a:lnTo>
                    <a:pt x="10144" y="78840"/>
                  </a:lnTo>
                  <a:lnTo>
                    <a:pt x="0" y="129082"/>
                  </a:lnTo>
                  <a:lnTo>
                    <a:pt x="0" y="548436"/>
                  </a:lnTo>
                  <a:lnTo>
                    <a:pt x="10144" y="598677"/>
                  </a:lnTo>
                  <a:lnTo>
                    <a:pt x="37809" y="639703"/>
                  </a:lnTo>
                  <a:lnTo>
                    <a:pt x="78840" y="667364"/>
                  </a:lnTo>
                  <a:lnTo>
                    <a:pt x="129082" y="677506"/>
                  </a:lnTo>
                  <a:lnTo>
                    <a:pt x="1209840" y="677506"/>
                  </a:lnTo>
                  <a:lnTo>
                    <a:pt x="1260082" y="667364"/>
                  </a:lnTo>
                  <a:lnTo>
                    <a:pt x="1301113" y="639703"/>
                  </a:lnTo>
                  <a:lnTo>
                    <a:pt x="1328778" y="598677"/>
                  </a:lnTo>
                  <a:lnTo>
                    <a:pt x="1338922" y="548436"/>
                  </a:lnTo>
                  <a:lnTo>
                    <a:pt x="1338922" y="129082"/>
                  </a:lnTo>
                  <a:lnTo>
                    <a:pt x="1328778" y="78840"/>
                  </a:lnTo>
                  <a:lnTo>
                    <a:pt x="1301113" y="37809"/>
                  </a:lnTo>
                  <a:lnTo>
                    <a:pt x="1260082" y="10144"/>
                  </a:lnTo>
                  <a:lnTo>
                    <a:pt x="1209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426544" y="390603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5" h="677545">
                  <a:moveTo>
                    <a:pt x="1209840" y="677506"/>
                  </a:moveTo>
                  <a:lnTo>
                    <a:pt x="129082" y="677506"/>
                  </a:lnTo>
                  <a:lnTo>
                    <a:pt x="78840" y="667364"/>
                  </a:lnTo>
                  <a:lnTo>
                    <a:pt x="37809" y="639703"/>
                  </a:lnTo>
                  <a:lnTo>
                    <a:pt x="10144" y="598677"/>
                  </a:lnTo>
                  <a:lnTo>
                    <a:pt x="0" y="548436"/>
                  </a:lnTo>
                  <a:lnTo>
                    <a:pt x="0" y="129082"/>
                  </a:lnTo>
                  <a:lnTo>
                    <a:pt x="10144" y="78840"/>
                  </a:lnTo>
                  <a:lnTo>
                    <a:pt x="37809" y="37809"/>
                  </a:lnTo>
                  <a:lnTo>
                    <a:pt x="78840" y="10144"/>
                  </a:lnTo>
                  <a:lnTo>
                    <a:pt x="129082" y="0"/>
                  </a:lnTo>
                  <a:lnTo>
                    <a:pt x="1209840" y="0"/>
                  </a:lnTo>
                  <a:lnTo>
                    <a:pt x="1260082" y="10144"/>
                  </a:lnTo>
                  <a:lnTo>
                    <a:pt x="1301113" y="37809"/>
                  </a:lnTo>
                  <a:lnTo>
                    <a:pt x="1328778" y="78840"/>
                  </a:lnTo>
                  <a:lnTo>
                    <a:pt x="1338922" y="129082"/>
                  </a:lnTo>
                  <a:lnTo>
                    <a:pt x="1338922" y="548436"/>
                  </a:lnTo>
                  <a:lnTo>
                    <a:pt x="1328778" y="598677"/>
                  </a:lnTo>
                  <a:lnTo>
                    <a:pt x="1301113" y="639703"/>
                  </a:lnTo>
                  <a:lnTo>
                    <a:pt x="1260082" y="667364"/>
                  </a:lnTo>
                  <a:lnTo>
                    <a:pt x="1209840" y="67750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477374" y="390603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4" h="677545">
                  <a:moveTo>
                    <a:pt x="1209840" y="0"/>
                  </a:moveTo>
                  <a:lnTo>
                    <a:pt x="129082" y="0"/>
                  </a:lnTo>
                  <a:lnTo>
                    <a:pt x="78840" y="10144"/>
                  </a:lnTo>
                  <a:lnTo>
                    <a:pt x="37809" y="37809"/>
                  </a:lnTo>
                  <a:lnTo>
                    <a:pt x="10144" y="78840"/>
                  </a:lnTo>
                  <a:lnTo>
                    <a:pt x="0" y="129082"/>
                  </a:lnTo>
                  <a:lnTo>
                    <a:pt x="0" y="548436"/>
                  </a:lnTo>
                  <a:lnTo>
                    <a:pt x="10144" y="598677"/>
                  </a:lnTo>
                  <a:lnTo>
                    <a:pt x="37809" y="639703"/>
                  </a:lnTo>
                  <a:lnTo>
                    <a:pt x="78840" y="667364"/>
                  </a:lnTo>
                  <a:lnTo>
                    <a:pt x="129082" y="677506"/>
                  </a:lnTo>
                  <a:lnTo>
                    <a:pt x="1209840" y="677506"/>
                  </a:lnTo>
                  <a:lnTo>
                    <a:pt x="1260082" y="667364"/>
                  </a:lnTo>
                  <a:lnTo>
                    <a:pt x="1301113" y="639703"/>
                  </a:lnTo>
                  <a:lnTo>
                    <a:pt x="1328778" y="598677"/>
                  </a:lnTo>
                  <a:lnTo>
                    <a:pt x="1338922" y="548436"/>
                  </a:lnTo>
                  <a:lnTo>
                    <a:pt x="1338922" y="129082"/>
                  </a:lnTo>
                  <a:lnTo>
                    <a:pt x="1328778" y="78840"/>
                  </a:lnTo>
                  <a:lnTo>
                    <a:pt x="1301113" y="37809"/>
                  </a:lnTo>
                  <a:lnTo>
                    <a:pt x="1260082" y="10144"/>
                  </a:lnTo>
                  <a:lnTo>
                    <a:pt x="1209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477374" y="390603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4" h="677545">
                  <a:moveTo>
                    <a:pt x="1209840" y="677506"/>
                  </a:moveTo>
                  <a:lnTo>
                    <a:pt x="129082" y="677506"/>
                  </a:lnTo>
                  <a:lnTo>
                    <a:pt x="78840" y="667364"/>
                  </a:lnTo>
                  <a:lnTo>
                    <a:pt x="37809" y="639703"/>
                  </a:lnTo>
                  <a:lnTo>
                    <a:pt x="10144" y="598677"/>
                  </a:lnTo>
                  <a:lnTo>
                    <a:pt x="0" y="548436"/>
                  </a:lnTo>
                  <a:lnTo>
                    <a:pt x="0" y="129082"/>
                  </a:lnTo>
                  <a:lnTo>
                    <a:pt x="10144" y="78840"/>
                  </a:lnTo>
                  <a:lnTo>
                    <a:pt x="37809" y="37809"/>
                  </a:lnTo>
                  <a:lnTo>
                    <a:pt x="78840" y="10144"/>
                  </a:lnTo>
                  <a:lnTo>
                    <a:pt x="129082" y="0"/>
                  </a:lnTo>
                  <a:lnTo>
                    <a:pt x="1209840" y="0"/>
                  </a:lnTo>
                  <a:lnTo>
                    <a:pt x="1260082" y="10144"/>
                  </a:lnTo>
                  <a:lnTo>
                    <a:pt x="1301113" y="37809"/>
                  </a:lnTo>
                  <a:lnTo>
                    <a:pt x="1328778" y="78840"/>
                  </a:lnTo>
                  <a:lnTo>
                    <a:pt x="1338922" y="129082"/>
                  </a:lnTo>
                  <a:lnTo>
                    <a:pt x="1338922" y="548436"/>
                  </a:lnTo>
                  <a:lnTo>
                    <a:pt x="1328778" y="598677"/>
                  </a:lnTo>
                  <a:lnTo>
                    <a:pt x="1301113" y="639703"/>
                  </a:lnTo>
                  <a:lnTo>
                    <a:pt x="1260082" y="667364"/>
                  </a:lnTo>
                  <a:lnTo>
                    <a:pt x="1209840" y="67750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528216" y="390603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4" h="677545">
                  <a:moveTo>
                    <a:pt x="1209840" y="0"/>
                  </a:moveTo>
                  <a:lnTo>
                    <a:pt x="129082" y="0"/>
                  </a:lnTo>
                  <a:lnTo>
                    <a:pt x="78840" y="10144"/>
                  </a:lnTo>
                  <a:lnTo>
                    <a:pt x="37809" y="37809"/>
                  </a:lnTo>
                  <a:lnTo>
                    <a:pt x="10144" y="78840"/>
                  </a:lnTo>
                  <a:lnTo>
                    <a:pt x="0" y="129082"/>
                  </a:lnTo>
                  <a:lnTo>
                    <a:pt x="0" y="548436"/>
                  </a:lnTo>
                  <a:lnTo>
                    <a:pt x="10144" y="598677"/>
                  </a:lnTo>
                  <a:lnTo>
                    <a:pt x="37809" y="639703"/>
                  </a:lnTo>
                  <a:lnTo>
                    <a:pt x="78840" y="667364"/>
                  </a:lnTo>
                  <a:lnTo>
                    <a:pt x="129082" y="677506"/>
                  </a:lnTo>
                  <a:lnTo>
                    <a:pt x="1209840" y="677506"/>
                  </a:lnTo>
                  <a:lnTo>
                    <a:pt x="1260082" y="667364"/>
                  </a:lnTo>
                  <a:lnTo>
                    <a:pt x="1301113" y="639703"/>
                  </a:lnTo>
                  <a:lnTo>
                    <a:pt x="1328778" y="598677"/>
                  </a:lnTo>
                  <a:lnTo>
                    <a:pt x="1338922" y="548436"/>
                  </a:lnTo>
                  <a:lnTo>
                    <a:pt x="1338922" y="129082"/>
                  </a:lnTo>
                  <a:lnTo>
                    <a:pt x="1328778" y="78840"/>
                  </a:lnTo>
                  <a:lnTo>
                    <a:pt x="1301113" y="37809"/>
                  </a:lnTo>
                  <a:lnTo>
                    <a:pt x="1260082" y="10144"/>
                  </a:lnTo>
                  <a:lnTo>
                    <a:pt x="1209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528216" y="390603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4" h="677545">
                  <a:moveTo>
                    <a:pt x="1209840" y="677506"/>
                  </a:moveTo>
                  <a:lnTo>
                    <a:pt x="129082" y="677506"/>
                  </a:lnTo>
                  <a:lnTo>
                    <a:pt x="78840" y="667364"/>
                  </a:lnTo>
                  <a:lnTo>
                    <a:pt x="37809" y="639703"/>
                  </a:lnTo>
                  <a:lnTo>
                    <a:pt x="10144" y="598677"/>
                  </a:lnTo>
                  <a:lnTo>
                    <a:pt x="0" y="548436"/>
                  </a:lnTo>
                  <a:lnTo>
                    <a:pt x="0" y="129082"/>
                  </a:lnTo>
                  <a:lnTo>
                    <a:pt x="10144" y="78840"/>
                  </a:lnTo>
                  <a:lnTo>
                    <a:pt x="37809" y="37809"/>
                  </a:lnTo>
                  <a:lnTo>
                    <a:pt x="78840" y="10144"/>
                  </a:lnTo>
                  <a:lnTo>
                    <a:pt x="129082" y="0"/>
                  </a:lnTo>
                  <a:lnTo>
                    <a:pt x="1209840" y="0"/>
                  </a:lnTo>
                  <a:lnTo>
                    <a:pt x="1260082" y="10144"/>
                  </a:lnTo>
                  <a:lnTo>
                    <a:pt x="1301113" y="37809"/>
                  </a:lnTo>
                  <a:lnTo>
                    <a:pt x="1328778" y="78840"/>
                  </a:lnTo>
                  <a:lnTo>
                    <a:pt x="1338922" y="129082"/>
                  </a:lnTo>
                  <a:lnTo>
                    <a:pt x="1338922" y="548436"/>
                  </a:lnTo>
                  <a:lnTo>
                    <a:pt x="1328778" y="598677"/>
                  </a:lnTo>
                  <a:lnTo>
                    <a:pt x="1301113" y="639703"/>
                  </a:lnTo>
                  <a:lnTo>
                    <a:pt x="1260082" y="667364"/>
                  </a:lnTo>
                  <a:lnTo>
                    <a:pt x="1209840" y="67750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9324860" y="390603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5" h="677545">
                  <a:moveTo>
                    <a:pt x="1209840" y="0"/>
                  </a:moveTo>
                  <a:lnTo>
                    <a:pt x="129082" y="0"/>
                  </a:lnTo>
                  <a:lnTo>
                    <a:pt x="78840" y="10144"/>
                  </a:lnTo>
                  <a:lnTo>
                    <a:pt x="37809" y="37809"/>
                  </a:lnTo>
                  <a:lnTo>
                    <a:pt x="10144" y="78840"/>
                  </a:lnTo>
                  <a:lnTo>
                    <a:pt x="0" y="129082"/>
                  </a:lnTo>
                  <a:lnTo>
                    <a:pt x="0" y="548436"/>
                  </a:lnTo>
                  <a:lnTo>
                    <a:pt x="10144" y="598677"/>
                  </a:lnTo>
                  <a:lnTo>
                    <a:pt x="37809" y="639703"/>
                  </a:lnTo>
                  <a:lnTo>
                    <a:pt x="78840" y="667364"/>
                  </a:lnTo>
                  <a:lnTo>
                    <a:pt x="129082" y="677506"/>
                  </a:lnTo>
                  <a:lnTo>
                    <a:pt x="1209840" y="677506"/>
                  </a:lnTo>
                  <a:lnTo>
                    <a:pt x="1260082" y="667364"/>
                  </a:lnTo>
                  <a:lnTo>
                    <a:pt x="1301113" y="639703"/>
                  </a:lnTo>
                  <a:lnTo>
                    <a:pt x="1328778" y="598677"/>
                  </a:lnTo>
                  <a:lnTo>
                    <a:pt x="1338922" y="548436"/>
                  </a:lnTo>
                  <a:lnTo>
                    <a:pt x="1338922" y="129082"/>
                  </a:lnTo>
                  <a:lnTo>
                    <a:pt x="1328778" y="78840"/>
                  </a:lnTo>
                  <a:lnTo>
                    <a:pt x="1301113" y="37809"/>
                  </a:lnTo>
                  <a:lnTo>
                    <a:pt x="1260082" y="10144"/>
                  </a:lnTo>
                  <a:lnTo>
                    <a:pt x="1209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9324860" y="390603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5" h="677545">
                  <a:moveTo>
                    <a:pt x="1209840" y="677506"/>
                  </a:moveTo>
                  <a:lnTo>
                    <a:pt x="129082" y="677506"/>
                  </a:lnTo>
                  <a:lnTo>
                    <a:pt x="78840" y="667364"/>
                  </a:lnTo>
                  <a:lnTo>
                    <a:pt x="37809" y="639703"/>
                  </a:lnTo>
                  <a:lnTo>
                    <a:pt x="10144" y="598677"/>
                  </a:lnTo>
                  <a:lnTo>
                    <a:pt x="0" y="548436"/>
                  </a:lnTo>
                  <a:lnTo>
                    <a:pt x="0" y="129082"/>
                  </a:lnTo>
                  <a:lnTo>
                    <a:pt x="10144" y="78840"/>
                  </a:lnTo>
                  <a:lnTo>
                    <a:pt x="37809" y="37809"/>
                  </a:lnTo>
                  <a:lnTo>
                    <a:pt x="78840" y="10144"/>
                  </a:lnTo>
                  <a:lnTo>
                    <a:pt x="129082" y="0"/>
                  </a:lnTo>
                  <a:lnTo>
                    <a:pt x="1209840" y="0"/>
                  </a:lnTo>
                  <a:lnTo>
                    <a:pt x="1260082" y="10144"/>
                  </a:lnTo>
                  <a:lnTo>
                    <a:pt x="1301113" y="37809"/>
                  </a:lnTo>
                  <a:lnTo>
                    <a:pt x="1328778" y="78840"/>
                  </a:lnTo>
                  <a:lnTo>
                    <a:pt x="1338922" y="129082"/>
                  </a:lnTo>
                  <a:lnTo>
                    <a:pt x="1338922" y="548436"/>
                  </a:lnTo>
                  <a:lnTo>
                    <a:pt x="1328778" y="598677"/>
                  </a:lnTo>
                  <a:lnTo>
                    <a:pt x="1301113" y="639703"/>
                  </a:lnTo>
                  <a:lnTo>
                    <a:pt x="1260082" y="667364"/>
                  </a:lnTo>
                  <a:lnTo>
                    <a:pt x="1209840" y="67750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1912581" y="4035615"/>
            <a:ext cx="634676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300</a:t>
            </a:r>
            <a:endParaRPr sz="2600">
              <a:latin typeface="Grammarsaurus" pitchFamily="2" charset="0"/>
              <a:cs typeface="Gill Sans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862082" y="4035615"/>
            <a:ext cx="634676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205</a:t>
            </a:r>
            <a:endParaRPr sz="2600">
              <a:latin typeface="Grammarsaurus" pitchFamily="2" charset="0"/>
              <a:cs typeface="Gill Sans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811583" y="4035615"/>
            <a:ext cx="634676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6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110</a:t>
            </a:r>
            <a:endParaRPr sz="26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20533"/>
              <a:ext cx="4906416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83167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8141"/>
              <a:ext cx="1562087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81133"/>
              <a:ext cx="1464716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1033"/>
              <a:ext cx="22225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75729"/>
              <a:ext cx="1426629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265934" y="4967541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01" y="897610"/>
                  </a:lnTo>
                  <a:lnTo>
                    <a:pt x="224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265934" y="4967541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897610"/>
                  </a:moveTo>
                  <a:lnTo>
                    <a:pt x="0" y="897610"/>
                  </a:lnTo>
                  <a:lnTo>
                    <a:pt x="0" y="0"/>
                  </a:lnTo>
                  <a:lnTo>
                    <a:pt x="2244001" y="0"/>
                  </a:lnTo>
                  <a:lnTo>
                    <a:pt x="2244001" y="897610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68057" y="4087622"/>
              <a:ext cx="4639945" cy="581660"/>
            </a:xfrm>
            <a:custGeom>
              <a:avLst/>
              <a:gdLst/>
              <a:ahLst/>
              <a:cxnLst/>
              <a:rect l="l" t="t" r="r" b="b"/>
              <a:pathLst>
                <a:path w="4639945" h="581660">
                  <a:moveTo>
                    <a:pt x="4611179" y="0"/>
                  </a:moveTo>
                  <a:lnTo>
                    <a:pt x="28562" y="0"/>
                  </a:lnTo>
                  <a:lnTo>
                    <a:pt x="17445" y="2242"/>
                  </a:lnTo>
                  <a:lnTo>
                    <a:pt x="8366" y="8361"/>
                  </a:lnTo>
                  <a:lnTo>
                    <a:pt x="2244" y="17439"/>
                  </a:lnTo>
                  <a:lnTo>
                    <a:pt x="0" y="28562"/>
                  </a:lnTo>
                  <a:lnTo>
                    <a:pt x="0" y="553034"/>
                  </a:lnTo>
                  <a:lnTo>
                    <a:pt x="2244" y="564151"/>
                  </a:lnTo>
                  <a:lnTo>
                    <a:pt x="8366" y="573230"/>
                  </a:lnTo>
                  <a:lnTo>
                    <a:pt x="17445" y="579351"/>
                  </a:lnTo>
                  <a:lnTo>
                    <a:pt x="28562" y="581596"/>
                  </a:lnTo>
                  <a:lnTo>
                    <a:pt x="4611179" y="581596"/>
                  </a:lnTo>
                  <a:lnTo>
                    <a:pt x="4622296" y="579351"/>
                  </a:lnTo>
                  <a:lnTo>
                    <a:pt x="4631375" y="573230"/>
                  </a:lnTo>
                  <a:lnTo>
                    <a:pt x="4637497" y="564151"/>
                  </a:lnTo>
                  <a:lnTo>
                    <a:pt x="4639741" y="553034"/>
                  </a:lnTo>
                  <a:lnTo>
                    <a:pt x="4639741" y="28562"/>
                  </a:lnTo>
                  <a:lnTo>
                    <a:pt x="4637497" y="17439"/>
                  </a:lnTo>
                  <a:lnTo>
                    <a:pt x="4631375" y="8361"/>
                  </a:lnTo>
                  <a:lnTo>
                    <a:pt x="4622296" y="2242"/>
                  </a:lnTo>
                  <a:lnTo>
                    <a:pt x="4611179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68057" y="4087622"/>
              <a:ext cx="4639945" cy="581660"/>
            </a:xfrm>
            <a:custGeom>
              <a:avLst/>
              <a:gdLst/>
              <a:ahLst/>
              <a:cxnLst/>
              <a:rect l="l" t="t" r="r" b="b"/>
              <a:pathLst>
                <a:path w="4639945" h="581660">
                  <a:moveTo>
                    <a:pt x="4611179" y="581596"/>
                  </a:moveTo>
                  <a:lnTo>
                    <a:pt x="28562" y="581596"/>
                  </a:lnTo>
                  <a:lnTo>
                    <a:pt x="17445" y="579351"/>
                  </a:lnTo>
                  <a:lnTo>
                    <a:pt x="8366" y="573230"/>
                  </a:lnTo>
                  <a:lnTo>
                    <a:pt x="2244" y="564151"/>
                  </a:lnTo>
                  <a:lnTo>
                    <a:pt x="0" y="553034"/>
                  </a:lnTo>
                  <a:lnTo>
                    <a:pt x="0" y="28562"/>
                  </a:lnTo>
                  <a:lnTo>
                    <a:pt x="2244" y="17439"/>
                  </a:lnTo>
                  <a:lnTo>
                    <a:pt x="8366" y="8361"/>
                  </a:lnTo>
                  <a:lnTo>
                    <a:pt x="17445" y="2242"/>
                  </a:lnTo>
                  <a:lnTo>
                    <a:pt x="28562" y="0"/>
                  </a:lnTo>
                  <a:lnTo>
                    <a:pt x="4611179" y="0"/>
                  </a:lnTo>
                  <a:lnTo>
                    <a:pt x="4622296" y="2242"/>
                  </a:lnTo>
                  <a:lnTo>
                    <a:pt x="4631375" y="8361"/>
                  </a:lnTo>
                  <a:lnTo>
                    <a:pt x="4637497" y="17439"/>
                  </a:lnTo>
                  <a:lnTo>
                    <a:pt x="4639741" y="28562"/>
                  </a:lnTo>
                  <a:lnTo>
                    <a:pt x="4639741" y="553034"/>
                  </a:lnTo>
                  <a:lnTo>
                    <a:pt x="4637497" y="564151"/>
                  </a:lnTo>
                  <a:lnTo>
                    <a:pt x="4631375" y="573230"/>
                  </a:lnTo>
                  <a:lnTo>
                    <a:pt x="4622296" y="579351"/>
                  </a:lnTo>
                  <a:lnTo>
                    <a:pt x="4611179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524000" y="4186173"/>
            <a:ext cx="384173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Which number is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closest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to 200?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6477850" y="4081271"/>
            <a:ext cx="4652645" cy="1790700"/>
            <a:chOff x="6477850" y="4081271"/>
            <a:chExt cx="4652645" cy="1790700"/>
          </a:xfrm>
        </p:grpSpPr>
        <p:sp>
          <p:nvSpPr>
            <p:cNvPr id="25" name="object 25"/>
            <p:cNvSpPr/>
            <p:nvPr/>
          </p:nvSpPr>
          <p:spPr>
            <a:xfrm>
              <a:off x="7682064" y="4967541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682064" y="4967541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897610"/>
                  </a:moveTo>
                  <a:lnTo>
                    <a:pt x="0" y="897610"/>
                  </a:lnTo>
                  <a:lnTo>
                    <a:pt x="0" y="0"/>
                  </a:lnTo>
                  <a:lnTo>
                    <a:pt x="2244013" y="0"/>
                  </a:lnTo>
                  <a:lnTo>
                    <a:pt x="2244013" y="897610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484200" y="4087621"/>
              <a:ext cx="4639945" cy="581660"/>
            </a:xfrm>
            <a:custGeom>
              <a:avLst/>
              <a:gdLst/>
              <a:ahLst/>
              <a:cxnLst/>
              <a:rect l="l" t="t" r="r" b="b"/>
              <a:pathLst>
                <a:path w="4639945" h="581660">
                  <a:moveTo>
                    <a:pt x="4611179" y="0"/>
                  </a:moveTo>
                  <a:lnTo>
                    <a:pt x="28562" y="0"/>
                  </a:lnTo>
                  <a:lnTo>
                    <a:pt x="17445" y="2242"/>
                  </a:lnTo>
                  <a:lnTo>
                    <a:pt x="8366" y="8361"/>
                  </a:lnTo>
                  <a:lnTo>
                    <a:pt x="2244" y="17439"/>
                  </a:lnTo>
                  <a:lnTo>
                    <a:pt x="0" y="28562"/>
                  </a:lnTo>
                  <a:lnTo>
                    <a:pt x="0" y="553034"/>
                  </a:lnTo>
                  <a:lnTo>
                    <a:pt x="2244" y="564151"/>
                  </a:lnTo>
                  <a:lnTo>
                    <a:pt x="8366" y="573230"/>
                  </a:lnTo>
                  <a:lnTo>
                    <a:pt x="17445" y="579351"/>
                  </a:lnTo>
                  <a:lnTo>
                    <a:pt x="28562" y="581596"/>
                  </a:lnTo>
                  <a:lnTo>
                    <a:pt x="4611179" y="581596"/>
                  </a:lnTo>
                  <a:lnTo>
                    <a:pt x="4622289" y="579351"/>
                  </a:lnTo>
                  <a:lnTo>
                    <a:pt x="4631364" y="573230"/>
                  </a:lnTo>
                  <a:lnTo>
                    <a:pt x="4637484" y="564151"/>
                  </a:lnTo>
                  <a:lnTo>
                    <a:pt x="4639729" y="553034"/>
                  </a:lnTo>
                  <a:lnTo>
                    <a:pt x="4639729" y="28562"/>
                  </a:lnTo>
                  <a:lnTo>
                    <a:pt x="4637484" y="17439"/>
                  </a:lnTo>
                  <a:lnTo>
                    <a:pt x="4631364" y="8361"/>
                  </a:lnTo>
                  <a:lnTo>
                    <a:pt x="4622289" y="2242"/>
                  </a:lnTo>
                  <a:lnTo>
                    <a:pt x="4611179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484200" y="4087621"/>
              <a:ext cx="4639945" cy="581660"/>
            </a:xfrm>
            <a:custGeom>
              <a:avLst/>
              <a:gdLst/>
              <a:ahLst/>
              <a:cxnLst/>
              <a:rect l="l" t="t" r="r" b="b"/>
              <a:pathLst>
                <a:path w="4639945" h="581660">
                  <a:moveTo>
                    <a:pt x="4611179" y="581596"/>
                  </a:moveTo>
                  <a:lnTo>
                    <a:pt x="28562" y="581596"/>
                  </a:lnTo>
                  <a:lnTo>
                    <a:pt x="17445" y="579351"/>
                  </a:lnTo>
                  <a:lnTo>
                    <a:pt x="8366" y="573230"/>
                  </a:lnTo>
                  <a:lnTo>
                    <a:pt x="2244" y="564151"/>
                  </a:lnTo>
                  <a:lnTo>
                    <a:pt x="0" y="553034"/>
                  </a:lnTo>
                  <a:lnTo>
                    <a:pt x="0" y="28562"/>
                  </a:lnTo>
                  <a:lnTo>
                    <a:pt x="2244" y="17439"/>
                  </a:lnTo>
                  <a:lnTo>
                    <a:pt x="8366" y="8361"/>
                  </a:lnTo>
                  <a:lnTo>
                    <a:pt x="17445" y="2242"/>
                  </a:lnTo>
                  <a:lnTo>
                    <a:pt x="28562" y="0"/>
                  </a:lnTo>
                  <a:lnTo>
                    <a:pt x="4611179" y="0"/>
                  </a:lnTo>
                  <a:lnTo>
                    <a:pt x="4622289" y="2242"/>
                  </a:lnTo>
                  <a:lnTo>
                    <a:pt x="4631364" y="8361"/>
                  </a:lnTo>
                  <a:lnTo>
                    <a:pt x="4637484" y="17439"/>
                  </a:lnTo>
                  <a:lnTo>
                    <a:pt x="4639729" y="28562"/>
                  </a:lnTo>
                  <a:lnTo>
                    <a:pt x="4639729" y="553034"/>
                  </a:lnTo>
                  <a:lnTo>
                    <a:pt x="4637484" y="564151"/>
                  </a:lnTo>
                  <a:lnTo>
                    <a:pt x="4631364" y="573230"/>
                  </a:lnTo>
                  <a:lnTo>
                    <a:pt x="4622289" y="579351"/>
                  </a:lnTo>
                  <a:lnTo>
                    <a:pt x="4611179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6781800" y="4186173"/>
            <a:ext cx="422891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Which number is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furthest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from 200?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596324" y="615543"/>
            <a:ext cx="594360" cy="594360"/>
            <a:chOff x="596324" y="615543"/>
            <a:chExt cx="594360" cy="594360"/>
          </a:xfrm>
        </p:grpSpPr>
        <p:sp>
          <p:nvSpPr>
            <p:cNvPr id="31" name="object 31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783167" y="733599"/>
            <a:ext cx="527709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960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10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James is looking at the numbers below.</a:t>
            </a:r>
          </a:p>
        </p:txBody>
      </p:sp>
      <p:sp>
        <p:nvSpPr>
          <p:cNvPr id="34" name="object 34"/>
          <p:cNvSpPr txBox="1"/>
          <p:nvPr/>
        </p:nvSpPr>
        <p:spPr>
          <a:xfrm>
            <a:off x="1395399" y="2241206"/>
            <a:ext cx="69532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211</a:t>
            </a:r>
            <a:endParaRPr sz="320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339768" y="2241206"/>
            <a:ext cx="69532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198</a:t>
            </a:r>
            <a:endParaRPr sz="320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284136" y="2241206"/>
            <a:ext cx="737501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204</a:t>
            </a:r>
            <a:endParaRPr sz="32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102113" y="2241206"/>
            <a:ext cx="69532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187</a:t>
            </a:r>
            <a:endParaRPr sz="3200">
              <a:latin typeface="Grammarsaurus" pitchFamily="2" charset="0"/>
              <a:cs typeface="Arial"/>
            </a:endParaRPr>
          </a:p>
        </p:txBody>
      </p:sp>
      <p:sp>
        <p:nvSpPr>
          <p:cNvPr id="39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20533"/>
              <a:ext cx="4906429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83167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8141"/>
              <a:ext cx="1562087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81133"/>
              <a:ext cx="1464729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1033"/>
              <a:ext cx="22225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75729"/>
              <a:ext cx="1426629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265921" y="4967541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68069" y="4087622"/>
              <a:ext cx="4639945" cy="581660"/>
            </a:xfrm>
            <a:custGeom>
              <a:avLst/>
              <a:gdLst/>
              <a:ahLst/>
              <a:cxnLst/>
              <a:rect l="l" t="t" r="r" b="b"/>
              <a:pathLst>
                <a:path w="4639945" h="581660">
                  <a:moveTo>
                    <a:pt x="4611179" y="0"/>
                  </a:moveTo>
                  <a:lnTo>
                    <a:pt x="28562" y="0"/>
                  </a:lnTo>
                  <a:lnTo>
                    <a:pt x="17445" y="2242"/>
                  </a:lnTo>
                  <a:lnTo>
                    <a:pt x="8366" y="8361"/>
                  </a:lnTo>
                  <a:lnTo>
                    <a:pt x="2244" y="17439"/>
                  </a:lnTo>
                  <a:lnTo>
                    <a:pt x="0" y="28562"/>
                  </a:lnTo>
                  <a:lnTo>
                    <a:pt x="0" y="553034"/>
                  </a:lnTo>
                  <a:lnTo>
                    <a:pt x="2244" y="564151"/>
                  </a:lnTo>
                  <a:lnTo>
                    <a:pt x="8366" y="573230"/>
                  </a:lnTo>
                  <a:lnTo>
                    <a:pt x="17445" y="579351"/>
                  </a:lnTo>
                  <a:lnTo>
                    <a:pt x="28562" y="581596"/>
                  </a:lnTo>
                  <a:lnTo>
                    <a:pt x="4611179" y="581596"/>
                  </a:lnTo>
                  <a:lnTo>
                    <a:pt x="4622289" y="579351"/>
                  </a:lnTo>
                  <a:lnTo>
                    <a:pt x="4631364" y="573230"/>
                  </a:lnTo>
                  <a:lnTo>
                    <a:pt x="4637484" y="564151"/>
                  </a:lnTo>
                  <a:lnTo>
                    <a:pt x="4639729" y="553034"/>
                  </a:lnTo>
                  <a:lnTo>
                    <a:pt x="4639729" y="28562"/>
                  </a:lnTo>
                  <a:lnTo>
                    <a:pt x="4637484" y="17439"/>
                  </a:lnTo>
                  <a:lnTo>
                    <a:pt x="4631364" y="8361"/>
                  </a:lnTo>
                  <a:lnTo>
                    <a:pt x="4622289" y="2242"/>
                  </a:lnTo>
                  <a:lnTo>
                    <a:pt x="4611179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68069" y="4087622"/>
              <a:ext cx="4639945" cy="581660"/>
            </a:xfrm>
            <a:custGeom>
              <a:avLst/>
              <a:gdLst/>
              <a:ahLst/>
              <a:cxnLst/>
              <a:rect l="l" t="t" r="r" b="b"/>
              <a:pathLst>
                <a:path w="4639945" h="581660">
                  <a:moveTo>
                    <a:pt x="4611179" y="581596"/>
                  </a:moveTo>
                  <a:lnTo>
                    <a:pt x="28562" y="581596"/>
                  </a:lnTo>
                  <a:lnTo>
                    <a:pt x="17445" y="579351"/>
                  </a:lnTo>
                  <a:lnTo>
                    <a:pt x="8366" y="573230"/>
                  </a:lnTo>
                  <a:lnTo>
                    <a:pt x="2244" y="564151"/>
                  </a:lnTo>
                  <a:lnTo>
                    <a:pt x="0" y="553034"/>
                  </a:lnTo>
                  <a:lnTo>
                    <a:pt x="0" y="28562"/>
                  </a:lnTo>
                  <a:lnTo>
                    <a:pt x="2244" y="17439"/>
                  </a:lnTo>
                  <a:lnTo>
                    <a:pt x="8366" y="8361"/>
                  </a:lnTo>
                  <a:lnTo>
                    <a:pt x="17445" y="2242"/>
                  </a:lnTo>
                  <a:lnTo>
                    <a:pt x="28562" y="0"/>
                  </a:lnTo>
                  <a:lnTo>
                    <a:pt x="4611179" y="0"/>
                  </a:lnTo>
                  <a:lnTo>
                    <a:pt x="4622289" y="2242"/>
                  </a:lnTo>
                  <a:lnTo>
                    <a:pt x="4631364" y="8361"/>
                  </a:lnTo>
                  <a:lnTo>
                    <a:pt x="4637484" y="17439"/>
                  </a:lnTo>
                  <a:lnTo>
                    <a:pt x="4639729" y="28562"/>
                  </a:lnTo>
                  <a:lnTo>
                    <a:pt x="4639729" y="553034"/>
                  </a:lnTo>
                  <a:lnTo>
                    <a:pt x="4637484" y="564151"/>
                  </a:lnTo>
                  <a:lnTo>
                    <a:pt x="4631364" y="573230"/>
                  </a:lnTo>
                  <a:lnTo>
                    <a:pt x="4622289" y="579351"/>
                  </a:lnTo>
                  <a:lnTo>
                    <a:pt x="4611179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6477850" y="4081271"/>
            <a:ext cx="4652645" cy="1784350"/>
            <a:chOff x="6477850" y="4081271"/>
            <a:chExt cx="4652645" cy="1784350"/>
          </a:xfrm>
        </p:grpSpPr>
        <p:sp>
          <p:nvSpPr>
            <p:cNvPr id="24" name="object 24"/>
            <p:cNvSpPr/>
            <p:nvPr/>
          </p:nvSpPr>
          <p:spPr>
            <a:xfrm>
              <a:off x="7682064" y="4967541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484200" y="4087621"/>
              <a:ext cx="4639945" cy="581660"/>
            </a:xfrm>
            <a:custGeom>
              <a:avLst/>
              <a:gdLst/>
              <a:ahLst/>
              <a:cxnLst/>
              <a:rect l="l" t="t" r="r" b="b"/>
              <a:pathLst>
                <a:path w="4639945" h="581660">
                  <a:moveTo>
                    <a:pt x="4611166" y="0"/>
                  </a:moveTo>
                  <a:lnTo>
                    <a:pt x="28549" y="0"/>
                  </a:lnTo>
                  <a:lnTo>
                    <a:pt x="17439" y="2242"/>
                  </a:lnTo>
                  <a:lnTo>
                    <a:pt x="8364" y="8361"/>
                  </a:lnTo>
                  <a:lnTo>
                    <a:pt x="2244" y="17439"/>
                  </a:lnTo>
                  <a:lnTo>
                    <a:pt x="0" y="28562"/>
                  </a:lnTo>
                  <a:lnTo>
                    <a:pt x="0" y="553034"/>
                  </a:lnTo>
                  <a:lnTo>
                    <a:pt x="2244" y="564151"/>
                  </a:lnTo>
                  <a:lnTo>
                    <a:pt x="8364" y="573230"/>
                  </a:lnTo>
                  <a:lnTo>
                    <a:pt x="17439" y="579351"/>
                  </a:lnTo>
                  <a:lnTo>
                    <a:pt x="28549" y="581596"/>
                  </a:lnTo>
                  <a:lnTo>
                    <a:pt x="4611166" y="581596"/>
                  </a:lnTo>
                  <a:lnTo>
                    <a:pt x="4622284" y="579351"/>
                  </a:lnTo>
                  <a:lnTo>
                    <a:pt x="4631362" y="573230"/>
                  </a:lnTo>
                  <a:lnTo>
                    <a:pt x="4637484" y="564151"/>
                  </a:lnTo>
                  <a:lnTo>
                    <a:pt x="4639729" y="553034"/>
                  </a:lnTo>
                  <a:lnTo>
                    <a:pt x="4639729" y="28562"/>
                  </a:lnTo>
                  <a:lnTo>
                    <a:pt x="4637484" y="17439"/>
                  </a:lnTo>
                  <a:lnTo>
                    <a:pt x="4631362" y="8361"/>
                  </a:lnTo>
                  <a:lnTo>
                    <a:pt x="4622284" y="2242"/>
                  </a:lnTo>
                  <a:lnTo>
                    <a:pt x="4611166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484200" y="4087621"/>
              <a:ext cx="4639945" cy="581660"/>
            </a:xfrm>
            <a:custGeom>
              <a:avLst/>
              <a:gdLst/>
              <a:ahLst/>
              <a:cxnLst/>
              <a:rect l="l" t="t" r="r" b="b"/>
              <a:pathLst>
                <a:path w="4639945" h="581660">
                  <a:moveTo>
                    <a:pt x="4611166" y="581596"/>
                  </a:moveTo>
                  <a:lnTo>
                    <a:pt x="28549" y="581596"/>
                  </a:lnTo>
                  <a:lnTo>
                    <a:pt x="17439" y="579351"/>
                  </a:lnTo>
                  <a:lnTo>
                    <a:pt x="8364" y="573230"/>
                  </a:lnTo>
                  <a:lnTo>
                    <a:pt x="2244" y="564151"/>
                  </a:lnTo>
                  <a:lnTo>
                    <a:pt x="0" y="553034"/>
                  </a:lnTo>
                  <a:lnTo>
                    <a:pt x="0" y="28562"/>
                  </a:lnTo>
                  <a:lnTo>
                    <a:pt x="2244" y="17439"/>
                  </a:lnTo>
                  <a:lnTo>
                    <a:pt x="8364" y="8361"/>
                  </a:lnTo>
                  <a:lnTo>
                    <a:pt x="17439" y="2242"/>
                  </a:lnTo>
                  <a:lnTo>
                    <a:pt x="28549" y="0"/>
                  </a:lnTo>
                  <a:lnTo>
                    <a:pt x="4611166" y="0"/>
                  </a:lnTo>
                  <a:lnTo>
                    <a:pt x="4622284" y="2242"/>
                  </a:lnTo>
                  <a:lnTo>
                    <a:pt x="4631362" y="8361"/>
                  </a:lnTo>
                  <a:lnTo>
                    <a:pt x="4637484" y="17439"/>
                  </a:lnTo>
                  <a:lnTo>
                    <a:pt x="4639729" y="28562"/>
                  </a:lnTo>
                  <a:lnTo>
                    <a:pt x="4639729" y="553034"/>
                  </a:lnTo>
                  <a:lnTo>
                    <a:pt x="4637484" y="564151"/>
                  </a:lnTo>
                  <a:lnTo>
                    <a:pt x="4631362" y="573230"/>
                  </a:lnTo>
                  <a:lnTo>
                    <a:pt x="4622284" y="579351"/>
                  </a:lnTo>
                  <a:lnTo>
                    <a:pt x="4611166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596328" y="615543"/>
            <a:ext cx="594360" cy="594360"/>
            <a:chOff x="596328" y="615543"/>
            <a:chExt cx="594360" cy="594360"/>
          </a:xfrm>
        </p:grpSpPr>
        <p:sp>
          <p:nvSpPr>
            <p:cNvPr id="29" name="object 29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65921" y="4967541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635" rIns="0" bIns="0" rtlCol="0">
            <a:no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endParaRPr sz="2000" dirty="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198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682065" y="4967541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635" rIns="0" bIns="0" rtlCol="0">
            <a:no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endParaRPr sz="20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187</a:t>
            </a:r>
            <a:endParaRPr sz="2000">
              <a:latin typeface="Grammarsaurus" pitchFamily="2" charset="0"/>
              <a:cs typeface="Arial"/>
            </a:endParaRPr>
          </a:p>
        </p:txBody>
      </p:sp>
      <p:graphicFrame>
        <p:nvGraphicFramePr>
          <p:cNvPr id="34" name="object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935475"/>
              </p:ext>
            </p:extLst>
          </p:nvPr>
        </p:nvGraphicFramePr>
        <p:xfrm>
          <a:off x="865286" y="1704035"/>
          <a:ext cx="10551159" cy="19437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79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14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1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5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3865">
                <a:tc>
                  <a:txBody>
                    <a:bodyPr/>
                    <a:lstStyle/>
                    <a:p>
                      <a:pPr marR="666750" algn="ctr">
                        <a:lnSpc>
                          <a:spcPts val="2200"/>
                        </a:lnSpc>
                      </a:pPr>
                      <a:r>
                        <a:rPr sz="2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211</a:t>
                      </a:r>
                      <a:r>
                        <a:rPr sz="2000" spc="3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–</a:t>
                      </a:r>
                      <a:r>
                        <a:rPr sz="2000" spc="3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114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200</a:t>
                      </a:r>
                      <a:r>
                        <a:rPr sz="2000" spc="3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=</a:t>
                      </a:r>
                      <a:r>
                        <a:rPr sz="2000" spc="3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11</a:t>
                      </a:r>
                      <a:endParaRPr sz="200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06120">
                        <a:lnSpc>
                          <a:spcPts val="2200"/>
                        </a:lnSpc>
                      </a:pPr>
                      <a:r>
                        <a:rPr sz="2000" spc="114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200</a:t>
                      </a:r>
                      <a:r>
                        <a:rPr sz="2000" spc="7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–</a:t>
                      </a:r>
                      <a:r>
                        <a:rPr sz="2000" spc="7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198</a:t>
                      </a:r>
                      <a:r>
                        <a:rPr sz="2000" spc="7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=</a:t>
                      </a:r>
                      <a:r>
                        <a:rPr sz="2000" spc="7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4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2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58495">
                        <a:lnSpc>
                          <a:spcPts val="2200"/>
                        </a:lnSpc>
                      </a:pPr>
                      <a:r>
                        <a:rPr sz="2000" spc="10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204</a:t>
                      </a:r>
                      <a:r>
                        <a:rPr sz="2000" spc="4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–</a:t>
                      </a:r>
                      <a:r>
                        <a:rPr sz="2000" spc="4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114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200</a:t>
                      </a:r>
                      <a:r>
                        <a:rPr sz="2000" spc="4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=</a:t>
                      </a:r>
                      <a:r>
                        <a:rPr sz="2000" spc="4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3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4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59130">
                        <a:lnSpc>
                          <a:spcPts val="2200"/>
                        </a:lnSpc>
                      </a:pPr>
                      <a:r>
                        <a:rPr sz="2000" spc="114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200</a:t>
                      </a:r>
                      <a:r>
                        <a:rPr sz="2000" spc="7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–</a:t>
                      </a:r>
                      <a:r>
                        <a:rPr sz="2000" spc="7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187</a:t>
                      </a:r>
                      <a:r>
                        <a:rPr sz="2000" spc="7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=</a:t>
                      </a:r>
                      <a:r>
                        <a:rPr sz="2000" spc="7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13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R="617220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32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211</a:t>
                      </a:r>
                      <a:endParaRPr sz="32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5410" marB="0"/>
                </a:tc>
                <a:tc>
                  <a:txBody>
                    <a:bodyPr/>
                    <a:lstStyle/>
                    <a:p>
                      <a:pPr marR="22225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32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198</a:t>
                      </a:r>
                      <a:endParaRPr sz="32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5410" marB="0"/>
                </a:tc>
                <a:tc>
                  <a:txBody>
                    <a:bodyPr/>
                    <a:lstStyle/>
                    <a:p>
                      <a:pPr marL="52069" algn="ct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32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204</a:t>
                      </a:r>
                      <a:endParaRPr sz="32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5410" marB="0"/>
                </a:tc>
                <a:tc>
                  <a:txBody>
                    <a:bodyPr/>
                    <a:lstStyle/>
                    <a:p>
                      <a:pPr marL="1063625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32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187</a:t>
                      </a:r>
                      <a:endParaRPr sz="32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541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marR="666750" algn="ctr"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r>
                        <a:rPr sz="2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11</a:t>
                      </a:r>
                      <a:r>
                        <a:rPr sz="2000" spc="2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4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away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10489" marB="0"/>
                </a:tc>
                <a:tc>
                  <a:txBody>
                    <a:bodyPr/>
                    <a:lstStyle/>
                    <a:p>
                      <a:pPr marL="46355" algn="ctr"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r>
                        <a:rPr sz="2000" spc="9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2</a:t>
                      </a:r>
                      <a:r>
                        <a:rPr sz="2000" spc="5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4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away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10489" marB="0"/>
                </a:tc>
                <a:tc>
                  <a:txBody>
                    <a:bodyPr/>
                    <a:lstStyle/>
                    <a:p>
                      <a:pPr marL="153035" algn="ctr"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r>
                        <a:rPr sz="2000" spc="9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4</a:t>
                      </a:r>
                      <a:r>
                        <a:rPr sz="2000" spc="5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4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away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10489" marB="0"/>
                </a:tc>
                <a:tc>
                  <a:txBody>
                    <a:bodyPr/>
                    <a:lstStyle/>
                    <a:p>
                      <a:pPr marL="1051560"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r>
                        <a:rPr sz="2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13</a:t>
                      </a:r>
                      <a:r>
                        <a:rPr sz="2000" spc="12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4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away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10489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990">
                <a:tc>
                  <a:txBody>
                    <a:bodyPr/>
                    <a:lstStyle/>
                    <a:p>
                      <a:pPr marR="666750" algn="ctr">
                        <a:lnSpc>
                          <a:spcPts val="2225"/>
                        </a:lnSpc>
                      </a:pPr>
                      <a:r>
                        <a:rPr sz="2000" spc="-1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from</a:t>
                      </a:r>
                      <a:r>
                        <a:rPr sz="2000" spc="-10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9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200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88060">
                        <a:lnSpc>
                          <a:spcPts val="2225"/>
                        </a:lnSpc>
                      </a:pPr>
                      <a:r>
                        <a:rPr sz="2000" spc="-1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from</a:t>
                      </a:r>
                      <a:r>
                        <a:rPr sz="2000" spc="-10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9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200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29969">
                        <a:lnSpc>
                          <a:spcPts val="2225"/>
                        </a:lnSpc>
                      </a:pPr>
                      <a:r>
                        <a:rPr sz="2000" spc="-1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from</a:t>
                      </a:r>
                      <a:r>
                        <a:rPr sz="2000" spc="-10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9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200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03935">
                        <a:lnSpc>
                          <a:spcPts val="2225"/>
                        </a:lnSpc>
                      </a:pPr>
                      <a:r>
                        <a:rPr sz="2000" spc="-1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from</a:t>
                      </a:r>
                      <a:r>
                        <a:rPr sz="2000" spc="-10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000" spc="9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Gill Sans MT"/>
                        </a:rPr>
                        <a:t>200</a:t>
                      </a:r>
                      <a:endParaRPr sz="200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" name="object 33"/>
          <p:cNvSpPr txBox="1">
            <a:spLocks noGrp="1"/>
          </p:cNvSpPr>
          <p:nvPr>
            <p:ph type="title"/>
          </p:nvPr>
        </p:nvSpPr>
        <p:spPr>
          <a:xfrm>
            <a:off x="783167" y="733599"/>
            <a:ext cx="527709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960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10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James is looking at the numbers below.</a:t>
            </a:r>
          </a:p>
        </p:txBody>
      </p:sp>
      <p:sp>
        <p:nvSpPr>
          <p:cNvPr id="38" name="object 23"/>
          <p:cNvSpPr txBox="1"/>
          <p:nvPr/>
        </p:nvSpPr>
        <p:spPr>
          <a:xfrm>
            <a:off x="1524000" y="4186173"/>
            <a:ext cx="384173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Which number is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closest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to 200?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39" name="object 29"/>
          <p:cNvSpPr txBox="1"/>
          <p:nvPr/>
        </p:nvSpPr>
        <p:spPr>
          <a:xfrm>
            <a:off x="6781800" y="4186173"/>
            <a:ext cx="422891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Which number is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furthest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from 200?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751265" y="735406"/>
            <a:ext cx="2717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11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373856" y="806157"/>
            <a:ext cx="5444490" cy="2724150"/>
            <a:chOff x="3373856" y="806157"/>
            <a:chExt cx="5444490" cy="2724150"/>
          </a:xfrm>
        </p:grpSpPr>
        <p:sp>
          <p:nvSpPr>
            <p:cNvPr id="24" name="object 24"/>
            <p:cNvSpPr/>
            <p:nvPr/>
          </p:nvSpPr>
          <p:spPr>
            <a:xfrm>
              <a:off x="3375443" y="807745"/>
              <a:ext cx="5441315" cy="2720975"/>
            </a:xfrm>
            <a:custGeom>
              <a:avLst/>
              <a:gdLst/>
              <a:ahLst/>
              <a:cxnLst/>
              <a:rect l="l" t="t" r="r" b="b"/>
              <a:pathLst>
                <a:path w="5441315" h="2720975">
                  <a:moveTo>
                    <a:pt x="340067" y="2720555"/>
                  </a:moveTo>
                  <a:lnTo>
                    <a:pt x="0" y="2720555"/>
                  </a:lnTo>
                  <a:lnTo>
                    <a:pt x="0" y="2380488"/>
                  </a:lnTo>
                  <a:lnTo>
                    <a:pt x="340067" y="2380488"/>
                  </a:lnTo>
                  <a:lnTo>
                    <a:pt x="340067" y="2720555"/>
                  </a:lnTo>
                  <a:close/>
                </a:path>
                <a:path w="5441315" h="2720975">
                  <a:moveTo>
                    <a:pt x="680135" y="2720555"/>
                  </a:moveTo>
                  <a:lnTo>
                    <a:pt x="340067" y="2720555"/>
                  </a:lnTo>
                  <a:lnTo>
                    <a:pt x="340067" y="2380488"/>
                  </a:lnTo>
                  <a:lnTo>
                    <a:pt x="680135" y="2380488"/>
                  </a:lnTo>
                  <a:lnTo>
                    <a:pt x="680135" y="2720555"/>
                  </a:lnTo>
                  <a:close/>
                </a:path>
                <a:path w="5441315" h="2720975">
                  <a:moveTo>
                    <a:pt x="1020203" y="2720555"/>
                  </a:moveTo>
                  <a:lnTo>
                    <a:pt x="680135" y="2720555"/>
                  </a:lnTo>
                  <a:lnTo>
                    <a:pt x="680135" y="2380488"/>
                  </a:lnTo>
                  <a:lnTo>
                    <a:pt x="1020203" y="2380488"/>
                  </a:lnTo>
                  <a:lnTo>
                    <a:pt x="1020203" y="2720555"/>
                  </a:lnTo>
                  <a:close/>
                </a:path>
                <a:path w="5441315" h="2720975">
                  <a:moveTo>
                    <a:pt x="1360271" y="2720555"/>
                  </a:moveTo>
                  <a:lnTo>
                    <a:pt x="1020203" y="2720555"/>
                  </a:lnTo>
                  <a:lnTo>
                    <a:pt x="1020203" y="2380488"/>
                  </a:lnTo>
                  <a:lnTo>
                    <a:pt x="1360271" y="2380488"/>
                  </a:lnTo>
                  <a:lnTo>
                    <a:pt x="1360271" y="2720555"/>
                  </a:lnTo>
                  <a:close/>
                </a:path>
                <a:path w="5441315" h="2720975">
                  <a:moveTo>
                    <a:pt x="1700352" y="2720555"/>
                  </a:moveTo>
                  <a:lnTo>
                    <a:pt x="1360284" y="2720555"/>
                  </a:lnTo>
                  <a:lnTo>
                    <a:pt x="1360284" y="2380488"/>
                  </a:lnTo>
                  <a:lnTo>
                    <a:pt x="1700352" y="2380488"/>
                  </a:lnTo>
                  <a:lnTo>
                    <a:pt x="1700352" y="2720555"/>
                  </a:lnTo>
                  <a:close/>
                </a:path>
                <a:path w="5441315" h="2720975">
                  <a:moveTo>
                    <a:pt x="340067" y="2380487"/>
                  </a:moveTo>
                  <a:lnTo>
                    <a:pt x="0" y="2380487"/>
                  </a:lnTo>
                  <a:lnTo>
                    <a:pt x="0" y="2040420"/>
                  </a:lnTo>
                  <a:lnTo>
                    <a:pt x="340067" y="2040420"/>
                  </a:lnTo>
                  <a:lnTo>
                    <a:pt x="340067" y="2380487"/>
                  </a:lnTo>
                  <a:close/>
                </a:path>
                <a:path w="5441315" h="2720975">
                  <a:moveTo>
                    <a:pt x="680135" y="2380487"/>
                  </a:moveTo>
                  <a:lnTo>
                    <a:pt x="340067" y="2380487"/>
                  </a:lnTo>
                  <a:lnTo>
                    <a:pt x="340067" y="2040420"/>
                  </a:lnTo>
                  <a:lnTo>
                    <a:pt x="680135" y="2040420"/>
                  </a:lnTo>
                  <a:lnTo>
                    <a:pt x="680135" y="2380487"/>
                  </a:lnTo>
                  <a:close/>
                </a:path>
                <a:path w="5441315" h="2720975">
                  <a:moveTo>
                    <a:pt x="1020203" y="2380487"/>
                  </a:moveTo>
                  <a:lnTo>
                    <a:pt x="680135" y="2380487"/>
                  </a:lnTo>
                  <a:lnTo>
                    <a:pt x="680135" y="2040420"/>
                  </a:lnTo>
                  <a:lnTo>
                    <a:pt x="1020203" y="2040420"/>
                  </a:lnTo>
                  <a:lnTo>
                    <a:pt x="1020203" y="2380487"/>
                  </a:lnTo>
                  <a:close/>
                </a:path>
                <a:path w="5441315" h="2720975">
                  <a:moveTo>
                    <a:pt x="1360271" y="2380487"/>
                  </a:moveTo>
                  <a:lnTo>
                    <a:pt x="1020203" y="2380487"/>
                  </a:lnTo>
                  <a:lnTo>
                    <a:pt x="1020203" y="2040420"/>
                  </a:lnTo>
                  <a:lnTo>
                    <a:pt x="1360271" y="2040420"/>
                  </a:lnTo>
                  <a:lnTo>
                    <a:pt x="1360271" y="2380487"/>
                  </a:lnTo>
                  <a:close/>
                </a:path>
                <a:path w="5441315" h="2720975">
                  <a:moveTo>
                    <a:pt x="1700352" y="2380487"/>
                  </a:moveTo>
                  <a:lnTo>
                    <a:pt x="1360284" y="2380487"/>
                  </a:lnTo>
                  <a:lnTo>
                    <a:pt x="1360284" y="2040420"/>
                  </a:lnTo>
                  <a:lnTo>
                    <a:pt x="1700352" y="2040420"/>
                  </a:lnTo>
                  <a:lnTo>
                    <a:pt x="1700352" y="2380487"/>
                  </a:lnTo>
                  <a:close/>
                </a:path>
                <a:path w="5441315" h="2720975">
                  <a:moveTo>
                    <a:pt x="340067" y="2040420"/>
                  </a:moveTo>
                  <a:lnTo>
                    <a:pt x="0" y="2040420"/>
                  </a:lnTo>
                  <a:lnTo>
                    <a:pt x="0" y="1700352"/>
                  </a:lnTo>
                  <a:lnTo>
                    <a:pt x="340067" y="1700352"/>
                  </a:lnTo>
                  <a:lnTo>
                    <a:pt x="340067" y="2040420"/>
                  </a:lnTo>
                  <a:close/>
                </a:path>
                <a:path w="5441315" h="2720975">
                  <a:moveTo>
                    <a:pt x="680135" y="2040420"/>
                  </a:moveTo>
                  <a:lnTo>
                    <a:pt x="340067" y="2040420"/>
                  </a:lnTo>
                  <a:lnTo>
                    <a:pt x="340067" y="1700352"/>
                  </a:lnTo>
                  <a:lnTo>
                    <a:pt x="680135" y="1700352"/>
                  </a:lnTo>
                  <a:lnTo>
                    <a:pt x="680135" y="2040420"/>
                  </a:lnTo>
                  <a:close/>
                </a:path>
                <a:path w="5441315" h="2720975">
                  <a:moveTo>
                    <a:pt x="1020203" y="2040420"/>
                  </a:moveTo>
                  <a:lnTo>
                    <a:pt x="680135" y="2040420"/>
                  </a:lnTo>
                  <a:lnTo>
                    <a:pt x="680135" y="1700352"/>
                  </a:lnTo>
                  <a:lnTo>
                    <a:pt x="1020203" y="1700352"/>
                  </a:lnTo>
                  <a:lnTo>
                    <a:pt x="1020203" y="2040420"/>
                  </a:lnTo>
                  <a:close/>
                </a:path>
                <a:path w="5441315" h="2720975">
                  <a:moveTo>
                    <a:pt x="1360271" y="2040420"/>
                  </a:moveTo>
                  <a:lnTo>
                    <a:pt x="1020203" y="2040420"/>
                  </a:lnTo>
                  <a:lnTo>
                    <a:pt x="1020203" y="1700352"/>
                  </a:lnTo>
                  <a:lnTo>
                    <a:pt x="1360271" y="1700352"/>
                  </a:lnTo>
                  <a:lnTo>
                    <a:pt x="1360271" y="2040420"/>
                  </a:lnTo>
                  <a:close/>
                </a:path>
                <a:path w="5441315" h="2720975">
                  <a:moveTo>
                    <a:pt x="1700352" y="2040420"/>
                  </a:moveTo>
                  <a:lnTo>
                    <a:pt x="1360284" y="2040420"/>
                  </a:lnTo>
                  <a:lnTo>
                    <a:pt x="1360284" y="1700352"/>
                  </a:lnTo>
                  <a:lnTo>
                    <a:pt x="1700352" y="1700352"/>
                  </a:lnTo>
                  <a:lnTo>
                    <a:pt x="1700352" y="2040420"/>
                  </a:lnTo>
                  <a:close/>
                </a:path>
                <a:path w="5441315" h="2720975">
                  <a:moveTo>
                    <a:pt x="340067" y="1700352"/>
                  </a:moveTo>
                  <a:lnTo>
                    <a:pt x="0" y="1700352"/>
                  </a:lnTo>
                  <a:lnTo>
                    <a:pt x="0" y="1360284"/>
                  </a:lnTo>
                  <a:lnTo>
                    <a:pt x="340067" y="1360284"/>
                  </a:lnTo>
                  <a:lnTo>
                    <a:pt x="340067" y="1700352"/>
                  </a:lnTo>
                  <a:close/>
                </a:path>
                <a:path w="5441315" h="2720975">
                  <a:moveTo>
                    <a:pt x="680135" y="1700352"/>
                  </a:moveTo>
                  <a:lnTo>
                    <a:pt x="340067" y="1700352"/>
                  </a:lnTo>
                  <a:lnTo>
                    <a:pt x="340067" y="1360284"/>
                  </a:lnTo>
                  <a:lnTo>
                    <a:pt x="680135" y="1360284"/>
                  </a:lnTo>
                  <a:lnTo>
                    <a:pt x="680135" y="1700352"/>
                  </a:lnTo>
                  <a:close/>
                </a:path>
                <a:path w="5441315" h="2720975">
                  <a:moveTo>
                    <a:pt x="1020203" y="1700352"/>
                  </a:moveTo>
                  <a:lnTo>
                    <a:pt x="680135" y="1700352"/>
                  </a:lnTo>
                  <a:lnTo>
                    <a:pt x="680135" y="1360284"/>
                  </a:lnTo>
                  <a:lnTo>
                    <a:pt x="1020203" y="1360284"/>
                  </a:lnTo>
                  <a:lnTo>
                    <a:pt x="1020203" y="1700352"/>
                  </a:lnTo>
                  <a:close/>
                </a:path>
                <a:path w="5441315" h="2720975">
                  <a:moveTo>
                    <a:pt x="1360271" y="1700352"/>
                  </a:moveTo>
                  <a:lnTo>
                    <a:pt x="1020203" y="1700352"/>
                  </a:lnTo>
                  <a:lnTo>
                    <a:pt x="1020203" y="1360284"/>
                  </a:lnTo>
                  <a:lnTo>
                    <a:pt x="1360271" y="1360284"/>
                  </a:lnTo>
                  <a:lnTo>
                    <a:pt x="1360271" y="1700352"/>
                  </a:lnTo>
                  <a:close/>
                </a:path>
                <a:path w="5441315" h="2720975">
                  <a:moveTo>
                    <a:pt x="1700352" y="1700352"/>
                  </a:moveTo>
                  <a:lnTo>
                    <a:pt x="1360284" y="1700352"/>
                  </a:lnTo>
                  <a:lnTo>
                    <a:pt x="1360284" y="1360284"/>
                  </a:lnTo>
                  <a:lnTo>
                    <a:pt x="1700352" y="1360284"/>
                  </a:lnTo>
                  <a:lnTo>
                    <a:pt x="1700352" y="1700352"/>
                  </a:lnTo>
                  <a:close/>
                </a:path>
                <a:path w="5441315" h="2720975">
                  <a:moveTo>
                    <a:pt x="340067" y="1360284"/>
                  </a:moveTo>
                  <a:lnTo>
                    <a:pt x="0" y="1360284"/>
                  </a:lnTo>
                  <a:lnTo>
                    <a:pt x="0" y="1020216"/>
                  </a:lnTo>
                  <a:lnTo>
                    <a:pt x="340067" y="1020216"/>
                  </a:lnTo>
                  <a:lnTo>
                    <a:pt x="340067" y="1360284"/>
                  </a:lnTo>
                  <a:close/>
                </a:path>
                <a:path w="5441315" h="2720975">
                  <a:moveTo>
                    <a:pt x="680135" y="1360284"/>
                  </a:moveTo>
                  <a:lnTo>
                    <a:pt x="340067" y="1360284"/>
                  </a:lnTo>
                  <a:lnTo>
                    <a:pt x="340067" y="1020216"/>
                  </a:lnTo>
                  <a:lnTo>
                    <a:pt x="680135" y="1020216"/>
                  </a:lnTo>
                  <a:lnTo>
                    <a:pt x="680135" y="1360284"/>
                  </a:lnTo>
                  <a:close/>
                </a:path>
                <a:path w="5441315" h="2720975">
                  <a:moveTo>
                    <a:pt x="1020203" y="1360284"/>
                  </a:moveTo>
                  <a:lnTo>
                    <a:pt x="680135" y="1360284"/>
                  </a:lnTo>
                  <a:lnTo>
                    <a:pt x="680135" y="1020216"/>
                  </a:lnTo>
                  <a:lnTo>
                    <a:pt x="1020203" y="1020216"/>
                  </a:lnTo>
                  <a:lnTo>
                    <a:pt x="1020203" y="1360284"/>
                  </a:lnTo>
                  <a:close/>
                </a:path>
                <a:path w="5441315" h="2720975">
                  <a:moveTo>
                    <a:pt x="1360271" y="1360284"/>
                  </a:moveTo>
                  <a:lnTo>
                    <a:pt x="1020203" y="1360284"/>
                  </a:lnTo>
                  <a:lnTo>
                    <a:pt x="1020203" y="1020216"/>
                  </a:lnTo>
                  <a:lnTo>
                    <a:pt x="1360271" y="1020216"/>
                  </a:lnTo>
                  <a:lnTo>
                    <a:pt x="1360271" y="1360284"/>
                  </a:lnTo>
                  <a:close/>
                </a:path>
                <a:path w="5441315" h="2720975">
                  <a:moveTo>
                    <a:pt x="1700352" y="1360284"/>
                  </a:moveTo>
                  <a:lnTo>
                    <a:pt x="1360284" y="1360284"/>
                  </a:lnTo>
                  <a:lnTo>
                    <a:pt x="1360284" y="1020216"/>
                  </a:lnTo>
                  <a:lnTo>
                    <a:pt x="1700352" y="1020216"/>
                  </a:lnTo>
                  <a:lnTo>
                    <a:pt x="1700352" y="1360284"/>
                  </a:lnTo>
                  <a:close/>
                </a:path>
                <a:path w="5441315" h="2720975">
                  <a:moveTo>
                    <a:pt x="340067" y="1020203"/>
                  </a:moveTo>
                  <a:lnTo>
                    <a:pt x="0" y="1020203"/>
                  </a:lnTo>
                  <a:lnTo>
                    <a:pt x="0" y="680135"/>
                  </a:lnTo>
                  <a:lnTo>
                    <a:pt x="340067" y="680135"/>
                  </a:lnTo>
                  <a:lnTo>
                    <a:pt x="340067" y="1020203"/>
                  </a:lnTo>
                  <a:close/>
                </a:path>
                <a:path w="5441315" h="2720975">
                  <a:moveTo>
                    <a:pt x="680135" y="1020203"/>
                  </a:moveTo>
                  <a:lnTo>
                    <a:pt x="340067" y="1020203"/>
                  </a:lnTo>
                  <a:lnTo>
                    <a:pt x="340067" y="680135"/>
                  </a:lnTo>
                  <a:lnTo>
                    <a:pt x="680135" y="680135"/>
                  </a:lnTo>
                  <a:lnTo>
                    <a:pt x="680135" y="1020203"/>
                  </a:lnTo>
                  <a:close/>
                </a:path>
                <a:path w="5441315" h="2720975">
                  <a:moveTo>
                    <a:pt x="1020203" y="1020203"/>
                  </a:moveTo>
                  <a:lnTo>
                    <a:pt x="680135" y="1020203"/>
                  </a:lnTo>
                  <a:lnTo>
                    <a:pt x="680135" y="680135"/>
                  </a:lnTo>
                  <a:lnTo>
                    <a:pt x="1020203" y="680135"/>
                  </a:lnTo>
                  <a:lnTo>
                    <a:pt x="1020203" y="1020203"/>
                  </a:lnTo>
                  <a:close/>
                </a:path>
                <a:path w="5441315" h="2720975">
                  <a:moveTo>
                    <a:pt x="1360271" y="1020203"/>
                  </a:moveTo>
                  <a:lnTo>
                    <a:pt x="1020203" y="1020203"/>
                  </a:lnTo>
                  <a:lnTo>
                    <a:pt x="1020203" y="680135"/>
                  </a:lnTo>
                  <a:lnTo>
                    <a:pt x="1360271" y="680135"/>
                  </a:lnTo>
                  <a:lnTo>
                    <a:pt x="1360271" y="1020203"/>
                  </a:lnTo>
                  <a:close/>
                </a:path>
                <a:path w="5441315" h="2720975">
                  <a:moveTo>
                    <a:pt x="1700352" y="1020203"/>
                  </a:moveTo>
                  <a:lnTo>
                    <a:pt x="1360284" y="1020203"/>
                  </a:lnTo>
                  <a:lnTo>
                    <a:pt x="1360284" y="680135"/>
                  </a:lnTo>
                  <a:lnTo>
                    <a:pt x="1700352" y="680135"/>
                  </a:lnTo>
                  <a:lnTo>
                    <a:pt x="1700352" y="1020203"/>
                  </a:lnTo>
                  <a:close/>
                </a:path>
                <a:path w="5441315" h="2720975">
                  <a:moveTo>
                    <a:pt x="2040420" y="2720555"/>
                  </a:moveTo>
                  <a:lnTo>
                    <a:pt x="1700352" y="2720555"/>
                  </a:lnTo>
                  <a:lnTo>
                    <a:pt x="1700352" y="2380488"/>
                  </a:lnTo>
                  <a:lnTo>
                    <a:pt x="2040420" y="2380488"/>
                  </a:lnTo>
                  <a:lnTo>
                    <a:pt x="2040420" y="2720555"/>
                  </a:lnTo>
                  <a:close/>
                </a:path>
                <a:path w="5441315" h="2720975">
                  <a:moveTo>
                    <a:pt x="2040420" y="2380487"/>
                  </a:moveTo>
                  <a:lnTo>
                    <a:pt x="1700352" y="2380487"/>
                  </a:lnTo>
                  <a:lnTo>
                    <a:pt x="1700352" y="2040420"/>
                  </a:lnTo>
                  <a:lnTo>
                    <a:pt x="2040420" y="2040420"/>
                  </a:lnTo>
                  <a:lnTo>
                    <a:pt x="2040420" y="2380487"/>
                  </a:lnTo>
                  <a:close/>
                </a:path>
                <a:path w="5441315" h="2720975">
                  <a:moveTo>
                    <a:pt x="2040420" y="2040420"/>
                  </a:moveTo>
                  <a:lnTo>
                    <a:pt x="1700352" y="2040420"/>
                  </a:lnTo>
                  <a:lnTo>
                    <a:pt x="1700352" y="1700352"/>
                  </a:lnTo>
                  <a:lnTo>
                    <a:pt x="2040420" y="1700352"/>
                  </a:lnTo>
                  <a:lnTo>
                    <a:pt x="2040420" y="2040420"/>
                  </a:lnTo>
                  <a:close/>
                </a:path>
                <a:path w="5441315" h="2720975">
                  <a:moveTo>
                    <a:pt x="2040420" y="1700352"/>
                  </a:moveTo>
                  <a:lnTo>
                    <a:pt x="1700352" y="1700352"/>
                  </a:lnTo>
                  <a:lnTo>
                    <a:pt x="1700352" y="1360284"/>
                  </a:lnTo>
                  <a:lnTo>
                    <a:pt x="2040420" y="1360284"/>
                  </a:lnTo>
                  <a:lnTo>
                    <a:pt x="2040420" y="1700352"/>
                  </a:lnTo>
                  <a:close/>
                </a:path>
                <a:path w="5441315" h="2720975">
                  <a:moveTo>
                    <a:pt x="2040420" y="1360284"/>
                  </a:moveTo>
                  <a:lnTo>
                    <a:pt x="1700352" y="1360284"/>
                  </a:lnTo>
                  <a:lnTo>
                    <a:pt x="1700352" y="1020216"/>
                  </a:lnTo>
                  <a:lnTo>
                    <a:pt x="2040420" y="1020216"/>
                  </a:lnTo>
                  <a:lnTo>
                    <a:pt x="2040420" y="1360284"/>
                  </a:lnTo>
                  <a:close/>
                </a:path>
                <a:path w="5441315" h="2720975">
                  <a:moveTo>
                    <a:pt x="2040420" y="1020203"/>
                  </a:moveTo>
                  <a:lnTo>
                    <a:pt x="1700352" y="1020203"/>
                  </a:lnTo>
                  <a:lnTo>
                    <a:pt x="1700352" y="680135"/>
                  </a:lnTo>
                  <a:lnTo>
                    <a:pt x="2040420" y="680135"/>
                  </a:lnTo>
                  <a:lnTo>
                    <a:pt x="2040420" y="1020203"/>
                  </a:lnTo>
                  <a:close/>
                </a:path>
                <a:path w="5441315" h="2720975">
                  <a:moveTo>
                    <a:pt x="2380488" y="2720555"/>
                  </a:moveTo>
                  <a:lnTo>
                    <a:pt x="2040420" y="2720555"/>
                  </a:lnTo>
                  <a:lnTo>
                    <a:pt x="2040420" y="2380488"/>
                  </a:lnTo>
                  <a:lnTo>
                    <a:pt x="2380488" y="2380488"/>
                  </a:lnTo>
                  <a:lnTo>
                    <a:pt x="2380488" y="2720555"/>
                  </a:lnTo>
                  <a:close/>
                </a:path>
                <a:path w="5441315" h="2720975">
                  <a:moveTo>
                    <a:pt x="2380488" y="2380487"/>
                  </a:moveTo>
                  <a:lnTo>
                    <a:pt x="2040420" y="2380487"/>
                  </a:lnTo>
                  <a:lnTo>
                    <a:pt x="2040420" y="2040420"/>
                  </a:lnTo>
                  <a:lnTo>
                    <a:pt x="2380488" y="2040420"/>
                  </a:lnTo>
                  <a:lnTo>
                    <a:pt x="2380488" y="2380487"/>
                  </a:lnTo>
                  <a:close/>
                </a:path>
                <a:path w="5441315" h="2720975">
                  <a:moveTo>
                    <a:pt x="2380488" y="2040420"/>
                  </a:moveTo>
                  <a:lnTo>
                    <a:pt x="2040420" y="2040420"/>
                  </a:lnTo>
                  <a:lnTo>
                    <a:pt x="2040420" y="1700352"/>
                  </a:lnTo>
                  <a:lnTo>
                    <a:pt x="2380488" y="1700352"/>
                  </a:lnTo>
                  <a:lnTo>
                    <a:pt x="2380488" y="2040420"/>
                  </a:lnTo>
                  <a:close/>
                </a:path>
                <a:path w="5441315" h="2720975">
                  <a:moveTo>
                    <a:pt x="2380488" y="1700352"/>
                  </a:moveTo>
                  <a:lnTo>
                    <a:pt x="2040420" y="1700352"/>
                  </a:lnTo>
                  <a:lnTo>
                    <a:pt x="2040420" y="1360284"/>
                  </a:lnTo>
                  <a:lnTo>
                    <a:pt x="2380488" y="1360284"/>
                  </a:lnTo>
                  <a:lnTo>
                    <a:pt x="2380488" y="1700352"/>
                  </a:lnTo>
                  <a:close/>
                </a:path>
                <a:path w="5441315" h="2720975">
                  <a:moveTo>
                    <a:pt x="2380488" y="1360284"/>
                  </a:moveTo>
                  <a:lnTo>
                    <a:pt x="2040420" y="1360284"/>
                  </a:lnTo>
                  <a:lnTo>
                    <a:pt x="2040420" y="1020216"/>
                  </a:lnTo>
                  <a:lnTo>
                    <a:pt x="2380488" y="1020216"/>
                  </a:lnTo>
                  <a:lnTo>
                    <a:pt x="2380488" y="1360284"/>
                  </a:lnTo>
                  <a:close/>
                </a:path>
                <a:path w="5441315" h="2720975">
                  <a:moveTo>
                    <a:pt x="2380488" y="1020203"/>
                  </a:moveTo>
                  <a:lnTo>
                    <a:pt x="2040420" y="1020203"/>
                  </a:lnTo>
                  <a:lnTo>
                    <a:pt x="2040420" y="680135"/>
                  </a:lnTo>
                  <a:lnTo>
                    <a:pt x="2380488" y="680135"/>
                  </a:lnTo>
                  <a:lnTo>
                    <a:pt x="2380488" y="1020203"/>
                  </a:lnTo>
                  <a:close/>
                </a:path>
                <a:path w="5441315" h="2720975">
                  <a:moveTo>
                    <a:pt x="2720555" y="2720555"/>
                  </a:moveTo>
                  <a:lnTo>
                    <a:pt x="2380488" y="2720555"/>
                  </a:lnTo>
                  <a:lnTo>
                    <a:pt x="2380488" y="2380488"/>
                  </a:lnTo>
                  <a:lnTo>
                    <a:pt x="2720555" y="2380488"/>
                  </a:lnTo>
                  <a:lnTo>
                    <a:pt x="2720555" y="2720555"/>
                  </a:lnTo>
                  <a:close/>
                </a:path>
                <a:path w="5441315" h="2720975">
                  <a:moveTo>
                    <a:pt x="2720555" y="2380487"/>
                  </a:moveTo>
                  <a:lnTo>
                    <a:pt x="2380488" y="2380487"/>
                  </a:lnTo>
                  <a:lnTo>
                    <a:pt x="2380488" y="2040420"/>
                  </a:lnTo>
                  <a:lnTo>
                    <a:pt x="2720555" y="2040420"/>
                  </a:lnTo>
                  <a:lnTo>
                    <a:pt x="2720555" y="2380487"/>
                  </a:lnTo>
                  <a:close/>
                </a:path>
                <a:path w="5441315" h="2720975">
                  <a:moveTo>
                    <a:pt x="2720555" y="2040420"/>
                  </a:moveTo>
                  <a:lnTo>
                    <a:pt x="2380488" y="2040420"/>
                  </a:lnTo>
                  <a:lnTo>
                    <a:pt x="2380488" y="1700352"/>
                  </a:lnTo>
                  <a:lnTo>
                    <a:pt x="2720555" y="1700352"/>
                  </a:lnTo>
                  <a:lnTo>
                    <a:pt x="2720555" y="2040420"/>
                  </a:lnTo>
                  <a:close/>
                </a:path>
                <a:path w="5441315" h="2720975">
                  <a:moveTo>
                    <a:pt x="2720555" y="1700352"/>
                  </a:moveTo>
                  <a:lnTo>
                    <a:pt x="2380488" y="1700352"/>
                  </a:lnTo>
                  <a:lnTo>
                    <a:pt x="2380488" y="1360284"/>
                  </a:lnTo>
                  <a:lnTo>
                    <a:pt x="2720555" y="1360284"/>
                  </a:lnTo>
                  <a:lnTo>
                    <a:pt x="2720555" y="1700352"/>
                  </a:lnTo>
                  <a:close/>
                </a:path>
                <a:path w="5441315" h="2720975">
                  <a:moveTo>
                    <a:pt x="2720555" y="1360284"/>
                  </a:moveTo>
                  <a:lnTo>
                    <a:pt x="2380488" y="1360284"/>
                  </a:lnTo>
                  <a:lnTo>
                    <a:pt x="2380488" y="1020216"/>
                  </a:lnTo>
                  <a:lnTo>
                    <a:pt x="2720555" y="1020216"/>
                  </a:lnTo>
                  <a:lnTo>
                    <a:pt x="2720555" y="1360284"/>
                  </a:lnTo>
                  <a:close/>
                </a:path>
                <a:path w="5441315" h="2720975">
                  <a:moveTo>
                    <a:pt x="2720555" y="1020203"/>
                  </a:moveTo>
                  <a:lnTo>
                    <a:pt x="2380488" y="1020203"/>
                  </a:lnTo>
                  <a:lnTo>
                    <a:pt x="2380488" y="680135"/>
                  </a:lnTo>
                  <a:lnTo>
                    <a:pt x="2720555" y="680135"/>
                  </a:lnTo>
                  <a:lnTo>
                    <a:pt x="2720555" y="1020203"/>
                  </a:lnTo>
                  <a:close/>
                </a:path>
                <a:path w="5441315" h="2720975">
                  <a:moveTo>
                    <a:pt x="3060623" y="2720555"/>
                  </a:moveTo>
                  <a:lnTo>
                    <a:pt x="2720555" y="2720555"/>
                  </a:lnTo>
                  <a:lnTo>
                    <a:pt x="2720555" y="2380488"/>
                  </a:lnTo>
                  <a:lnTo>
                    <a:pt x="3060623" y="2380488"/>
                  </a:lnTo>
                  <a:lnTo>
                    <a:pt x="3060623" y="2720555"/>
                  </a:lnTo>
                  <a:close/>
                </a:path>
                <a:path w="5441315" h="2720975">
                  <a:moveTo>
                    <a:pt x="3060623" y="2380487"/>
                  </a:moveTo>
                  <a:lnTo>
                    <a:pt x="2720555" y="2380487"/>
                  </a:lnTo>
                  <a:lnTo>
                    <a:pt x="2720555" y="2040420"/>
                  </a:lnTo>
                  <a:lnTo>
                    <a:pt x="3060623" y="2040420"/>
                  </a:lnTo>
                  <a:lnTo>
                    <a:pt x="3060623" y="2380487"/>
                  </a:lnTo>
                  <a:close/>
                </a:path>
                <a:path w="5441315" h="2720975">
                  <a:moveTo>
                    <a:pt x="3060623" y="2040420"/>
                  </a:moveTo>
                  <a:lnTo>
                    <a:pt x="2720555" y="2040420"/>
                  </a:lnTo>
                  <a:lnTo>
                    <a:pt x="2720555" y="1700352"/>
                  </a:lnTo>
                  <a:lnTo>
                    <a:pt x="3060623" y="1700352"/>
                  </a:lnTo>
                  <a:lnTo>
                    <a:pt x="3060623" y="2040420"/>
                  </a:lnTo>
                  <a:close/>
                </a:path>
                <a:path w="5441315" h="2720975">
                  <a:moveTo>
                    <a:pt x="3060623" y="1700352"/>
                  </a:moveTo>
                  <a:lnTo>
                    <a:pt x="2720555" y="1700352"/>
                  </a:lnTo>
                  <a:lnTo>
                    <a:pt x="2720555" y="1360284"/>
                  </a:lnTo>
                  <a:lnTo>
                    <a:pt x="3060623" y="1360284"/>
                  </a:lnTo>
                  <a:lnTo>
                    <a:pt x="3060623" y="1700352"/>
                  </a:lnTo>
                  <a:close/>
                </a:path>
                <a:path w="5441315" h="2720975">
                  <a:moveTo>
                    <a:pt x="3060623" y="1360284"/>
                  </a:moveTo>
                  <a:lnTo>
                    <a:pt x="2720555" y="1360284"/>
                  </a:lnTo>
                  <a:lnTo>
                    <a:pt x="2720555" y="1020216"/>
                  </a:lnTo>
                  <a:lnTo>
                    <a:pt x="3060623" y="1020216"/>
                  </a:lnTo>
                  <a:lnTo>
                    <a:pt x="3060623" y="1360284"/>
                  </a:lnTo>
                  <a:close/>
                </a:path>
                <a:path w="5441315" h="2720975">
                  <a:moveTo>
                    <a:pt x="3060623" y="1020203"/>
                  </a:moveTo>
                  <a:lnTo>
                    <a:pt x="2720555" y="1020203"/>
                  </a:lnTo>
                  <a:lnTo>
                    <a:pt x="2720555" y="680135"/>
                  </a:lnTo>
                  <a:lnTo>
                    <a:pt x="3060623" y="680135"/>
                  </a:lnTo>
                  <a:lnTo>
                    <a:pt x="3060623" y="1020203"/>
                  </a:lnTo>
                  <a:close/>
                </a:path>
                <a:path w="5441315" h="2720975">
                  <a:moveTo>
                    <a:pt x="3400704" y="2720555"/>
                  </a:moveTo>
                  <a:lnTo>
                    <a:pt x="3060636" y="2720555"/>
                  </a:lnTo>
                  <a:lnTo>
                    <a:pt x="3060636" y="2380488"/>
                  </a:lnTo>
                  <a:lnTo>
                    <a:pt x="3400704" y="2380488"/>
                  </a:lnTo>
                  <a:lnTo>
                    <a:pt x="3400704" y="2720555"/>
                  </a:lnTo>
                  <a:close/>
                </a:path>
                <a:path w="5441315" h="2720975">
                  <a:moveTo>
                    <a:pt x="3400704" y="2380487"/>
                  </a:moveTo>
                  <a:lnTo>
                    <a:pt x="3060636" y="2380487"/>
                  </a:lnTo>
                  <a:lnTo>
                    <a:pt x="3060636" y="2040420"/>
                  </a:lnTo>
                  <a:lnTo>
                    <a:pt x="3400704" y="2040420"/>
                  </a:lnTo>
                  <a:lnTo>
                    <a:pt x="3400704" y="2380487"/>
                  </a:lnTo>
                  <a:close/>
                </a:path>
                <a:path w="5441315" h="2720975">
                  <a:moveTo>
                    <a:pt x="3400704" y="2040420"/>
                  </a:moveTo>
                  <a:lnTo>
                    <a:pt x="3060636" y="2040420"/>
                  </a:lnTo>
                  <a:lnTo>
                    <a:pt x="3060636" y="1700352"/>
                  </a:lnTo>
                  <a:lnTo>
                    <a:pt x="3400704" y="1700352"/>
                  </a:lnTo>
                  <a:lnTo>
                    <a:pt x="3400704" y="2040420"/>
                  </a:lnTo>
                  <a:close/>
                </a:path>
                <a:path w="5441315" h="2720975">
                  <a:moveTo>
                    <a:pt x="3400704" y="1700352"/>
                  </a:moveTo>
                  <a:lnTo>
                    <a:pt x="3060636" y="1700352"/>
                  </a:lnTo>
                  <a:lnTo>
                    <a:pt x="3060636" y="1360284"/>
                  </a:lnTo>
                  <a:lnTo>
                    <a:pt x="3400704" y="1360284"/>
                  </a:lnTo>
                  <a:lnTo>
                    <a:pt x="3400704" y="1700352"/>
                  </a:lnTo>
                  <a:close/>
                </a:path>
                <a:path w="5441315" h="2720975">
                  <a:moveTo>
                    <a:pt x="3400704" y="1360284"/>
                  </a:moveTo>
                  <a:lnTo>
                    <a:pt x="3060636" y="1360284"/>
                  </a:lnTo>
                  <a:lnTo>
                    <a:pt x="3060636" y="1020216"/>
                  </a:lnTo>
                  <a:lnTo>
                    <a:pt x="3400704" y="1020216"/>
                  </a:lnTo>
                  <a:lnTo>
                    <a:pt x="3400704" y="1360284"/>
                  </a:lnTo>
                  <a:close/>
                </a:path>
                <a:path w="5441315" h="2720975">
                  <a:moveTo>
                    <a:pt x="3400704" y="1020203"/>
                  </a:moveTo>
                  <a:lnTo>
                    <a:pt x="3060636" y="1020203"/>
                  </a:lnTo>
                  <a:lnTo>
                    <a:pt x="3060636" y="680135"/>
                  </a:lnTo>
                  <a:lnTo>
                    <a:pt x="3400704" y="680135"/>
                  </a:lnTo>
                  <a:lnTo>
                    <a:pt x="3400704" y="1020203"/>
                  </a:lnTo>
                  <a:close/>
                </a:path>
                <a:path w="5441315" h="2720975">
                  <a:moveTo>
                    <a:pt x="3740759" y="2720555"/>
                  </a:moveTo>
                  <a:lnTo>
                    <a:pt x="3400691" y="2720555"/>
                  </a:lnTo>
                  <a:lnTo>
                    <a:pt x="3400691" y="2380488"/>
                  </a:lnTo>
                  <a:lnTo>
                    <a:pt x="3740759" y="2380488"/>
                  </a:lnTo>
                  <a:lnTo>
                    <a:pt x="3740759" y="2720555"/>
                  </a:lnTo>
                  <a:close/>
                </a:path>
                <a:path w="5441315" h="2720975">
                  <a:moveTo>
                    <a:pt x="3740759" y="2380487"/>
                  </a:moveTo>
                  <a:lnTo>
                    <a:pt x="3400691" y="2380487"/>
                  </a:lnTo>
                  <a:lnTo>
                    <a:pt x="3400691" y="2040420"/>
                  </a:lnTo>
                  <a:lnTo>
                    <a:pt x="3740759" y="2040420"/>
                  </a:lnTo>
                  <a:lnTo>
                    <a:pt x="3740759" y="2380487"/>
                  </a:lnTo>
                  <a:close/>
                </a:path>
                <a:path w="5441315" h="2720975">
                  <a:moveTo>
                    <a:pt x="3740759" y="2040420"/>
                  </a:moveTo>
                  <a:lnTo>
                    <a:pt x="3400691" y="2040420"/>
                  </a:lnTo>
                  <a:lnTo>
                    <a:pt x="3400691" y="1700352"/>
                  </a:lnTo>
                  <a:lnTo>
                    <a:pt x="3740759" y="1700352"/>
                  </a:lnTo>
                  <a:lnTo>
                    <a:pt x="3740759" y="2040420"/>
                  </a:lnTo>
                  <a:close/>
                </a:path>
                <a:path w="5441315" h="2720975">
                  <a:moveTo>
                    <a:pt x="3740759" y="1700352"/>
                  </a:moveTo>
                  <a:lnTo>
                    <a:pt x="3400691" y="1700352"/>
                  </a:lnTo>
                  <a:lnTo>
                    <a:pt x="3400691" y="1360284"/>
                  </a:lnTo>
                  <a:lnTo>
                    <a:pt x="3740759" y="1360284"/>
                  </a:lnTo>
                  <a:lnTo>
                    <a:pt x="3740759" y="1700352"/>
                  </a:lnTo>
                  <a:close/>
                </a:path>
                <a:path w="5441315" h="2720975">
                  <a:moveTo>
                    <a:pt x="3740759" y="1360284"/>
                  </a:moveTo>
                  <a:lnTo>
                    <a:pt x="3400691" y="1360284"/>
                  </a:lnTo>
                  <a:lnTo>
                    <a:pt x="3400691" y="1020216"/>
                  </a:lnTo>
                  <a:lnTo>
                    <a:pt x="3740759" y="1020216"/>
                  </a:lnTo>
                  <a:lnTo>
                    <a:pt x="3740759" y="1360284"/>
                  </a:lnTo>
                  <a:close/>
                </a:path>
                <a:path w="5441315" h="2720975">
                  <a:moveTo>
                    <a:pt x="3740759" y="1020203"/>
                  </a:moveTo>
                  <a:lnTo>
                    <a:pt x="3400691" y="1020203"/>
                  </a:lnTo>
                  <a:lnTo>
                    <a:pt x="3400691" y="680135"/>
                  </a:lnTo>
                  <a:lnTo>
                    <a:pt x="3740759" y="680135"/>
                  </a:lnTo>
                  <a:lnTo>
                    <a:pt x="3740759" y="1020203"/>
                  </a:lnTo>
                  <a:close/>
                </a:path>
                <a:path w="5441315" h="2720975">
                  <a:moveTo>
                    <a:pt x="4080840" y="2720555"/>
                  </a:moveTo>
                  <a:lnTo>
                    <a:pt x="3740772" y="2720555"/>
                  </a:lnTo>
                  <a:lnTo>
                    <a:pt x="3740772" y="2380488"/>
                  </a:lnTo>
                  <a:lnTo>
                    <a:pt x="4080840" y="2380488"/>
                  </a:lnTo>
                  <a:lnTo>
                    <a:pt x="4080840" y="2720555"/>
                  </a:lnTo>
                  <a:close/>
                </a:path>
                <a:path w="5441315" h="2720975">
                  <a:moveTo>
                    <a:pt x="4080840" y="2380487"/>
                  </a:moveTo>
                  <a:lnTo>
                    <a:pt x="3740772" y="2380487"/>
                  </a:lnTo>
                  <a:lnTo>
                    <a:pt x="3740772" y="2040420"/>
                  </a:lnTo>
                  <a:lnTo>
                    <a:pt x="4080840" y="2040420"/>
                  </a:lnTo>
                  <a:lnTo>
                    <a:pt x="4080840" y="2380487"/>
                  </a:lnTo>
                  <a:close/>
                </a:path>
                <a:path w="5441315" h="2720975">
                  <a:moveTo>
                    <a:pt x="4080840" y="2040420"/>
                  </a:moveTo>
                  <a:lnTo>
                    <a:pt x="3740772" y="2040420"/>
                  </a:lnTo>
                  <a:lnTo>
                    <a:pt x="3740772" y="1700352"/>
                  </a:lnTo>
                  <a:lnTo>
                    <a:pt x="4080840" y="1700352"/>
                  </a:lnTo>
                  <a:lnTo>
                    <a:pt x="4080840" y="2040420"/>
                  </a:lnTo>
                  <a:close/>
                </a:path>
                <a:path w="5441315" h="2720975">
                  <a:moveTo>
                    <a:pt x="4080840" y="1700352"/>
                  </a:moveTo>
                  <a:lnTo>
                    <a:pt x="3740772" y="1700352"/>
                  </a:lnTo>
                  <a:lnTo>
                    <a:pt x="3740772" y="1360284"/>
                  </a:lnTo>
                  <a:lnTo>
                    <a:pt x="4080840" y="1360284"/>
                  </a:lnTo>
                  <a:lnTo>
                    <a:pt x="4080840" y="1700352"/>
                  </a:lnTo>
                  <a:close/>
                </a:path>
                <a:path w="5441315" h="2720975">
                  <a:moveTo>
                    <a:pt x="4080840" y="1360284"/>
                  </a:moveTo>
                  <a:lnTo>
                    <a:pt x="3740772" y="1360284"/>
                  </a:lnTo>
                  <a:lnTo>
                    <a:pt x="3740772" y="1020216"/>
                  </a:lnTo>
                  <a:lnTo>
                    <a:pt x="4080840" y="1020216"/>
                  </a:lnTo>
                  <a:lnTo>
                    <a:pt x="4080840" y="1360284"/>
                  </a:lnTo>
                  <a:close/>
                </a:path>
                <a:path w="5441315" h="2720975">
                  <a:moveTo>
                    <a:pt x="4080840" y="1020203"/>
                  </a:moveTo>
                  <a:lnTo>
                    <a:pt x="3740772" y="1020203"/>
                  </a:lnTo>
                  <a:lnTo>
                    <a:pt x="3740772" y="680135"/>
                  </a:lnTo>
                  <a:lnTo>
                    <a:pt x="4080840" y="680135"/>
                  </a:lnTo>
                  <a:lnTo>
                    <a:pt x="4080840" y="1020203"/>
                  </a:lnTo>
                  <a:close/>
                </a:path>
                <a:path w="5441315" h="2720975">
                  <a:moveTo>
                    <a:pt x="4420908" y="2720555"/>
                  </a:moveTo>
                  <a:lnTo>
                    <a:pt x="4080840" y="2720555"/>
                  </a:lnTo>
                  <a:lnTo>
                    <a:pt x="4080840" y="2380488"/>
                  </a:lnTo>
                  <a:lnTo>
                    <a:pt x="4420908" y="2380488"/>
                  </a:lnTo>
                  <a:lnTo>
                    <a:pt x="4420908" y="2720555"/>
                  </a:lnTo>
                  <a:close/>
                </a:path>
                <a:path w="5441315" h="2720975">
                  <a:moveTo>
                    <a:pt x="4420908" y="2380487"/>
                  </a:moveTo>
                  <a:lnTo>
                    <a:pt x="4080840" y="2380487"/>
                  </a:lnTo>
                  <a:lnTo>
                    <a:pt x="4080840" y="2040420"/>
                  </a:lnTo>
                  <a:lnTo>
                    <a:pt x="4420908" y="2040420"/>
                  </a:lnTo>
                  <a:lnTo>
                    <a:pt x="4420908" y="2380487"/>
                  </a:lnTo>
                  <a:close/>
                </a:path>
                <a:path w="5441315" h="2720975">
                  <a:moveTo>
                    <a:pt x="4420908" y="2040420"/>
                  </a:moveTo>
                  <a:lnTo>
                    <a:pt x="4080840" y="2040420"/>
                  </a:lnTo>
                  <a:lnTo>
                    <a:pt x="4080840" y="1700352"/>
                  </a:lnTo>
                  <a:lnTo>
                    <a:pt x="4420908" y="1700352"/>
                  </a:lnTo>
                  <a:lnTo>
                    <a:pt x="4420908" y="2040420"/>
                  </a:lnTo>
                  <a:close/>
                </a:path>
                <a:path w="5441315" h="2720975">
                  <a:moveTo>
                    <a:pt x="4420908" y="1700352"/>
                  </a:moveTo>
                  <a:lnTo>
                    <a:pt x="4080840" y="1700352"/>
                  </a:lnTo>
                  <a:lnTo>
                    <a:pt x="4080840" y="1360284"/>
                  </a:lnTo>
                  <a:lnTo>
                    <a:pt x="4420908" y="1360284"/>
                  </a:lnTo>
                  <a:lnTo>
                    <a:pt x="4420908" y="1700352"/>
                  </a:lnTo>
                  <a:close/>
                </a:path>
                <a:path w="5441315" h="2720975">
                  <a:moveTo>
                    <a:pt x="4420908" y="1360284"/>
                  </a:moveTo>
                  <a:lnTo>
                    <a:pt x="4080840" y="1360284"/>
                  </a:lnTo>
                  <a:lnTo>
                    <a:pt x="4080840" y="1020216"/>
                  </a:lnTo>
                  <a:lnTo>
                    <a:pt x="4420908" y="1020216"/>
                  </a:lnTo>
                  <a:lnTo>
                    <a:pt x="4420908" y="1360284"/>
                  </a:lnTo>
                  <a:close/>
                </a:path>
                <a:path w="5441315" h="2720975">
                  <a:moveTo>
                    <a:pt x="4420908" y="1020203"/>
                  </a:moveTo>
                  <a:lnTo>
                    <a:pt x="4080840" y="1020203"/>
                  </a:lnTo>
                  <a:lnTo>
                    <a:pt x="4080840" y="680135"/>
                  </a:lnTo>
                  <a:lnTo>
                    <a:pt x="4420908" y="680135"/>
                  </a:lnTo>
                  <a:lnTo>
                    <a:pt x="4420908" y="1020203"/>
                  </a:lnTo>
                  <a:close/>
                </a:path>
                <a:path w="5441315" h="2720975">
                  <a:moveTo>
                    <a:pt x="4760963" y="2720555"/>
                  </a:moveTo>
                  <a:lnTo>
                    <a:pt x="4420895" y="2720555"/>
                  </a:lnTo>
                  <a:lnTo>
                    <a:pt x="4420895" y="2380488"/>
                  </a:lnTo>
                  <a:lnTo>
                    <a:pt x="4760963" y="2380488"/>
                  </a:lnTo>
                  <a:lnTo>
                    <a:pt x="4760963" y="2720555"/>
                  </a:lnTo>
                  <a:close/>
                </a:path>
                <a:path w="5441315" h="2720975">
                  <a:moveTo>
                    <a:pt x="4760963" y="2380487"/>
                  </a:moveTo>
                  <a:lnTo>
                    <a:pt x="4420895" y="2380487"/>
                  </a:lnTo>
                  <a:lnTo>
                    <a:pt x="4420895" y="2040420"/>
                  </a:lnTo>
                  <a:lnTo>
                    <a:pt x="4760963" y="2040420"/>
                  </a:lnTo>
                  <a:lnTo>
                    <a:pt x="4760963" y="2380487"/>
                  </a:lnTo>
                  <a:close/>
                </a:path>
                <a:path w="5441315" h="2720975">
                  <a:moveTo>
                    <a:pt x="4760963" y="2040420"/>
                  </a:moveTo>
                  <a:lnTo>
                    <a:pt x="4420895" y="2040420"/>
                  </a:lnTo>
                  <a:lnTo>
                    <a:pt x="4420895" y="1700352"/>
                  </a:lnTo>
                  <a:lnTo>
                    <a:pt x="4760963" y="1700352"/>
                  </a:lnTo>
                  <a:lnTo>
                    <a:pt x="4760963" y="2040420"/>
                  </a:lnTo>
                  <a:close/>
                </a:path>
                <a:path w="5441315" h="2720975">
                  <a:moveTo>
                    <a:pt x="4760963" y="1700352"/>
                  </a:moveTo>
                  <a:lnTo>
                    <a:pt x="4420895" y="1700352"/>
                  </a:lnTo>
                  <a:lnTo>
                    <a:pt x="4420895" y="1360284"/>
                  </a:lnTo>
                  <a:lnTo>
                    <a:pt x="4760963" y="1360284"/>
                  </a:lnTo>
                  <a:lnTo>
                    <a:pt x="4760963" y="1700352"/>
                  </a:lnTo>
                  <a:close/>
                </a:path>
                <a:path w="5441315" h="2720975">
                  <a:moveTo>
                    <a:pt x="4760963" y="1360284"/>
                  </a:moveTo>
                  <a:lnTo>
                    <a:pt x="4420895" y="1360284"/>
                  </a:lnTo>
                  <a:lnTo>
                    <a:pt x="4420895" y="1020216"/>
                  </a:lnTo>
                  <a:lnTo>
                    <a:pt x="4760963" y="1020216"/>
                  </a:lnTo>
                  <a:lnTo>
                    <a:pt x="4760963" y="1360284"/>
                  </a:lnTo>
                  <a:close/>
                </a:path>
                <a:path w="5441315" h="2720975">
                  <a:moveTo>
                    <a:pt x="4760963" y="1020203"/>
                  </a:moveTo>
                  <a:lnTo>
                    <a:pt x="4420895" y="1020203"/>
                  </a:lnTo>
                  <a:lnTo>
                    <a:pt x="4420895" y="680135"/>
                  </a:lnTo>
                  <a:lnTo>
                    <a:pt x="4760963" y="680135"/>
                  </a:lnTo>
                  <a:lnTo>
                    <a:pt x="4760963" y="1020203"/>
                  </a:lnTo>
                  <a:close/>
                </a:path>
                <a:path w="5441315" h="2720975">
                  <a:moveTo>
                    <a:pt x="5101043" y="2720555"/>
                  </a:moveTo>
                  <a:lnTo>
                    <a:pt x="4760976" y="2720555"/>
                  </a:lnTo>
                  <a:lnTo>
                    <a:pt x="4760976" y="2380488"/>
                  </a:lnTo>
                  <a:lnTo>
                    <a:pt x="5101043" y="2380488"/>
                  </a:lnTo>
                  <a:lnTo>
                    <a:pt x="5101043" y="2720555"/>
                  </a:lnTo>
                  <a:close/>
                </a:path>
                <a:path w="5441315" h="2720975">
                  <a:moveTo>
                    <a:pt x="5101043" y="2380487"/>
                  </a:moveTo>
                  <a:lnTo>
                    <a:pt x="4760976" y="2380487"/>
                  </a:lnTo>
                  <a:lnTo>
                    <a:pt x="4760976" y="2040420"/>
                  </a:lnTo>
                  <a:lnTo>
                    <a:pt x="5101043" y="2040420"/>
                  </a:lnTo>
                  <a:lnTo>
                    <a:pt x="5101043" y="2380487"/>
                  </a:lnTo>
                  <a:close/>
                </a:path>
                <a:path w="5441315" h="2720975">
                  <a:moveTo>
                    <a:pt x="5101043" y="2040420"/>
                  </a:moveTo>
                  <a:lnTo>
                    <a:pt x="4760976" y="2040420"/>
                  </a:lnTo>
                  <a:lnTo>
                    <a:pt x="4760976" y="1700352"/>
                  </a:lnTo>
                  <a:lnTo>
                    <a:pt x="5101043" y="1700352"/>
                  </a:lnTo>
                  <a:lnTo>
                    <a:pt x="5101043" y="2040420"/>
                  </a:lnTo>
                  <a:close/>
                </a:path>
                <a:path w="5441315" h="2720975">
                  <a:moveTo>
                    <a:pt x="5101043" y="1700352"/>
                  </a:moveTo>
                  <a:lnTo>
                    <a:pt x="4760976" y="1700352"/>
                  </a:lnTo>
                  <a:lnTo>
                    <a:pt x="4760976" y="1360284"/>
                  </a:lnTo>
                  <a:lnTo>
                    <a:pt x="5101043" y="1360284"/>
                  </a:lnTo>
                  <a:lnTo>
                    <a:pt x="5101043" y="1700352"/>
                  </a:lnTo>
                  <a:close/>
                </a:path>
                <a:path w="5441315" h="2720975">
                  <a:moveTo>
                    <a:pt x="5101043" y="1360284"/>
                  </a:moveTo>
                  <a:lnTo>
                    <a:pt x="4760976" y="1360284"/>
                  </a:lnTo>
                  <a:lnTo>
                    <a:pt x="4760976" y="1020216"/>
                  </a:lnTo>
                  <a:lnTo>
                    <a:pt x="5101043" y="1020216"/>
                  </a:lnTo>
                  <a:lnTo>
                    <a:pt x="5101043" y="1360284"/>
                  </a:lnTo>
                  <a:close/>
                </a:path>
                <a:path w="5441315" h="2720975">
                  <a:moveTo>
                    <a:pt x="5101043" y="1020203"/>
                  </a:moveTo>
                  <a:lnTo>
                    <a:pt x="4760976" y="1020203"/>
                  </a:lnTo>
                  <a:lnTo>
                    <a:pt x="4760976" y="680135"/>
                  </a:lnTo>
                  <a:lnTo>
                    <a:pt x="5101043" y="680135"/>
                  </a:lnTo>
                  <a:lnTo>
                    <a:pt x="5101043" y="1020203"/>
                  </a:lnTo>
                  <a:close/>
                </a:path>
                <a:path w="5441315" h="2720975">
                  <a:moveTo>
                    <a:pt x="5441111" y="2720555"/>
                  </a:moveTo>
                  <a:lnTo>
                    <a:pt x="5101043" y="2720555"/>
                  </a:lnTo>
                  <a:lnTo>
                    <a:pt x="5101043" y="2380488"/>
                  </a:lnTo>
                  <a:lnTo>
                    <a:pt x="5441111" y="2380488"/>
                  </a:lnTo>
                  <a:lnTo>
                    <a:pt x="5441111" y="2720555"/>
                  </a:lnTo>
                  <a:close/>
                </a:path>
                <a:path w="5441315" h="2720975">
                  <a:moveTo>
                    <a:pt x="5441111" y="2380487"/>
                  </a:moveTo>
                  <a:lnTo>
                    <a:pt x="5101043" y="2380487"/>
                  </a:lnTo>
                  <a:lnTo>
                    <a:pt x="5101043" y="2040420"/>
                  </a:lnTo>
                  <a:lnTo>
                    <a:pt x="5441111" y="2040420"/>
                  </a:lnTo>
                  <a:lnTo>
                    <a:pt x="5441111" y="2380487"/>
                  </a:lnTo>
                  <a:close/>
                </a:path>
                <a:path w="5441315" h="2720975">
                  <a:moveTo>
                    <a:pt x="5441111" y="2040420"/>
                  </a:moveTo>
                  <a:lnTo>
                    <a:pt x="5101043" y="2040420"/>
                  </a:lnTo>
                  <a:lnTo>
                    <a:pt x="5101043" y="1700352"/>
                  </a:lnTo>
                  <a:lnTo>
                    <a:pt x="5441111" y="1700352"/>
                  </a:lnTo>
                  <a:lnTo>
                    <a:pt x="5441111" y="2040420"/>
                  </a:lnTo>
                  <a:close/>
                </a:path>
                <a:path w="5441315" h="2720975">
                  <a:moveTo>
                    <a:pt x="5441111" y="1700352"/>
                  </a:moveTo>
                  <a:lnTo>
                    <a:pt x="5101043" y="1700352"/>
                  </a:lnTo>
                  <a:lnTo>
                    <a:pt x="5101043" y="1360284"/>
                  </a:lnTo>
                  <a:lnTo>
                    <a:pt x="5441111" y="1360284"/>
                  </a:lnTo>
                  <a:lnTo>
                    <a:pt x="5441111" y="1700352"/>
                  </a:lnTo>
                  <a:close/>
                </a:path>
                <a:path w="5441315" h="2720975">
                  <a:moveTo>
                    <a:pt x="5441111" y="1360284"/>
                  </a:moveTo>
                  <a:lnTo>
                    <a:pt x="5101043" y="1360284"/>
                  </a:lnTo>
                  <a:lnTo>
                    <a:pt x="5101043" y="1020216"/>
                  </a:lnTo>
                  <a:lnTo>
                    <a:pt x="5441111" y="1020216"/>
                  </a:lnTo>
                  <a:lnTo>
                    <a:pt x="5441111" y="1360284"/>
                  </a:lnTo>
                  <a:close/>
                </a:path>
                <a:path w="5441315" h="2720975">
                  <a:moveTo>
                    <a:pt x="5441111" y="1020203"/>
                  </a:moveTo>
                  <a:lnTo>
                    <a:pt x="5101043" y="1020203"/>
                  </a:lnTo>
                  <a:lnTo>
                    <a:pt x="5101043" y="680135"/>
                  </a:lnTo>
                  <a:lnTo>
                    <a:pt x="5441111" y="680135"/>
                  </a:lnTo>
                  <a:lnTo>
                    <a:pt x="5441111" y="1020203"/>
                  </a:lnTo>
                  <a:close/>
                </a:path>
                <a:path w="5441315" h="2720975">
                  <a:moveTo>
                    <a:pt x="340067" y="680148"/>
                  </a:moveTo>
                  <a:lnTo>
                    <a:pt x="0" y="680148"/>
                  </a:lnTo>
                  <a:lnTo>
                    <a:pt x="0" y="340080"/>
                  </a:lnTo>
                  <a:lnTo>
                    <a:pt x="340067" y="340080"/>
                  </a:lnTo>
                  <a:lnTo>
                    <a:pt x="340067" y="680148"/>
                  </a:lnTo>
                  <a:close/>
                </a:path>
                <a:path w="5441315" h="2720975">
                  <a:moveTo>
                    <a:pt x="680135" y="680148"/>
                  </a:moveTo>
                  <a:lnTo>
                    <a:pt x="340067" y="680148"/>
                  </a:lnTo>
                  <a:lnTo>
                    <a:pt x="340067" y="340080"/>
                  </a:lnTo>
                  <a:lnTo>
                    <a:pt x="680135" y="340080"/>
                  </a:lnTo>
                  <a:lnTo>
                    <a:pt x="680135" y="680148"/>
                  </a:lnTo>
                  <a:close/>
                </a:path>
                <a:path w="5441315" h="2720975">
                  <a:moveTo>
                    <a:pt x="1020203" y="680148"/>
                  </a:moveTo>
                  <a:lnTo>
                    <a:pt x="680135" y="680148"/>
                  </a:lnTo>
                  <a:lnTo>
                    <a:pt x="680135" y="340080"/>
                  </a:lnTo>
                  <a:lnTo>
                    <a:pt x="1020203" y="340080"/>
                  </a:lnTo>
                  <a:lnTo>
                    <a:pt x="1020203" y="680148"/>
                  </a:lnTo>
                  <a:close/>
                </a:path>
                <a:path w="5441315" h="2720975">
                  <a:moveTo>
                    <a:pt x="1360271" y="680148"/>
                  </a:moveTo>
                  <a:lnTo>
                    <a:pt x="1020203" y="680148"/>
                  </a:lnTo>
                  <a:lnTo>
                    <a:pt x="1020203" y="340080"/>
                  </a:lnTo>
                  <a:lnTo>
                    <a:pt x="1360271" y="340080"/>
                  </a:lnTo>
                  <a:lnTo>
                    <a:pt x="1360271" y="680148"/>
                  </a:lnTo>
                  <a:close/>
                </a:path>
                <a:path w="5441315" h="2720975">
                  <a:moveTo>
                    <a:pt x="1700352" y="680148"/>
                  </a:moveTo>
                  <a:lnTo>
                    <a:pt x="1360284" y="680148"/>
                  </a:lnTo>
                  <a:lnTo>
                    <a:pt x="1360284" y="340080"/>
                  </a:lnTo>
                  <a:lnTo>
                    <a:pt x="1700352" y="340080"/>
                  </a:lnTo>
                  <a:lnTo>
                    <a:pt x="1700352" y="680148"/>
                  </a:lnTo>
                  <a:close/>
                </a:path>
                <a:path w="5441315" h="2720975">
                  <a:moveTo>
                    <a:pt x="340067" y="340067"/>
                  </a:moveTo>
                  <a:lnTo>
                    <a:pt x="0" y="340067"/>
                  </a:lnTo>
                  <a:lnTo>
                    <a:pt x="0" y="0"/>
                  </a:lnTo>
                  <a:lnTo>
                    <a:pt x="340067" y="0"/>
                  </a:lnTo>
                  <a:lnTo>
                    <a:pt x="340067" y="340067"/>
                  </a:lnTo>
                  <a:close/>
                </a:path>
                <a:path w="5441315" h="2720975">
                  <a:moveTo>
                    <a:pt x="680135" y="340067"/>
                  </a:moveTo>
                  <a:lnTo>
                    <a:pt x="340067" y="340067"/>
                  </a:lnTo>
                  <a:lnTo>
                    <a:pt x="340067" y="0"/>
                  </a:lnTo>
                  <a:lnTo>
                    <a:pt x="680135" y="0"/>
                  </a:lnTo>
                  <a:lnTo>
                    <a:pt x="680135" y="340067"/>
                  </a:lnTo>
                  <a:close/>
                </a:path>
                <a:path w="5441315" h="2720975">
                  <a:moveTo>
                    <a:pt x="1020203" y="340067"/>
                  </a:moveTo>
                  <a:lnTo>
                    <a:pt x="680135" y="340067"/>
                  </a:lnTo>
                  <a:lnTo>
                    <a:pt x="680135" y="0"/>
                  </a:lnTo>
                  <a:lnTo>
                    <a:pt x="1020203" y="0"/>
                  </a:lnTo>
                  <a:lnTo>
                    <a:pt x="1020203" y="340067"/>
                  </a:lnTo>
                  <a:close/>
                </a:path>
                <a:path w="5441315" h="2720975">
                  <a:moveTo>
                    <a:pt x="1360271" y="340067"/>
                  </a:moveTo>
                  <a:lnTo>
                    <a:pt x="1020203" y="340067"/>
                  </a:lnTo>
                  <a:lnTo>
                    <a:pt x="1020203" y="0"/>
                  </a:lnTo>
                  <a:lnTo>
                    <a:pt x="1360271" y="0"/>
                  </a:lnTo>
                  <a:lnTo>
                    <a:pt x="1360271" y="340067"/>
                  </a:lnTo>
                  <a:close/>
                </a:path>
                <a:path w="5441315" h="2720975">
                  <a:moveTo>
                    <a:pt x="1700352" y="340067"/>
                  </a:moveTo>
                  <a:lnTo>
                    <a:pt x="1360284" y="340067"/>
                  </a:lnTo>
                  <a:lnTo>
                    <a:pt x="1360284" y="0"/>
                  </a:lnTo>
                  <a:lnTo>
                    <a:pt x="1700352" y="0"/>
                  </a:lnTo>
                  <a:lnTo>
                    <a:pt x="1700352" y="340067"/>
                  </a:lnTo>
                  <a:close/>
                </a:path>
                <a:path w="5441315" h="2720975">
                  <a:moveTo>
                    <a:pt x="2040420" y="680148"/>
                  </a:moveTo>
                  <a:lnTo>
                    <a:pt x="1700352" y="680148"/>
                  </a:lnTo>
                  <a:lnTo>
                    <a:pt x="1700352" y="340080"/>
                  </a:lnTo>
                  <a:lnTo>
                    <a:pt x="2040420" y="340080"/>
                  </a:lnTo>
                  <a:lnTo>
                    <a:pt x="2040420" y="680148"/>
                  </a:lnTo>
                  <a:close/>
                </a:path>
                <a:path w="5441315" h="2720975">
                  <a:moveTo>
                    <a:pt x="2040420" y="340067"/>
                  </a:moveTo>
                  <a:lnTo>
                    <a:pt x="1700352" y="340067"/>
                  </a:lnTo>
                  <a:lnTo>
                    <a:pt x="1700352" y="0"/>
                  </a:lnTo>
                  <a:lnTo>
                    <a:pt x="2040420" y="0"/>
                  </a:lnTo>
                  <a:lnTo>
                    <a:pt x="2040420" y="340067"/>
                  </a:lnTo>
                  <a:close/>
                </a:path>
                <a:path w="5441315" h="2720975">
                  <a:moveTo>
                    <a:pt x="2380488" y="680148"/>
                  </a:moveTo>
                  <a:lnTo>
                    <a:pt x="2040420" y="680148"/>
                  </a:lnTo>
                  <a:lnTo>
                    <a:pt x="2040420" y="340080"/>
                  </a:lnTo>
                  <a:lnTo>
                    <a:pt x="2380488" y="340080"/>
                  </a:lnTo>
                  <a:lnTo>
                    <a:pt x="2380488" y="680148"/>
                  </a:lnTo>
                  <a:close/>
                </a:path>
                <a:path w="5441315" h="2720975">
                  <a:moveTo>
                    <a:pt x="2380488" y="340067"/>
                  </a:moveTo>
                  <a:lnTo>
                    <a:pt x="2040420" y="340067"/>
                  </a:lnTo>
                  <a:lnTo>
                    <a:pt x="2040420" y="0"/>
                  </a:lnTo>
                  <a:lnTo>
                    <a:pt x="2380488" y="0"/>
                  </a:lnTo>
                  <a:lnTo>
                    <a:pt x="2380488" y="340067"/>
                  </a:lnTo>
                  <a:close/>
                </a:path>
                <a:path w="5441315" h="2720975">
                  <a:moveTo>
                    <a:pt x="2720555" y="680148"/>
                  </a:moveTo>
                  <a:lnTo>
                    <a:pt x="2380488" y="680148"/>
                  </a:lnTo>
                  <a:lnTo>
                    <a:pt x="2380488" y="340080"/>
                  </a:lnTo>
                  <a:lnTo>
                    <a:pt x="2720555" y="340080"/>
                  </a:lnTo>
                  <a:lnTo>
                    <a:pt x="2720555" y="680148"/>
                  </a:lnTo>
                  <a:close/>
                </a:path>
                <a:path w="5441315" h="2720975">
                  <a:moveTo>
                    <a:pt x="2720555" y="340067"/>
                  </a:moveTo>
                  <a:lnTo>
                    <a:pt x="2380488" y="340067"/>
                  </a:lnTo>
                  <a:lnTo>
                    <a:pt x="2380488" y="0"/>
                  </a:lnTo>
                  <a:lnTo>
                    <a:pt x="2720555" y="0"/>
                  </a:lnTo>
                  <a:lnTo>
                    <a:pt x="2720555" y="340067"/>
                  </a:lnTo>
                  <a:close/>
                </a:path>
                <a:path w="5441315" h="2720975">
                  <a:moveTo>
                    <a:pt x="3060623" y="680148"/>
                  </a:moveTo>
                  <a:lnTo>
                    <a:pt x="2720555" y="680148"/>
                  </a:lnTo>
                  <a:lnTo>
                    <a:pt x="2720555" y="340080"/>
                  </a:lnTo>
                  <a:lnTo>
                    <a:pt x="3060623" y="340080"/>
                  </a:lnTo>
                  <a:lnTo>
                    <a:pt x="3060623" y="680148"/>
                  </a:lnTo>
                  <a:close/>
                </a:path>
                <a:path w="5441315" h="2720975">
                  <a:moveTo>
                    <a:pt x="3060623" y="340067"/>
                  </a:moveTo>
                  <a:lnTo>
                    <a:pt x="2720555" y="340067"/>
                  </a:lnTo>
                  <a:lnTo>
                    <a:pt x="2720555" y="0"/>
                  </a:lnTo>
                  <a:lnTo>
                    <a:pt x="3060623" y="0"/>
                  </a:lnTo>
                  <a:lnTo>
                    <a:pt x="3060623" y="340067"/>
                  </a:lnTo>
                  <a:close/>
                </a:path>
                <a:path w="5441315" h="2720975">
                  <a:moveTo>
                    <a:pt x="3400704" y="680148"/>
                  </a:moveTo>
                  <a:lnTo>
                    <a:pt x="3060636" y="680148"/>
                  </a:lnTo>
                  <a:lnTo>
                    <a:pt x="3060636" y="340080"/>
                  </a:lnTo>
                  <a:lnTo>
                    <a:pt x="3400704" y="340080"/>
                  </a:lnTo>
                  <a:lnTo>
                    <a:pt x="3400704" y="680148"/>
                  </a:lnTo>
                  <a:close/>
                </a:path>
                <a:path w="5441315" h="2720975">
                  <a:moveTo>
                    <a:pt x="3400704" y="340067"/>
                  </a:moveTo>
                  <a:lnTo>
                    <a:pt x="3060636" y="340067"/>
                  </a:lnTo>
                  <a:lnTo>
                    <a:pt x="3060636" y="0"/>
                  </a:lnTo>
                  <a:lnTo>
                    <a:pt x="3400704" y="0"/>
                  </a:lnTo>
                  <a:lnTo>
                    <a:pt x="3400704" y="340067"/>
                  </a:lnTo>
                  <a:close/>
                </a:path>
                <a:path w="5441315" h="2720975">
                  <a:moveTo>
                    <a:pt x="3740759" y="680148"/>
                  </a:moveTo>
                  <a:lnTo>
                    <a:pt x="3400691" y="680148"/>
                  </a:lnTo>
                  <a:lnTo>
                    <a:pt x="3400691" y="340080"/>
                  </a:lnTo>
                  <a:lnTo>
                    <a:pt x="3740759" y="340080"/>
                  </a:lnTo>
                  <a:lnTo>
                    <a:pt x="3740759" y="680148"/>
                  </a:lnTo>
                  <a:close/>
                </a:path>
                <a:path w="5441315" h="2720975">
                  <a:moveTo>
                    <a:pt x="3740759" y="340067"/>
                  </a:moveTo>
                  <a:lnTo>
                    <a:pt x="3400691" y="340067"/>
                  </a:lnTo>
                  <a:lnTo>
                    <a:pt x="3400691" y="0"/>
                  </a:lnTo>
                  <a:lnTo>
                    <a:pt x="3740759" y="0"/>
                  </a:lnTo>
                  <a:lnTo>
                    <a:pt x="3740759" y="340067"/>
                  </a:lnTo>
                  <a:close/>
                </a:path>
                <a:path w="5441315" h="2720975">
                  <a:moveTo>
                    <a:pt x="4080840" y="680148"/>
                  </a:moveTo>
                  <a:lnTo>
                    <a:pt x="3740772" y="680148"/>
                  </a:lnTo>
                  <a:lnTo>
                    <a:pt x="3740772" y="340080"/>
                  </a:lnTo>
                  <a:lnTo>
                    <a:pt x="4080840" y="340080"/>
                  </a:lnTo>
                  <a:lnTo>
                    <a:pt x="4080840" y="680148"/>
                  </a:lnTo>
                  <a:close/>
                </a:path>
                <a:path w="5441315" h="2720975">
                  <a:moveTo>
                    <a:pt x="4080840" y="340067"/>
                  </a:moveTo>
                  <a:lnTo>
                    <a:pt x="3740772" y="340067"/>
                  </a:lnTo>
                  <a:lnTo>
                    <a:pt x="3740772" y="0"/>
                  </a:lnTo>
                  <a:lnTo>
                    <a:pt x="4080840" y="0"/>
                  </a:lnTo>
                  <a:lnTo>
                    <a:pt x="4080840" y="340067"/>
                  </a:lnTo>
                  <a:close/>
                </a:path>
                <a:path w="5441315" h="2720975">
                  <a:moveTo>
                    <a:pt x="4420908" y="680148"/>
                  </a:moveTo>
                  <a:lnTo>
                    <a:pt x="4080840" y="680148"/>
                  </a:lnTo>
                  <a:lnTo>
                    <a:pt x="4080840" y="340080"/>
                  </a:lnTo>
                  <a:lnTo>
                    <a:pt x="4420908" y="340080"/>
                  </a:lnTo>
                  <a:lnTo>
                    <a:pt x="4420908" y="680148"/>
                  </a:lnTo>
                  <a:close/>
                </a:path>
                <a:path w="5441315" h="2720975">
                  <a:moveTo>
                    <a:pt x="4420908" y="340067"/>
                  </a:moveTo>
                  <a:lnTo>
                    <a:pt x="4080840" y="340067"/>
                  </a:lnTo>
                  <a:lnTo>
                    <a:pt x="4080840" y="0"/>
                  </a:lnTo>
                  <a:lnTo>
                    <a:pt x="4420908" y="0"/>
                  </a:lnTo>
                  <a:lnTo>
                    <a:pt x="4420908" y="340067"/>
                  </a:lnTo>
                  <a:close/>
                </a:path>
                <a:path w="5441315" h="2720975">
                  <a:moveTo>
                    <a:pt x="4760963" y="680148"/>
                  </a:moveTo>
                  <a:lnTo>
                    <a:pt x="4420895" y="680148"/>
                  </a:lnTo>
                  <a:lnTo>
                    <a:pt x="4420895" y="340080"/>
                  </a:lnTo>
                  <a:lnTo>
                    <a:pt x="4760963" y="340080"/>
                  </a:lnTo>
                  <a:lnTo>
                    <a:pt x="4760963" y="680148"/>
                  </a:lnTo>
                  <a:close/>
                </a:path>
                <a:path w="5441315" h="2720975">
                  <a:moveTo>
                    <a:pt x="4760963" y="340067"/>
                  </a:moveTo>
                  <a:lnTo>
                    <a:pt x="4420895" y="340067"/>
                  </a:lnTo>
                  <a:lnTo>
                    <a:pt x="4420895" y="0"/>
                  </a:lnTo>
                  <a:lnTo>
                    <a:pt x="4760963" y="0"/>
                  </a:lnTo>
                  <a:lnTo>
                    <a:pt x="4760963" y="340067"/>
                  </a:lnTo>
                  <a:close/>
                </a:path>
                <a:path w="5441315" h="2720975">
                  <a:moveTo>
                    <a:pt x="5101043" y="680148"/>
                  </a:moveTo>
                  <a:lnTo>
                    <a:pt x="4760976" y="680148"/>
                  </a:lnTo>
                  <a:lnTo>
                    <a:pt x="4760976" y="340080"/>
                  </a:lnTo>
                  <a:lnTo>
                    <a:pt x="5101043" y="340080"/>
                  </a:lnTo>
                  <a:lnTo>
                    <a:pt x="5101043" y="680148"/>
                  </a:lnTo>
                  <a:close/>
                </a:path>
                <a:path w="5441315" h="2720975">
                  <a:moveTo>
                    <a:pt x="5101043" y="340067"/>
                  </a:moveTo>
                  <a:lnTo>
                    <a:pt x="4760976" y="340067"/>
                  </a:lnTo>
                  <a:lnTo>
                    <a:pt x="4760976" y="0"/>
                  </a:lnTo>
                  <a:lnTo>
                    <a:pt x="5101043" y="0"/>
                  </a:lnTo>
                  <a:lnTo>
                    <a:pt x="5101043" y="340067"/>
                  </a:lnTo>
                  <a:close/>
                </a:path>
                <a:path w="5441315" h="2720975">
                  <a:moveTo>
                    <a:pt x="5441111" y="680148"/>
                  </a:moveTo>
                  <a:lnTo>
                    <a:pt x="5101043" y="680148"/>
                  </a:lnTo>
                  <a:lnTo>
                    <a:pt x="5101043" y="340080"/>
                  </a:lnTo>
                  <a:lnTo>
                    <a:pt x="5441111" y="340080"/>
                  </a:lnTo>
                  <a:lnTo>
                    <a:pt x="5441111" y="680148"/>
                  </a:lnTo>
                  <a:close/>
                </a:path>
                <a:path w="5441315" h="2720975">
                  <a:moveTo>
                    <a:pt x="5441111" y="340067"/>
                  </a:moveTo>
                  <a:lnTo>
                    <a:pt x="5101043" y="340067"/>
                  </a:lnTo>
                  <a:lnTo>
                    <a:pt x="5101043" y="0"/>
                  </a:lnTo>
                  <a:lnTo>
                    <a:pt x="5441111" y="0"/>
                  </a:lnTo>
                  <a:lnTo>
                    <a:pt x="5441111" y="340067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395647" y="1147813"/>
              <a:ext cx="3401060" cy="2040889"/>
            </a:xfrm>
            <a:custGeom>
              <a:avLst/>
              <a:gdLst/>
              <a:ahLst/>
              <a:cxnLst/>
              <a:rect l="l" t="t" r="r" b="b"/>
              <a:pathLst>
                <a:path w="3401059" h="2040889">
                  <a:moveTo>
                    <a:pt x="0" y="2040420"/>
                  </a:moveTo>
                  <a:lnTo>
                    <a:pt x="0" y="0"/>
                  </a:lnTo>
                  <a:lnTo>
                    <a:pt x="3400691" y="0"/>
                  </a:lnTo>
                  <a:lnTo>
                    <a:pt x="3400691" y="204042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395647" y="2168029"/>
              <a:ext cx="3401060" cy="0"/>
            </a:xfrm>
            <a:custGeom>
              <a:avLst/>
              <a:gdLst/>
              <a:ahLst/>
              <a:cxnLst/>
              <a:rect l="l" t="t" r="r" b="b"/>
              <a:pathLst>
                <a:path w="3401059">
                  <a:moveTo>
                    <a:pt x="0" y="0"/>
                  </a:moveTo>
                  <a:lnTo>
                    <a:pt x="3400691" y="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4150029" y="944918"/>
            <a:ext cx="2070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latin typeface="Grammarsaurus" pitchFamily="2" charset="0"/>
                <a:cs typeface="Arial"/>
              </a:rPr>
              <a:t>A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843697" y="944918"/>
            <a:ext cx="1905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latin typeface="Grammarsaurus" pitchFamily="2" charset="0"/>
                <a:cs typeface="Arial"/>
              </a:rPr>
              <a:t>C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144441" y="1973618"/>
            <a:ext cx="2184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latin typeface="Grammarsaurus" pitchFamily="2" charset="0"/>
                <a:cs typeface="Arial"/>
              </a:rPr>
              <a:t>D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857159" y="1973618"/>
            <a:ext cx="1631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305" dirty="0">
                <a:latin typeface="Grammarsaurus" pitchFamily="2" charset="0"/>
                <a:cs typeface="Arial"/>
              </a:rPr>
              <a:t>E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173397" y="2993936"/>
            <a:ext cx="1600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14" dirty="0">
                <a:latin typeface="Grammarsaurus" pitchFamily="2" charset="0"/>
                <a:cs typeface="Arial"/>
              </a:rPr>
              <a:t>F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828203" y="2993936"/>
            <a:ext cx="220979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35" dirty="0">
                <a:latin typeface="Grammarsaurus" pitchFamily="2" charset="0"/>
                <a:cs typeface="Arial"/>
              </a:rPr>
              <a:t>H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886103" y="4775237"/>
            <a:ext cx="225833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AC is parallel to DE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3547795" y="3799789"/>
            <a:ext cx="6604000" cy="2244725"/>
            <a:chOff x="3547795" y="3799789"/>
            <a:chExt cx="6604000" cy="2244725"/>
          </a:xfrm>
        </p:grpSpPr>
        <p:sp>
          <p:nvSpPr>
            <p:cNvPr id="35" name="object 35"/>
            <p:cNvSpPr/>
            <p:nvPr/>
          </p:nvSpPr>
          <p:spPr>
            <a:xfrm>
              <a:off x="5047996" y="4761433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491" y="0"/>
                  </a:moveTo>
                  <a:lnTo>
                    <a:pt x="61112" y="0"/>
                  </a:lnTo>
                  <a:lnTo>
                    <a:pt x="37322" y="4803"/>
                  </a:lnTo>
                  <a:lnTo>
                    <a:pt x="17897" y="17902"/>
                  </a:lnTo>
                  <a:lnTo>
                    <a:pt x="4801" y="37327"/>
                  </a:lnTo>
                  <a:lnTo>
                    <a:pt x="0" y="61112"/>
                  </a:lnTo>
                  <a:lnTo>
                    <a:pt x="0" y="353491"/>
                  </a:lnTo>
                  <a:lnTo>
                    <a:pt x="4801" y="377281"/>
                  </a:lnTo>
                  <a:lnTo>
                    <a:pt x="17897" y="396706"/>
                  </a:lnTo>
                  <a:lnTo>
                    <a:pt x="37322" y="409802"/>
                  </a:lnTo>
                  <a:lnTo>
                    <a:pt x="61112" y="414604"/>
                  </a:lnTo>
                  <a:lnTo>
                    <a:pt x="353491" y="414604"/>
                  </a:lnTo>
                  <a:lnTo>
                    <a:pt x="377276" y="409802"/>
                  </a:lnTo>
                  <a:lnTo>
                    <a:pt x="396701" y="396706"/>
                  </a:lnTo>
                  <a:lnTo>
                    <a:pt x="409800" y="377281"/>
                  </a:lnTo>
                  <a:lnTo>
                    <a:pt x="414604" y="353491"/>
                  </a:lnTo>
                  <a:lnTo>
                    <a:pt x="414604" y="61112"/>
                  </a:lnTo>
                  <a:lnTo>
                    <a:pt x="409800" y="37327"/>
                  </a:lnTo>
                  <a:lnTo>
                    <a:pt x="396701" y="17902"/>
                  </a:lnTo>
                  <a:lnTo>
                    <a:pt x="377276" y="4803"/>
                  </a:lnTo>
                  <a:lnTo>
                    <a:pt x="3534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047996" y="4761433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491" y="414604"/>
                  </a:moveTo>
                  <a:lnTo>
                    <a:pt x="61112" y="414604"/>
                  </a:lnTo>
                  <a:lnTo>
                    <a:pt x="37322" y="409802"/>
                  </a:lnTo>
                  <a:lnTo>
                    <a:pt x="17897" y="396706"/>
                  </a:lnTo>
                  <a:lnTo>
                    <a:pt x="4801" y="377281"/>
                  </a:lnTo>
                  <a:lnTo>
                    <a:pt x="0" y="353491"/>
                  </a:lnTo>
                  <a:lnTo>
                    <a:pt x="0" y="61112"/>
                  </a:lnTo>
                  <a:lnTo>
                    <a:pt x="4801" y="37327"/>
                  </a:lnTo>
                  <a:lnTo>
                    <a:pt x="17897" y="17902"/>
                  </a:lnTo>
                  <a:lnTo>
                    <a:pt x="37322" y="4803"/>
                  </a:lnTo>
                  <a:lnTo>
                    <a:pt x="61112" y="0"/>
                  </a:lnTo>
                  <a:lnTo>
                    <a:pt x="353491" y="0"/>
                  </a:lnTo>
                  <a:lnTo>
                    <a:pt x="377276" y="4803"/>
                  </a:lnTo>
                  <a:lnTo>
                    <a:pt x="396701" y="17902"/>
                  </a:lnTo>
                  <a:lnTo>
                    <a:pt x="409800" y="37327"/>
                  </a:lnTo>
                  <a:lnTo>
                    <a:pt x="414604" y="61112"/>
                  </a:lnTo>
                  <a:lnTo>
                    <a:pt x="414604" y="353491"/>
                  </a:lnTo>
                  <a:lnTo>
                    <a:pt x="409800" y="377281"/>
                  </a:lnTo>
                  <a:lnTo>
                    <a:pt x="396701" y="396706"/>
                  </a:lnTo>
                  <a:lnTo>
                    <a:pt x="377276" y="409802"/>
                  </a:lnTo>
                  <a:lnTo>
                    <a:pt x="353491" y="414604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047996" y="5620900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491" y="0"/>
                  </a:moveTo>
                  <a:lnTo>
                    <a:pt x="61112" y="0"/>
                  </a:lnTo>
                  <a:lnTo>
                    <a:pt x="37322" y="4801"/>
                  </a:lnTo>
                  <a:lnTo>
                    <a:pt x="17897" y="17897"/>
                  </a:lnTo>
                  <a:lnTo>
                    <a:pt x="4801" y="37322"/>
                  </a:lnTo>
                  <a:lnTo>
                    <a:pt x="0" y="61112"/>
                  </a:lnTo>
                  <a:lnTo>
                    <a:pt x="0" y="353491"/>
                  </a:lnTo>
                  <a:lnTo>
                    <a:pt x="4801" y="377281"/>
                  </a:lnTo>
                  <a:lnTo>
                    <a:pt x="17897" y="396706"/>
                  </a:lnTo>
                  <a:lnTo>
                    <a:pt x="37322" y="409802"/>
                  </a:lnTo>
                  <a:lnTo>
                    <a:pt x="61112" y="414604"/>
                  </a:lnTo>
                  <a:lnTo>
                    <a:pt x="353491" y="414604"/>
                  </a:lnTo>
                  <a:lnTo>
                    <a:pt x="377276" y="409802"/>
                  </a:lnTo>
                  <a:lnTo>
                    <a:pt x="396701" y="396706"/>
                  </a:lnTo>
                  <a:lnTo>
                    <a:pt x="409800" y="377281"/>
                  </a:lnTo>
                  <a:lnTo>
                    <a:pt x="414604" y="353491"/>
                  </a:lnTo>
                  <a:lnTo>
                    <a:pt x="414604" y="61112"/>
                  </a:lnTo>
                  <a:lnTo>
                    <a:pt x="409800" y="37322"/>
                  </a:lnTo>
                  <a:lnTo>
                    <a:pt x="396701" y="17897"/>
                  </a:lnTo>
                  <a:lnTo>
                    <a:pt x="377276" y="4801"/>
                  </a:lnTo>
                  <a:lnTo>
                    <a:pt x="3534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047996" y="5620900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491" y="414604"/>
                  </a:moveTo>
                  <a:lnTo>
                    <a:pt x="61112" y="414604"/>
                  </a:lnTo>
                  <a:lnTo>
                    <a:pt x="37322" y="409802"/>
                  </a:lnTo>
                  <a:lnTo>
                    <a:pt x="17897" y="396706"/>
                  </a:lnTo>
                  <a:lnTo>
                    <a:pt x="4801" y="377281"/>
                  </a:lnTo>
                  <a:lnTo>
                    <a:pt x="0" y="353491"/>
                  </a:lnTo>
                  <a:lnTo>
                    <a:pt x="0" y="61112"/>
                  </a:lnTo>
                  <a:lnTo>
                    <a:pt x="4801" y="37322"/>
                  </a:lnTo>
                  <a:lnTo>
                    <a:pt x="17897" y="17897"/>
                  </a:lnTo>
                  <a:lnTo>
                    <a:pt x="37322" y="4801"/>
                  </a:lnTo>
                  <a:lnTo>
                    <a:pt x="61112" y="0"/>
                  </a:lnTo>
                  <a:lnTo>
                    <a:pt x="353491" y="0"/>
                  </a:lnTo>
                  <a:lnTo>
                    <a:pt x="377276" y="4801"/>
                  </a:lnTo>
                  <a:lnTo>
                    <a:pt x="396701" y="17897"/>
                  </a:lnTo>
                  <a:lnTo>
                    <a:pt x="409800" y="37322"/>
                  </a:lnTo>
                  <a:lnTo>
                    <a:pt x="414604" y="61112"/>
                  </a:lnTo>
                  <a:lnTo>
                    <a:pt x="414604" y="353491"/>
                  </a:lnTo>
                  <a:lnTo>
                    <a:pt x="409800" y="377281"/>
                  </a:lnTo>
                  <a:lnTo>
                    <a:pt x="396701" y="396706"/>
                  </a:lnTo>
                  <a:lnTo>
                    <a:pt x="377276" y="409802"/>
                  </a:lnTo>
                  <a:lnTo>
                    <a:pt x="353491" y="414604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9730638" y="4763820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504" y="0"/>
                  </a:moveTo>
                  <a:lnTo>
                    <a:pt x="61125" y="0"/>
                  </a:lnTo>
                  <a:lnTo>
                    <a:pt x="37327" y="4801"/>
                  </a:lnTo>
                  <a:lnTo>
                    <a:pt x="17899" y="17897"/>
                  </a:lnTo>
                  <a:lnTo>
                    <a:pt x="4801" y="37322"/>
                  </a:lnTo>
                  <a:lnTo>
                    <a:pt x="0" y="61112"/>
                  </a:lnTo>
                  <a:lnTo>
                    <a:pt x="0" y="353491"/>
                  </a:lnTo>
                  <a:lnTo>
                    <a:pt x="4801" y="377281"/>
                  </a:lnTo>
                  <a:lnTo>
                    <a:pt x="17899" y="396706"/>
                  </a:lnTo>
                  <a:lnTo>
                    <a:pt x="37327" y="409802"/>
                  </a:lnTo>
                  <a:lnTo>
                    <a:pt x="61125" y="414604"/>
                  </a:lnTo>
                  <a:lnTo>
                    <a:pt x="353504" y="414604"/>
                  </a:lnTo>
                  <a:lnTo>
                    <a:pt x="377289" y="409802"/>
                  </a:lnTo>
                  <a:lnTo>
                    <a:pt x="396714" y="396706"/>
                  </a:lnTo>
                  <a:lnTo>
                    <a:pt x="409813" y="377281"/>
                  </a:lnTo>
                  <a:lnTo>
                    <a:pt x="414616" y="353491"/>
                  </a:lnTo>
                  <a:lnTo>
                    <a:pt x="414616" y="61112"/>
                  </a:lnTo>
                  <a:lnTo>
                    <a:pt x="409813" y="37322"/>
                  </a:lnTo>
                  <a:lnTo>
                    <a:pt x="396714" y="17897"/>
                  </a:lnTo>
                  <a:lnTo>
                    <a:pt x="377289" y="4801"/>
                  </a:lnTo>
                  <a:lnTo>
                    <a:pt x="3535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9730638" y="4763820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504" y="414604"/>
                  </a:moveTo>
                  <a:lnTo>
                    <a:pt x="61125" y="414604"/>
                  </a:lnTo>
                  <a:lnTo>
                    <a:pt x="37327" y="409802"/>
                  </a:lnTo>
                  <a:lnTo>
                    <a:pt x="17899" y="396706"/>
                  </a:lnTo>
                  <a:lnTo>
                    <a:pt x="4801" y="377281"/>
                  </a:lnTo>
                  <a:lnTo>
                    <a:pt x="0" y="353491"/>
                  </a:lnTo>
                  <a:lnTo>
                    <a:pt x="0" y="61112"/>
                  </a:lnTo>
                  <a:lnTo>
                    <a:pt x="4801" y="37322"/>
                  </a:lnTo>
                  <a:lnTo>
                    <a:pt x="17899" y="17897"/>
                  </a:lnTo>
                  <a:lnTo>
                    <a:pt x="37327" y="4801"/>
                  </a:lnTo>
                  <a:lnTo>
                    <a:pt x="61125" y="0"/>
                  </a:lnTo>
                  <a:lnTo>
                    <a:pt x="353504" y="0"/>
                  </a:lnTo>
                  <a:lnTo>
                    <a:pt x="377289" y="4801"/>
                  </a:lnTo>
                  <a:lnTo>
                    <a:pt x="396714" y="17897"/>
                  </a:lnTo>
                  <a:lnTo>
                    <a:pt x="409813" y="37322"/>
                  </a:lnTo>
                  <a:lnTo>
                    <a:pt x="414616" y="61112"/>
                  </a:lnTo>
                  <a:lnTo>
                    <a:pt x="414616" y="353491"/>
                  </a:lnTo>
                  <a:lnTo>
                    <a:pt x="409813" y="377281"/>
                  </a:lnTo>
                  <a:lnTo>
                    <a:pt x="396714" y="396706"/>
                  </a:lnTo>
                  <a:lnTo>
                    <a:pt x="377289" y="409802"/>
                  </a:lnTo>
                  <a:lnTo>
                    <a:pt x="353504" y="414604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9730638" y="5623294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504" y="0"/>
                  </a:moveTo>
                  <a:lnTo>
                    <a:pt x="61125" y="0"/>
                  </a:lnTo>
                  <a:lnTo>
                    <a:pt x="37327" y="4801"/>
                  </a:lnTo>
                  <a:lnTo>
                    <a:pt x="17899" y="17897"/>
                  </a:lnTo>
                  <a:lnTo>
                    <a:pt x="4801" y="37322"/>
                  </a:lnTo>
                  <a:lnTo>
                    <a:pt x="0" y="61112"/>
                  </a:lnTo>
                  <a:lnTo>
                    <a:pt x="0" y="353491"/>
                  </a:lnTo>
                  <a:lnTo>
                    <a:pt x="4801" y="377281"/>
                  </a:lnTo>
                  <a:lnTo>
                    <a:pt x="17899" y="396706"/>
                  </a:lnTo>
                  <a:lnTo>
                    <a:pt x="37327" y="409802"/>
                  </a:lnTo>
                  <a:lnTo>
                    <a:pt x="61125" y="414604"/>
                  </a:lnTo>
                  <a:lnTo>
                    <a:pt x="353504" y="414604"/>
                  </a:lnTo>
                  <a:lnTo>
                    <a:pt x="377289" y="409802"/>
                  </a:lnTo>
                  <a:lnTo>
                    <a:pt x="396714" y="396706"/>
                  </a:lnTo>
                  <a:lnTo>
                    <a:pt x="409813" y="377281"/>
                  </a:lnTo>
                  <a:lnTo>
                    <a:pt x="414616" y="353491"/>
                  </a:lnTo>
                  <a:lnTo>
                    <a:pt x="414616" y="61112"/>
                  </a:lnTo>
                  <a:lnTo>
                    <a:pt x="409813" y="37322"/>
                  </a:lnTo>
                  <a:lnTo>
                    <a:pt x="396714" y="17897"/>
                  </a:lnTo>
                  <a:lnTo>
                    <a:pt x="377289" y="4801"/>
                  </a:lnTo>
                  <a:lnTo>
                    <a:pt x="3535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9730638" y="5623294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504" y="414604"/>
                  </a:moveTo>
                  <a:lnTo>
                    <a:pt x="61125" y="414604"/>
                  </a:lnTo>
                  <a:lnTo>
                    <a:pt x="37327" y="409802"/>
                  </a:lnTo>
                  <a:lnTo>
                    <a:pt x="17899" y="396706"/>
                  </a:lnTo>
                  <a:lnTo>
                    <a:pt x="4801" y="377281"/>
                  </a:lnTo>
                  <a:lnTo>
                    <a:pt x="0" y="353491"/>
                  </a:lnTo>
                  <a:lnTo>
                    <a:pt x="0" y="61112"/>
                  </a:lnTo>
                  <a:lnTo>
                    <a:pt x="4801" y="37322"/>
                  </a:lnTo>
                  <a:lnTo>
                    <a:pt x="17899" y="17897"/>
                  </a:lnTo>
                  <a:lnTo>
                    <a:pt x="37327" y="4801"/>
                  </a:lnTo>
                  <a:lnTo>
                    <a:pt x="61125" y="0"/>
                  </a:lnTo>
                  <a:lnTo>
                    <a:pt x="353504" y="0"/>
                  </a:lnTo>
                  <a:lnTo>
                    <a:pt x="377289" y="4801"/>
                  </a:lnTo>
                  <a:lnTo>
                    <a:pt x="396714" y="17897"/>
                  </a:lnTo>
                  <a:lnTo>
                    <a:pt x="409813" y="37322"/>
                  </a:lnTo>
                  <a:lnTo>
                    <a:pt x="414616" y="61112"/>
                  </a:lnTo>
                  <a:lnTo>
                    <a:pt x="414616" y="353491"/>
                  </a:lnTo>
                  <a:lnTo>
                    <a:pt x="409813" y="377281"/>
                  </a:lnTo>
                  <a:lnTo>
                    <a:pt x="396714" y="396706"/>
                  </a:lnTo>
                  <a:lnTo>
                    <a:pt x="377289" y="409802"/>
                  </a:lnTo>
                  <a:lnTo>
                    <a:pt x="353504" y="414604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554145" y="3806139"/>
              <a:ext cx="5083810" cy="581660"/>
            </a:xfrm>
            <a:custGeom>
              <a:avLst/>
              <a:gdLst/>
              <a:ahLst/>
              <a:cxnLst/>
              <a:rect l="l" t="t" r="r" b="b"/>
              <a:pathLst>
                <a:path w="5083809" h="581660">
                  <a:moveTo>
                    <a:pt x="5053799" y="0"/>
                  </a:moveTo>
                  <a:lnTo>
                    <a:pt x="29895" y="0"/>
                  </a:lnTo>
                  <a:lnTo>
                    <a:pt x="18259" y="2349"/>
                  </a:lnTo>
                  <a:lnTo>
                    <a:pt x="8756" y="8756"/>
                  </a:lnTo>
                  <a:lnTo>
                    <a:pt x="2349" y="18259"/>
                  </a:lnTo>
                  <a:lnTo>
                    <a:pt x="0" y="29895"/>
                  </a:lnTo>
                  <a:lnTo>
                    <a:pt x="0" y="551700"/>
                  </a:lnTo>
                  <a:lnTo>
                    <a:pt x="2349" y="563337"/>
                  </a:lnTo>
                  <a:lnTo>
                    <a:pt x="8756" y="572839"/>
                  </a:lnTo>
                  <a:lnTo>
                    <a:pt x="18259" y="579246"/>
                  </a:lnTo>
                  <a:lnTo>
                    <a:pt x="29895" y="581596"/>
                  </a:lnTo>
                  <a:lnTo>
                    <a:pt x="5053799" y="581596"/>
                  </a:lnTo>
                  <a:lnTo>
                    <a:pt x="5065441" y="579246"/>
                  </a:lnTo>
                  <a:lnTo>
                    <a:pt x="5074943" y="572839"/>
                  </a:lnTo>
                  <a:lnTo>
                    <a:pt x="5081347" y="563337"/>
                  </a:lnTo>
                  <a:lnTo>
                    <a:pt x="5083695" y="551700"/>
                  </a:lnTo>
                  <a:lnTo>
                    <a:pt x="5083695" y="29895"/>
                  </a:lnTo>
                  <a:lnTo>
                    <a:pt x="5081347" y="18259"/>
                  </a:lnTo>
                  <a:lnTo>
                    <a:pt x="5074943" y="8756"/>
                  </a:lnTo>
                  <a:lnTo>
                    <a:pt x="5065441" y="2349"/>
                  </a:lnTo>
                  <a:lnTo>
                    <a:pt x="5053799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554145" y="3806139"/>
              <a:ext cx="5083810" cy="581660"/>
            </a:xfrm>
            <a:custGeom>
              <a:avLst/>
              <a:gdLst/>
              <a:ahLst/>
              <a:cxnLst/>
              <a:rect l="l" t="t" r="r" b="b"/>
              <a:pathLst>
                <a:path w="5083809" h="581660">
                  <a:moveTo>
                    <a:pt x="5053799" y="581596"/>
                  </a:moveTo>
                  <a:lnTo>
                    <a:pt x="29895" y="581596"/>
                  </a:lnTo>
                  <a:lnTo>
                    <a:pt x="18259" y="579246"/>
                  </a:lnTo>
                  <a:lnTo>
                    <a:pt x="8756" y="572839"/>
                  </a:lnTo>
                  <a:lnTo>
                    <a:pt x="2349" y="563337"/>
                  </a:lnTo>
                  <a:lnTo>
                    <a:pt x="0" y="551700"/>
                  </a:lnTo>
                  <a:lnTo>
                    <a:pt x="0" y="29895"/>
                  </a:lnTo>
                  <a:lnTo>
                    <a:pt x="2349" y="18259"/>
                  </a:lnTo>
                  <a:lnTo>
                    <a:pt x="8756" y="8756"/>
                  </a:lnTo>
                  <a:lnTo>
                    <a:pt x="18259" y="2349"/>
                  </a:lnTo>
                  <a:lnTo>
                    <a:pt x="29895" y="0"/>
                  </a:lnTo>
                  <a:lnTo>
                    <a:pt x="5053799" y="0"/>
                  </a:lnTo>
                  <a:lnTo>
                    <a:pt x="5065441" y="2349"/>
                  </a:lnTo>
                  <a:lnTo>
                    <a:pt x="5074943" y="8756"/>
                  </a:lnTo>
                  <a:lnTo>
                    <a:pt x="5081347" y="18259"/>
                  </a:lnTo>
                  <a:lnTo>
                    <a:pt x="5083695" y="29895"/>
                  </a:lnTo>
                  <a:lnTo>
                    <a:pt x="5083695" y="551700"/>
                  </a:lnTo>
                  <a:lnTo>
                    <a:pt x="5081347" y="563337"/>
                  </a:lnTo>
                  <a:lnTo>
                    <a:pt x="5074943" y="572839"/>
                  </a:lnTo>
                  <a:lnTo>
                    <a:pt x="5065441" y="579246"/>
                  </a:lnTo>
                  <a:lnTo>
                    <a:pt x="5053799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1887201" y="5634657"/>
            <a:ext cx="22365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DE is parallel to AF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529972" y="4777575"/>
            <a:ext cx="295990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AF is perpendicular to CH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529856" y="5637051"/>
            <a:ext cx="296201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CH is perpendicular to DE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343400" y="3904526"/>
            <a:ext cx="352644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Tick all the correct statements.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50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8971714" y="1943684"/>
            <a:ext cx="101163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parallel: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971715" y="2757246"/>
            <a:ext cx="175131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perpendicular: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373856" y="806157"/>
            <a:ext cx="5444490" cy="2724150"/>
            <a:chOff x="3373856" y="806157"/>
            <a:chExt cx="5444490" cy="2724150"/>
          </a:xfrm>
        </p:grpSpPr>
        <p:sp>
          <p:nvSpPr>
            <p:cNvPr id="26" name="object 26"/>
            <p:cNvSpPr/>
            <p:nvPr/>
          </p:nvSpPr>
          <p:spPr>
            <a:xfrm>
              <a:off x="3375443" y="807745"/>
              <a:ext cx="5441315" cy="2720975"/>
            </a:xfrm>
            <a:custGeom>
              <a:avLst/>
              <a:gdLst/>
              <a:ahLst/>
              <a:cxnLst/>
              <a:rect l="l" t="t" r="r" b="b"/>
              <a:pathLst>
                <a:path w="5441315" h="2720975">
                  <a:moveTo>
                    <a:pt x="340067" y="2720555"/>
                  </a:moveTo>
                  <a:lnTo>
                    <a:pt x="0" y="2720555"/>
                  </a:lnTo>
                  <a:lnTo>
                    <a:pt x="0" y="2380488"/>
                  </a:lnTo>
                  <a:lnTo>
                    <a:pt x="340067" y="2380488"/>
                  </a:lnTo>
                  <a:lnTo>
                    <a:pt x="340067" y="2720555"/>
                  </a:lnTo>
                  <a:close/>
                </a:path>
                <a:path w="5441315" h="2720975">
                  <a:moveTo>
                    <a:pt x="680135" y="2720555"/>
                  </a:moveTo>
                  <a:lnTo>
                    <a:pt x="340067" y="2720555"/>
                  </a:lnTo>
                  <a:lnTo>
                    <a:pt x="340067" y="2380488"/>
                  </a:lnTo>
                  <a:lnTo>
                    <a:pt x="680135" y="2380488"/>
                  </a:lnTo>
                  <a:lnTo>
                    <a:pt x="680135" y="2720555"/>
                  </a:lnTo>
                  <a:close/>
                </a:path>
                <a:path w="5441315" h="2720975">
                  <a:moveTo>
                    <a:pt x="1020216" y="2720555"/>
                  </a:moveTo>
                  <a:lnTo>
                    <a:pt x="680148" y="2720555"/>
                  </a:lnTo>
                  <a:lnTo>
                    <a:pt x="680148" y="2380488"/>
                  </a:lnTo>
                  <a:lnTo>
                    <a:pt x="1020216" y="2380488"/>
                  </a:lnTo>
                  <a:lnTo>
                    <a:pt x="1020216" y="2720555"/>
                  </a:lnTo>
                  <a:close/>
                </a:path>
                <a:path w="5441315" h="2720975">
                  <a:moveTo>
                    <a:pt x="1360271" y="2720555"/>
                  </a:moveTo>
                  <a:lnTo>
                    <a:pt x="1020216" y="2720555"/>
                  </a:lnTo>
                  <a:lnTo>
                    <a:pt x="1020216" y="2380488"/>
                  </a:lnTo>
                  <a:lnTo>
                    <a:pt x="1360271" y="2380488"/>
                  </a:lnTo>
                  <a:lnTo>
                    <a:pt x="1360271" y="2720555"/>
                  </a:lnTo>
                  <a:close/>
                </a:path>
                <a:path w="5441315" h="2720975">
                  <a:moveTo>
                    <a:pt x="1700339" y="2720555"/>
                  </a:moveTo>
                  <a:lnTo>
                    <a:pt x="1360271" y="2720555"/>
                  </a:lnTo>
                  <a:lnTo>
                    <a:pt x="1360271" y="2380488"/>
                  </a:lnTo>
                  <a:lnTo>
                    <a:pt x="1700339" y="2380488"/>
                  </a:lnTo>
                  <a:lnTo>
                    <a:pt x="1700339" y="2720555"/>
                  </a:lnTo>
                  <a:close/>
                </a:path>
                <a:path w="5441315" h="2720975">
                  <a:moveTo>
                    <a:pt x="340067" y="2380487"/>
                  </a:moveTo>
                  <a:lnTo>
                    <a:pt x="0" y="2380487"/>
                  </a:lnTo>
                  <a:lnTo>
                    <a:pt x="0" y="2040420"/>
                  </a:lnTo>
                  <a:lnTo>
                    <a:pt x="340067" y="2040420"/>
                  </a:lnTo>
                  <a:lnTo>
                    <a:pt x="340067" y="2380487"/>
                  </a:lnTo>
                  <a:close/>
                </a:path>
                <a:path w="5441315" h="2720975">
                  <a:moveTo>
                    <a:pt x="680135" y="2380487"/>
                  </a:moveTo>
                  <a:lnTo>
                    <a:pt x="340067" y="2380487"/>
                  </a:lnTo>
                  <a:lnTo>
                    <a:pt x="340067" y="2040420"/>
                  </a:lnTo>
                  <a:lnTo>
                    <a:pt x="680135" y="2040420"/>
                  </a:lnTo>
                  <a:lnTo>
                    <a:pt x="680135" y="2380487"/>
                  </a:lnTo>
                  <a:close/>
                </a:path>
                <a:path w="5441315" h="2720975">
                  <a:moveTo>
                    <a:pt x="1020216" y="2380487"/>
                  </a:moveTo>
                  <a:lnTo>
                    <a:pt x="680148" y="2380487"/>
                  </a:lnTo>
                  <a:lnTo>
                    <a:pt x="680148" y="2040420"/>
                  </a:lnTo>
                  <a:lnTo>
                    <a:pt x="1020216" y="2040420"/>
                  </a:lnTo>
                  <a:lnTo>
                    <a:pt x="1020216" y="2380487"/>
                  </a:lnTo>
                  <a:close/>
                </a:path>
                <a:path w="5441315" h="2720975">
                  <a:moveTo>
                    <a:pt x="1360271" y="2380487"/>
                  </a:moveTo>
                  <a:lnTo>
                    <a:pt x="1020216" y="2380487"/>
                  </a:lnTo>
                  <a:lnTo>
                    <a:pt x="1020216" y="2040420"/>
                  </a:lnTo>
                  <a:lnTo>
                    <a:pt x="1360271" y="2040420"/>
                  </a:lnTo>
                  <a:lnTo>
                    <a:pt x="1360271" y="2380487"/>
                  </a:lnTo>
                  <a:close/>
                </a:path>
                <a:path w="5441315" h="2720975">
                  <a:moveTo>
                    <a:pt x="1700339" y="2380487"/>
                  </a:moveTo>
                  <a:lnTo>
                    <a:pt x="1360271" y="2380487"/>
                  </a:lnTo>
                  <a:lnTo>
                    <a:pt x="1360271" y="2040420"/>
                  </a:lnTo>
                  <a:lnTo>
                    <a:pt x="1700339" y="2040420"/>
                  </a:lnTo>
                  <a:lnTo>
                    <a:pt x="1700339" y="2380487"/>
                  </a:lnTo>
                  <a:close/>
                </a:path>
                <a:path w="5441315" h="2720975">
                  <a:moveTo>
                    <a:pt x="340067" y="2040420"/>
                  </a:moveTo>
                  <a:lnTo>
                    <a:pt x="0" y="2040420"/>
                  </a:lnTo>
                  <a:lnTo>
                    <a:pt x="0" y="1700352"/>
                  </a:lnTo>
                  <a:lnTo>
                    <a:pt x="340067" y="1700352"/>
                  </a:lnTo>
                  <a:lnTo>
                    <a:pt x="340067" y="2040420"/>
                  </a:lnTo>
                  <a:close/>
                </a:path>
                <a:path w="5441315" h="2720975">
                  <a:moveTo>
                    <a:pt x="680135" y="2040420"/>
                  </a:moveTo>
                  <a:lnTo>
                    <a:pt x="340067" y="2040420"/>
                  </a:lnTo>
                  <a:lnTo>
                    <a:pt x="340067" y="1700352"/>
                  </a:lnTo>
                  <a:lnTo>
                    <a:pt x="680135" y="1700352"/>
                  </a:lnTo>
                  <a:lnTo>
                    <a:pt x="680135" y="2040420"/>
                  </a:lnTo>
                  <a:close/>
                </a:path>
                <a:path w="5441315" h="2720975">
                  <a:moveTo>
                    <a:pt x="1020216" y="2040420"/>
                  </a:moveTo>
                  <a:lnTo>
                    <a:pt x="680148" y="2040420"/>
                  </a:lnTo>
                  <a:lnTo>
                    <a:pt x="680148" y="1700352"/>
                  </a:lnTo>
                  <a:lnTo>
                    <a:pt x="1020216" y="1700352"/>
                  </a:lnTo>
                  <a:lnTo>
                    <a:pt x="1020216" y="2040420"/>
                  </a:lnTo>
                  <a:close/>
                </a:path>
                <a:path w="5441315" h="2720975">
                  <a:moveTo>
                    <a:pt x="1360271" y="2040420"/>
                  </a:moveTo>
                  <a:lnTo>
                    <a:pt x="1020216" y="2040420"/>
                  </a:lnTo>
                  <a:lnTo>
                    <a:pt x="1020216" y="1700352"/>
                  </a:lnTo>
                  <a:lnTo>
                    <a:pt x="1360271" y="1700352"/>
                  </a:lnTo>
                  <a:lnTo>
                    <a:pt x="1360271" y="2040420"/>
                  </a:lnTo>
                  <a:close/>
                </a:path>
                <a:path w="5441315" h="2720975">
                  <a:moveTo>
                    <a:pt x="1700339" y="2040420"/>
                  </a:moveTo>
                  <a:lnTo>
                    <a:pt x="1360271" y="2040420"/>
                  </a:lnTo>
                  <a:lnTo>
                    <a:pt x="1360271" y="1700352"/>
                  </a:lnTo>
                  <a:lnTo>
                    <a:pt x="1700339" y="1700352"/>
                  </a:lnTo>
                  <a:lnTo>
                    <a:pt x="1700339" y="2040420"/>
                  </a:lnTo>
                  <a:close/>
                </a:path>
                <a:path w="5441315" h="2720975">
                  <a:moveTo>
                    <a:pt x="340067" y="1700352"/>
                  </a:moveTo>
                  <a:lnTo>
                    <a:pt x="0" y="1700352"/>
                  </a:lnTo>
                  <a:lnTo>
                    <a:pt x="0" y="1360284"/>
                  </a:lnTo>
                  <a:lnTo>
                    <a:pt x="340067" y="1360284"/>
                  </a:lnTo>
                  <a:lnTo>
                    <a:pt x="340067" y="1700352"/>
                  </a:lnTo>
                  <a:close/>
                </a:path>
                <a:path w="5441315" h="2720975">
                  <a:moveTo>
                    <a:pt x="680135" y="1700352"/>
                  </a:moveTo>
                  <a:lnTo>
                    <a:pt x="340067" y="1700352"/>
                  </a:lnTo>
                  <a:lnTo>
                    <a:pt x="340067" y="1360284"/>
                  </a:lnTo>
                  <a:lnTo>
                    <a:pt x="680135" y="1360284"/>
                  </a:lnTo>
                  <a:lnTo>
                    <a:pt x="680135" y="1700352"/>
                  </a:lnTo>
                  <a:close/>
                </a:path>
                <a:path w="5441315" h="2720975">
                  <a:moveTo>
                    <a:pt x="1020216" y="1700352"/>
                  </a:moveTo>
                  <a:lnTo>
                    <a:pt x="680148" y="1700352"/>
                  </a:lnTo>
                  <a:lnTo>
                    <a:pt x="680148" y="1360284"/>
                  </a:lnTo>
                  <a:lnTo>
                    <a:pt x="1020216" y="1360284"/>
                  </a:lnTo>
                  <a:lnTo>
                    <a:pt x="1020216" y="1700352"/>
                  </a:lnTo>
                  <a:close/>
                </a:path>
                <a:path w="5441315" h="2720975">
                  <a:moveTo>
                    <a:pt x="1360271" y="1700352"/>
                  </a:moveTo>
                  <a:lnTo>
                    <a:pt x="1020216" y="1700352"/>
                  </a:lnTo>
                  <a:lnTo>
                    <a:pt x="1020216" y="1360284"/>
                  </a:lnTo>
                  <a:lnTo>
                    <a:pt x="1360271" y="1360284"/>
                  </a:lnTo>
                  <a:lnTo>
                    <a:pt x="1360271" y="1700352"/>
                  </a:lnTo>
                  <a:close/>
                </a:path>
                <a:path w="5441315" h="2720975">
                  <a:moveTo>
                    <a:pt x="1700339" y="1700352"/>
                  </a:moveTo>
                  <a:lnTo>
                    <a:pt x="1360271" y="1700352"/>
                  </a:lnTo>
                  <a:lnTo>
                    <a:pt x="1360271" y="1360284"/>
                  </a:lnTo>
                  <a:lnTo>
                    <a:pt x="1700339" y="1360284"/>
                  </a:lnTo>
                  <a:lnTo>
                    <a:pt x="1700339" y="1700352"/>
                  </a:lnTo>
                  <a:close/>
                </a:path>
                <a:path w="5441315" h="2720975">
                  <a:moveTo>
                    <a:pt x="340067" y="1360284"/>
                  </a:moveTo>
                  <a:lnTo>
                    <a:pt x="0" y="1360284"/>
                  </a:lnTo>
                  <a:lnTo>
                    <a:pt x="0" y="1020216"/>
                  </a:lnTo>
                  <a:lnTo>
                    <a:pt x="340067" y="1020216"/>
                  </a:lnTo>
                  <a:lnTo>
                    <a:pt x="340067" y="1360284"/>
                  </a:lnTo>
                  <a:close/>
                </a:path>
                <a:path w="5441315" h="2720975">
                  <a:moveTo>
                    <a:pt x="680135" y="1360284"/>
                  </a:moveTo>
                  <a:lnTo>
                    <a:pt x="340067" y="1360284"/>
                  </a:lnTo>
                  <a:lnTo>
                    <a:pt x="340067" y="1020216"/>
                  </a:lnTo>
                  <a:lnTo>
                    <a:pt x="680135" y="1020216"/>
                  </a:lnTo>
                  <a:lnTo>
                    <a:pt x="680135" y="1360284"/>
                  </a:lnTo>
                  <a:close/>
                </a:path>
                <a:path w="5441315" h="2720975">
                  <a:moveTo>
                    <a:pt x="1020216" y="1360284"/>
                  </a:moveTo>
                  <a:lnTo>
                    <a:pt x="680148" y="1360284"/>
                  </a:lnTo>
                  <a:lnTo>
                    <a:pt x="680148" y="1020216"/>
                  </a:lnTo>
                  <a:lnTo>
                    <a:pt x="1020216" y="1020216"/>
                  </a:lnTo>
                  <a:lnTo>
                    <a:pt x="1020216" y="1360284"/>
                  </a:lnTo>
                  <a:close/>
                </a:path>
                <a:path w="5441315" h="2720975">
                  <a:moveTo>
                    <a:pt x="1360271" y="1360284"/>
                  </a:moveTo>
                  <a:lnTo>
                    <a:pt x="1020216" y="1360284"/>
                  </a:lnTo>
                  <a:lnTo>
                    <a:pt x="1020216" y="1020216"/>
                  </a:lnTo>
                  <a:lnTo>
                    <a:pt x="1360271" y="1020216"/>
                  </a:lnTo>
                  <a:lnTo>
                    <a:pt x="1360271" y="1360284"/>
                  </a:lnTo>
                  <a:close/>
                </a:path>
                <a:path w="5441315" h="2720975">
                  <a:moveTo>
                    <a:pt x="1700339" y="1360284"/>
                  </a:moveTo>
                  <a:lnTo>
                    <a:pt x="1360271" y="1360284"/>
                  </a:lnTo>
                  <a:lnTo>
                    <a:pt x="1360271" y="1020216"/>
                  </a:lnTo>
                  <a:lnTo>
                    <a:pt x="1700339" y="1020216"/>
                  </a:lnTo>
                  <a:lnTo>
                    <a:pt x="1700339" y="1360284"/>
                  </a:lnTo>
                  <a:close/>
                </a:path>
                <a:path w="5441315" h="2720975">
                  <a:moveTo>
                    <a:pt x="340067" y="1020203"/>
                  </a:moveTo>
                  <a:lnTo>
                    <a:pt x="0" y="1020203"/>
                  </a:lnTo>
                  <a:lnTo>
                    <a:pt x="0" y="680135"/>
                  </a:lnTo>
                  <a:lnTo>
                    <a:pt x="340067" y="680135"/>
                  </a:lnTo>
                  <a:lnTo>
                    <a:pt x="340067" y="1020203"/>
                  </a:lnTo>
                  <a:close/>
                </a:path>
                <a:path w="5441315" h="2720975">
                  <a:moveTo>
                    <a:pt x="680135" y="1020203"/>
                  </a:moveTo>
                  <a:lnTo>
                    <a:pt x="340067" y="1020203"/>
                  </a:lnTo>
                  <a:lnTo>
                    <a:pt x="340067" y="680135"/>
                  </a:lnTo>
                  <a:lnTo>
                    <a:pt x="680135" y="680135"/>
                  </a:lnTo>
                  <a:lnTo>
                    <a:pt x="680135" y="1020203"/>
                  </a:lnTo>
                  <a:close/>
                </a:path>
                <a:path w="5441315" h="2720975">
                  <a:moveTo>
                    <a:pt x="1020216" y="1020203"/>
                  </a:moveTo>
                  <a:lnTo>
                    <a:pt x="680148" y="1020203"/>
                  </a:lnTo>
                  <a:lnTo>
                    <a:pt x="680148" y="680135"/>
                  </a:lnTo>
                  <a:lnTo>
                    <a:pt x="1020216" y="680135"/>
                  </a:lnTo>
                  <a:lnTo>
                    <a:pt x="1020216" y="1020203"/>
                  </a:lnTo>
                  <a:close/>
                </a:path>
                <a:path w="5441315" h="2720975">
                  <a:moveTo>
                    <a:pt x="1360271" y="1020203"/>
                  </a:moveTo>
                  <a:lnTo>
                    <a:pt x="1020216" y="1020203"/>
                  </a:lnTo>
                  <a:lnTo>
                    <a:pt x="1020216" y="680135"/>
                  </a:lnTo>
                  <a:lnTo>
                    <a:pt x="1360271" y="680135"/>
                  </a:lnTo>
                  <a:lnTo>
                    <a:pt x="1360271" y="1020203"/>
                  </a:lnTo>
                  <a:close/>
                </a:path>
                <a:path w="5441315" h="2720975">
                  <a:moveTo>
                    <a:pt x="1700339" y="1020203"/>
                  </a:moveTo>
                  <a:lnTo>
                    <a:pt x="1360271" y="1020203"/>
                  </a:lnTo>
                  <a:lnTo>
                    <a:pt x="1360271" y="680135"/>
                  </a:lnTo>
                  <a:lnTo>
                    <a:pt x="1700339" y="680135"/>
                  </a:lnTo>
                  <a:lnTo>
                    <a:pt x="1700339" y="1020203"/>
                  </a:lnTo>
                  <a:close/>
                </a:path>
                <a:path w="5441315" h="2720975">
                  <a:moveTo>
                    <a:pt x="2040420" y="2720555"/>
                  </a:moveTo>
                  <a:lnTo>
                    <a:pt x="1700352" y="2720555"/>
                  </a:lnTo>
                  <a:lnTo>
                    <a:pt x="1700352" y="2380488"/>
                  </a:lnTo>
                  <a:lnTo>
                    <a:pt x="2040420" y="2380488"/>
                  </a:lnTo>
                  <a:lnTo>
                    <a:pt x="2040420" y="2720555"/>
                  </a:lnTo>
                  <a:close/>
                </a:path>
                <a:path w="5441315" h="2720975">
                  <a:moveTo>
                    <a:pt x="2040420" y="2380487"/>
                  </a:moveTo>
                  <a:lnTo>
                    <a:pt x="1700352" y="2380487"/>
                  </a:lnTo>
                  <a:lnTo>
                    <a:pt x="1700352" y="2040420"/>
                  </a:lnTo>
                  <a:lnTo>
                    <a:pt x="2040420" y="2040420"/>
                  </a:lnTo>
                  <a:lnTo>
                    <a:pt x="2040420" y="2380487"/>
                  </a:lnTo>
                  <a:close/>
                </a:path>
                <a:path w="5441315" h="2720975">
                  <a:moveTo>
                    <a:pt x="2040420" y="2040420"/>
                  </a:moveTo>
                  <a:lnTo>
                    <a:pt x="1700352" y="2040420"/>
                  </a:lnTo>
                  <a:lnTo>
                    <a:pt x="1700352" y="1700352"/>
                  </a:lnTo>
                  <a:lnTo>
                    <a:pt x="2040420" y="1700352"/>
                  </a:lnTo>
                  <a:lnTo>
                    <a:pt x="2040420" y="2040420"/>
                  </a:lnTo>
                  <a:close/>
                </a:path>
                <a:path w="5441315" h="2720975">
                  <a:moveTo>
                    <a:pt x="2040420" y="1700352"/>
                  </a:moveTo>
                  <a:lnTo>
                    <a:pt x="1700352" y="1700352"/>
                  </a:lnTo>
                  <a:lnTo>
                    <a:pt x="1700352" y="1360284"/>
                  </a:lnTo>
                  <a:lnTo>
                    <a:pt x="2040420" y="1360284"/>
                  </a:lnTo>
                  <a:lnTo>
                    <a:pt x="2040420" y="1700352"/>
                  </a:lnTo>
                  <a:close/>
                </a:path>
                <a:path w="5441315" h="2720975">
                  <a:moveTo>
                    <a:pt x="2040420" y="1360284"/>
                  </a:moveTo>
                  <a:lnTo>
                    <a:pt x="1700352" y="1360284"/>
                  </a:lnTo>
                  <a:lnTo>
                    <a:pt x="1700352" y="1020216"/>
                  </a:lnTo>
                  <a:lnTo>
                    <a:pt x="2040420" y="1020216"/>
                  </a:lnTo>
                  <a:lnTo>
                    <a:pt x="2040420" y="1360284"/>
                  </a:lnTo>
                  <a:close/>
                </a:path>
                <a:path w="5441315" h="2720975">
                  <a:moveTo>
                    <a:pt x="2040420" y="1020203"/>
                  </a:moveTo>
                  <a:lnTo>
                    <a:pt x="1700352" y="1020203"/>
                  </a:lnTo>
                  <a:lnTo>
                    <a:pt x="1700352" y="680135"/>
                  </a:lnTo>
                  <a:lnTo>
                    <a:pt x="2040420" y="680135"/>
                  </a:lnTo>
                  <a:lnTo>
                    <a:pt x="2040420" y="1020203"/>
                  </a:lnTo>
                  <a:close/>
                </a:path>
                <a:path w="5441315" h="2720975">
                  <a:moveTo>
                    <a:pt x="2380488" y="2720555"/>
                  </a:moveTo>
                  <a:lnTo>
                    <a:pt x="2040420" y="2720555"/>
                  </a:lnTo>
                  <a:lnTo>
                    <a:pt x="2040420" y="2380488"/>
                  </a:lnTo>
                  <a:lnTo>
                    <a:pt x="2380488" y="2380488"/>
                  </a:lnTo>
                  <a:lnTo>
                    <a:pt x="2380488" y="2720555"/>
                  </a:lnTo>
                  <a:close/>
                </a:path>
                <a:path w="5441315" h="2720975">
                  <a:moveTo>
                    <a:pt x="2380488" y="2380487"/>
                  </a:moveTo>
                  <a:lnTo>
                    <a:pt x="2040420" y="2380487"/>
                  </a:lnTo>
                  <a:lnTo>
                    <a:pt x="2040420" y="2040420"/>
                  </a:lnTo>
                  <a:lnTo>
                    <a:pt x="2380488" y="2040420"/>
                  </a:lnTo>
                  <a:lnTo>
                    <a:pt x="2380488" y="2380487"/>
                  </a:lnTo>
                  <a:close/>
                </a:path>
                <a:path w="5441315" h="2720975">
                  <a:moveTo>
                    <a:pt x="2380488" y="2040420"/>
                  </a:moveTo>
                  <a:lnTo>
                    <a:pt x="2040420" y="2040420"/>
                  </a:lnTo>
                  <a:lnTo>
                    <a:pt x="2040420" y="1700352"/>
                  </a:lnTo>
                  <a:lnTo>
                    <a:pt x="2380488" y="1700352"/>
                  </a:lnTo>
                  <a:lnTo>
                    <a:pt x="2380488" y="2040420"/>
                  </a:lnTo>
                  <a:close/>
                </a:path>
                <a:path w="5441315" h="2720975">
                  <a:moveTo>
                    <a:pt x="2380488" y="1700352"/>
                  </a:moveTo>
                  <a:lnTo>
                    <a:pt x="2040420" y="1700352"/>
                  </a:lnTo>
                  <a:lnTo>
                    <a:pt x="2040420" y="1360284"/>
                  </a:lnTo>
                  <a:lnTo>
                    <a:pt x="2380488" y="1360284"/>
                  </a:lnTo>
                  <a:lnTo>
                    <a:pt x="2380488" y="1700352"/>
                  </a:lnTo>
                  <a:close/>
                </a:path>
                <a:path w="5441315" h="2720975">
                  <a:moveTo>
                    <a:pt x="2380488" y="1360284"/>
                  </a:moveTo>
                  <a:lnTo>
                    <a:pt x="2040420" y="1360284"/>
                  </a:lnTo>
                  <a:lnTo>
                    <a:pt x="2040420" y="1020216"/>
                  </a:lnTo>
                  <a:lnTo>
                    <a:pt x="2380488" y="1020216"/>
                  </a:lnTo>
                  <a:lnTo>
                    <a:pt x="2380488" y="1360284"/>
                  </a:lnTo>
                  <a:close/>
                </a:path>
                <a:path w="5441315" h="2720975">
                  <a:moveTo>
                    <a:pt x="2380488" y="1020203"/>
                  </a:moveTo>
                  <a:lnTo>
                    <a:pt x="2040420" y="1020203"/>
                  </a:lnTo>
                  <a:lnTo>
                    <a:pt x="2040420" y="680135"/>
                  </a:lnTo>
                  <a:lnTo>
                    <a:pt x="2380488" y="680135"/>
                  </a:lnTo>
                  <a:lnTo>
                    <a:pt x="2380488" y="1020203"/>
                  </a:lnTo>
                  <a:close/>
                </a:path>
                <a:path w="5441315" h="2720975">
                  <a:moveTo>
                    <a:pt x="2720555" y="2720555"/>
                  </a:moveTo>
                  <a:lnTo>
                    <a:pt x="2380488" y="2720555"/>
                  </a:lnTo>
                  <a:lnTo>
                    <a:pt x="2380488" y="2380488"/>
                  </a:lnTo>
                  <a:lnTo>
                    <a:pt x="2720555" y="2380488"/>
                  </a:lnTo>
                  <a:lnTo>
                    <a:pt x="2720555" y="2720555"/>
                  </a:lnTo>
                  <a:close/>
                </a:path>
                <a:path w="5441315" h="2720975">
                  <a:moveTo>
                    <a:pt x="2720555" y="2380487"/>
                  </a:moveTo>
                  <a:lnTo>
                    <a:pt x="2380488" y="2380487"/>
                  </a:lnTo>
                  <a:lnTo>
                    <a:pt x="2380488" y="2040420"/>
                  </a:lnTo>
                  <a:lnTo>
                    <a:pt x="2720555" y="2040420"/>
                  </a:lnTo>
                  <a:lnTo>
                    <a:pt x="2720555" y="2380487"/>
                  </a:lnTo>
                  <a:close/>
                </a:path>
                <a:path w="5441315" h="2720975">
                  <a:moveTo>
                    <a:pt x="2720555" y="2040420"/>
                  </a:moveTo>
                  <a:lnTo>
                    <a:pt x="2380488" y="2040420"/>
                  </a:lnTo>
                  <a:lnTo>
                    <a:pt x="2380488" y="1700352"/>
                  </a:lnTo>
                  <a:lnTo>
                    <a:pt x="2720555" y="1700352"/>
                  </a:lnTo>
                  <a:lnTo>
                    <a:pt x="2720555" y="2040420"/>
                  </a:lnTo>
                  <a:close/>
                </a:path>
                <a:path w="5441315" h="2720975">
                  <a:moveTo>
                    <a:pt x="2720555" y="1700352"/>
                  </a:moveTo>
                  <a:lnTo>
                    <a:pt x="2380488" y="1700352"/>
                  </a:lnTo>
                  <a:lnTo>
                    <a:pt x="2380488" y="1360284"/>
                  </a:lnTo>
                  <a:lnTo>
                    <a:pt x="2720555" y="1360284"/>
                  </a:lnTo>
                  <a:lnTo>
                    <a:pt x="2720555" y="1700352"/>
                  </a:lnTo>
                  <a:close/>
                </a:path>
                <a:path w="5441315" h="2720975">
                  <a:moveTo>
                    <a:pt x="2720555" y="1360284"/>
                  </a:moveTo>
                  <a:lnTo>
                    <a:pt x="2380488" y="1360284"/>
                  </a:lnTo>
                  <a:lnTo>
                    <a:pt x="2380488" y="1020216"/>
                  </a:lnTo>
                  <a:lnTo>
                    <a:pt x="2720555" y="1020216"/>
                  </a:lnTo>
                  <a:lnTo>
                    <a:pt x="2720555" y="1360284"/>
                  </a:lnTo>
                  <a:close/>
                </a:path>
                <a:path w="5441315" h="2720975">
                  <a:moveTo>
                    <a:pt x="2720555" y="1020203"/>
                  </a:moveTo>
                  <a:lnTo>
                    <a:pt x="2380488" y="1020203"/>
                  </a:lnTo>
                  <a:lnTo>
                    <a:pt x="2380488" y="680135"/>
                  </a:lnTo>
                  <a:lnTo>
                    <a:pt x="2720555" y="680135"/>
                  </a:lnTo>
                  <a:lnTo>
                    <a:pt x="2720555" y="1020203"/>
                  </a:lnTo>
                  <a:close/>
                </a:path>
                <a:path w="5441315" h="2720975">
                  <a:moveTo>
                    <a:pt x="3060623" y="2720555"/>
                  </a:moveTo>
                  <a:lnTo>
                    <a:pt x="2720568" y="2720555"/>
                  </a:lnTo>
                  <a:lnTo>
                    <a:pt x="2720568" y="2380488"/>
                  </a:lnTo>
                  <a:lnTo>
                    <a:pt x="3060623" y="2380488"/>
                  </a:lnTo>
                  <a:lnTo>
                    <a:pt x="3060623" y="2720555"/>
                  </a:lnTo>
                  <a:close/>
                </a:path>
                <a:path w="5441315" h="2720975">
                  <a:moveTo>
                    <a:pt x="3060623" y="2380487"/>
                  </a:moveTo>
                  <a:lnTo>
                    <a:pt x="2720568" y="2380487"/>
                  </a:lnTo>
                  <a:lnTo>
                    <a:pt x="2720568" y="2040420"/>
                  </a:lnTo>
                  <a:lnTo>
                    <a:pt x="3060623" y="2040420"/>
                  </a:lnTo>
                  <a:lnTo>
                    <a:pt x="3060623" y="2380487"/>
                  </a:lnTo>
                  <a:close/>
                </a:path>
                <a:path w="5441315" h="2720975">
                  <a:moveTo>
                    <a:pt x="3060623" y="2040420"/>
                  </a:moveTo>
                  <a:lnTo>
                    <a:pt x="2720568" y="2040420"/>
                  </a:lnTo>
                  <a:lnTo>
                    <a:pt x="2720568" y="1700352"/>
                  </a:lnTo>
                  <a:lnTo>
                    <a:pt x="3060623" y="1700352"/>
                  </a:lnTo>
                  <a:lnTo>
                    <a:pt x="3060623" y="2040420"/>
                  </a:lnTo>
                  <a:close/>
                </a:path>
                <a:path w="5441315" h="2720975">
                  <a:moveTo>
                    <a:pt x="3060623" y="1700352"/>
                  </a:moveTo>
                  <a:lnTo>
                    <a:pt x="2720568" y="1700352"/>
                  </a:lnTo>
                  <a:lnTo>
                    <a:pt x="2720568" y="1360284"/>
                  </a:lnTo>
                  <a:lnTo>
                    <a:pt x="3060623" y="1360284"/>
                  </a:lnTo>
                  <a:lnTo>
                    <a:pt x="3060623" y="1700352"/>
                  </a:lnTo>
                  <a:close/>
                </a:path>
                <a:path w="5441315" h="2720975">
                  <a:moveTo>
                    <a:pt x="3060623" y="1360284"/>
                  </a:moveTo>
                  <a:lnTo>
                    <a:pt x="2720568" y="1360284"/>
                  </a:lnTo>
                  <a:lnTo>
                    <a:pt x="2720568" y="1020216"/>
                  </a:lnTo>
                  <a:lnTo>
                    <a:pt x="3060623" y="1020216"/>
                  </a:lnTo>
                  <a:lnTo>
                    <a:pt x="3060623" y="1360284"/>
                  </a:lnTo>
                  <a:close/>
                </a:path>
                <a:path w="5441315" h="2720975">
                  <a:moveTo>
                    <a:pt x="3060623" y="1020203"/>
                  </a:moveTo>
                  <a:lnTo>
                    <a:pt x="2720568" y="1020203"/>
                  </a:lnTo>
                  <a:lnTo>
                    <a:pt x="2720568" y="680135"/>
                  </a:lnTo>
                  <a:lnTo>
                    <a:pt x="3060623" y="680135"/>
                  </a:lnTo>
                  <a:lnTo>
                    <a:pt x="3060623" y="1020203"/>
                  </a:lnTo>
                  <a:close/>
                </a:path>
                <a:path w="5441315" h="2720975">
                  <a:moveTo>
                    <a:pt x="3400691" y="2720555"/>
                  </a:moveTo>
                  <a:lnTo>
                    <a:pt x="3060623" y="2720555"/>
                  </a:lnTo>
                  <a:lnTo>
                    <a:pt x="3060623" y="2380488"/>
                  </a:lnTo>
                  <a:lnTo>
                    <a:pt x="3400691" y="2380488"/>
                  </a:lnTo>
                  <a:lnTo>
                    <a:pt x="3400691" y="2720555"/>
                  </a:lnTo>
                  <a:close/>
                </a:path>
                <a:path w="5441315" h="2720975">
                  <a:moveTo>
                    <a:pt x="3400691" y="2380487"/>
                  </a:moveTo>
                  <a:lnTo>
                    <a:pt x="3060623" y="2380487"/>
                  </a:lnTo>
                  <a:lnTo>
                    <a:pt x="3060623" y="2040420"/>
                  </a:lnTo>
                  <a:lnTo>
                    <a:pt x="3400691" y="2040420"/>
                  </a:lnTo>
                  <a:lnTo>
                    <a:pt x="3400691" y="2380487"/>
                  </a:lnTo>
                  <a:close/>
                </a:path>
                <a:path w="5441315" h="2720975">
                  <a:moveTo>
                    <a:pt x="3400691" y="2040420"/>
                  </a:moveTo>
                  <a:lnTo>
                    <a:pt x="3060623" y="2040420"/>
                  </a:lnTo>
                  <a:lnTo>
                    <a:pt x="3060623" y="1700352"/>
                  </a:lnTo>
                  <a:lnTo>
                    <a:pt x="3400691" y="1700352"/>
                  </a:lnTo>
                  <a:lnTo>
                    <a:pt x="3400691" y="2040420"/>
                  </a:lnTo>
                  <a:close/>
                </a:path>
                <a:path w="5441315" h="2720975">
                  <a:moveTo>
                    <a:pt x="3400691" y="1700352"/>
                  </a:moveTo>
                  <a:lnTo>
                    <a:pt x="3060623" y="1700352"/>
                  </a:lnTo>
                  <a:lnTo>
                    <a:pt x="3060623" y="1360284"/>
                  </a:lnTo>
                  <a:lnTo>
                    <a:pt x="3400691" y="1360284"/>
                  </a:lnTo>
                  <a:lnTo>
                    <a:pt x="3400691" y="1700352"/>
                  </a:lnTo>
                  <a:close/>
                </a:path>
                <a:path w="5441315" h="2720975">
                  <a:moveTo>
                    <a:pt x="3400691" y="1360284"/>
                  </a:moveTo>
                  <a:lnTo>
                    <a:pt x="3060623" y="1360284"/>
                  </a:lnTo>
                  <a:lnTo>
                    <a:pt x="3060623" y="1020216"/>
                  </a:lnTo>
                  <a:lnTo>
                    <a:pt x="3400691" y="1020216"/>
                  </a:lnTo>
                  <a:lnTo>
                    <a:pt x="3400691" y="1360284"/>
                  </a:lnTo>
                  <a:close/>
                </a:path>
                <a:path w="5441315" h="2720975">
                  <a:moveTo>
                    <a:pt x="3400691" y="1020203"/>
                  </a:moveTo>
                  <a:lnTo>
                    <a:pt x="3060623" y="1020203"/>
                  </a:lnTo>
                  <a:lnTo>
                    <a:pt x="3060623" y="680135"/>
                  </a:lnTo>
                  <a:lnTo>
                    <a:pt x="3400691" y="680135"/>
                  </a:lnTo>
                  <a:lnTo>
                    <a:pt x="3400691" y="1020203"/>
                  </a:lnTo>
                  <a:close/>
                </a:path>
                <a:path w="5441315" h="2720975">
                  <a:moveTo>
                    <a:pt x="3740759" y="2720555"/>
                  </a:moveTo>
                  <a:lnTo>
                    <a:pt x="3400691" y="2720555"/>
                  </a:lnTo>
                  <a:lnTo>
                    <a:pt x="3400691" y="2380488"/>
                  </a:lnTo>
                  <a:lnTo>
                    <a:pt x="3740759" y="2380488"/>
                  </a:lnTo>
                  <a:lnTo>
                    <a:pt x="3740759" y="2720555"/>
                  </a:lnTo>
                  <a:close/>
                </a:path>
                <a:path w="5441315" h="2720975">
                  <a:moveTo>
                    <a:pt x="3740759" y="2380487"/>
                  </a:moveTo>
                  <a:lnTo>
                    <a:pt x="3400691" y="2380487"/>
                  </a:lnTo>
                  <a:lnTo>
                    <a:pt x="3400691" y="2040420"/>
                  </a:lnTo>
                  <a:lnTo>
                    <a:pt x="3740759" y="2040420"/>
                  </a:lnTo>
                  <a:lnTo>
                    <a:pt x="3740759" y="2380487"/>
                  </a:lnTo>
                  <a:close/>
                </a:path>
                <a:path w="5441315" h="2720975">
                  <a:moveTo>
                    <a:pt x="3740759" y="2040420"/>
                  </a:moveTo>
                  <a:lnTo>
                    <a:pt x="3400691" y="2040420"/>
                  </a:lnTo>
                  <a:lnTo>
                    <a:pt x="3400691" y="1700352"/>
                  </a:lnTo>
                  <a:lnTo>
                    <a:pt x="3740759" y="1700352"/>
                  </a:lnTo>
                  <a:lnTo>
                    <a:pt x="3740759" y="2040420"/>
                  </a:lnTo>
                  <a:close/>
                </a:path>
                <a:path w="5441315" h="2720975">
                  <a:moveTo>
                    <a:pt x="3740759" y="1700352"/>
                  </a:moveTo>
                  <a:lnTo>
                    <a:pt x="3400691" y="1700352"/>
                  </a:lnTo>
                  <a:lnTo>
                    <a:pt x="3400691" y="1360284"/>
                  </a:lnTo>
                  <a:lnTo>
                    <a:pt x="3740759" y="1360284"/>
                  </a:lnTo>
                  <a:lnTo>
                    <a:pt x="3740759" y="1700352"/>
                  </a:lnTo>
                  <a:close/>
                </a:path>
                <a:path w="5441315" h="2720975">
                  <a:moveTo>
                    <a:pt x="3740759" y="1360284"/>
                  </a:moveTo>
                  <a:lnTo>
                    <a:pt x="3400691" y="1360284"/>
                  </a:lnTo>
                  <a:lnTo>
                    <a:pt x="3400691" y="1020216"/>
                  </a:lnTo>
                  <a:lnTo>
                    <a:pt x="3740759" y="1020216"/>
                  </a:lnTo>
                  <a:lnTo>
                    <a:pt x="3740759" y="1360284"/>
                  </a:lnTo>
                  <a:close/>
                </a:path>
                <a:path w="5441315" h="2720975">
                  <a:moveTo>
                    <a:pt x="3740759" y="1020203"/>
                  </a:moveTo>
                  <a:lnTo>
                    <a:pt x="3400691" y="1020203"/>
                  </a:lnTo>
                  <a:lnTo>
                    <a:pt x="3400691" y="680135"/>
                  </a:lnTo>
                  <a:lnTo>
                    <a:pt x="3740759" y="680135"/>
                  </a:lnTo>
                  <a:lnTo>
                    <a:pt x="3740759" y="1020203"/>
                  </a:lnTo>
                  <a:close/>
                </a:path>
                <a:path w="5441315" h="2720975">
                  <a:moveTo>
                    <a:pt x="4080840" y="2720555"/>
                  </a:moveTo>
                  <a:lnTo>
                    <a:pt x="3740772" y="2720555"/>
                  </a:lnTo>
                  <a:lnTo>
                    <a:pt x="3740772" y="2380488"/>
                  </a:lnTo>
                  <a:lnTo>
                    <a:pt x="4080840" y="2380488"/>
                  </a:lnTo>
                  <a:lnTo>
                    <a:pt x="4080840" y="2720555"/>
                  </a:lnTo>
                  <a:close/>
                </a:path>
                <a:path w="5441315" h="2720975">
                  <a:moveTo>
                    <a:pt x="4080840" y="2380487"/>
                  </a:moveTo>
                  <a:lnTo>
                    <a:pt x="3740772" y="2380487"/>
                  </a:lnTo>
                  <a:lnTo>
                    <a:pt x="3740772" y="2040420"/>
                  </a:lnTo>
                  <a:lnTo>
                    <a:pt x="4080840" y="2040420"/>
                  </a:lnTo>
                  <a:lnTo>
                    <a:pt x="4080840" y="2380487"/>
                  </a:lnTo>
                  <a:close/>
                </a:path>
                <a:path w="5441315" h="2720975">
                  <a:moveTo>
                    <a:pt x="4080840" y="2040420"/>
                  </a:moveTo>
                  <a:lnTo>
                    <a:pt x="3740772" y="2040420"/>
                  </a:lnTo>
                  <a:lnTo>
                    <a:pt x="3740772" y="1700352"/>
                  </a:lnTo>
                  <a:lnTo>
                    <a:pt x="4080840" y="1700352"/>
                  </a:lnTo>
                  <a:lnTo>
                    <a:pt x="4080840" y="2040420"/>
                  </a:lnTo>
                  <a:close/>
                </a:path>
                <a:path w="5441315" h="2720975">
                  <a:moveTo>
                    <a:pt x="4080840" y="1700352"/>
                  </a:moveTo>
                  <a:lnTo>
                    <a:pt x="3740772" y="1700352"/>
                  </a:lnTo>
                  <a:lnTo>
                    <a:pt x="3740772" y="1360284"/>
                  </a:lnTo>
                  <a:lnTo>
                    <a:pt x="4080840" y="1360284"/>
                  </a:lnTo>
                  <a:lnTo>
                    <a:pt x="4080840" y="1700352"/>
                  </a:lnTo>
                  <a:close/>
                </a:path>
                <a:path w="5441315" h="2720975">
                  <a:moveTo>
                    <a:pt x="4080840" y="1360284"/>
                  </a:moveTo>
                  <a:lnTo>
                    <a:pt x="3740772" y="1360284"/>
                  </a:lnTo>
                  <a:lnTo>
                    <a:pt x="3740772" y="1020216"/>
                  </a:lnTo>
                  <a:lnTo>
                    <a:pt x="4080840" y="1020216"/>
                  </a:lnTo>
                  <a:lnTo>
                    <a:pt x="4080840" y="1360284"/>
                  </a:lnTo>
                  <a:close/>
                </a:path>
                <a:path w="5441315" h="2720975">
                  <a:moveTo>
                    <a:pt x="4080840" y="1020203"/>
                  </a:moveTo>
                  <a:lnTo>
                    <a:pt x="3740772" y="1020203"/>
                  </a:lnTo>
                  <a:lnTo>
                    <a:pt x="3740772" y="680135"/>
                  </a:lnTo>
                  <a:lnTo>
                    <a:pt x="4080840" y="680135"/>
                  </a:lnTo>
                  <a:lnTo>
                    <a:pt x="4080840" y="1020203"/>
                  </a:lnTo>
                  <a:close/>
                </a:path>
                <a:path w="5441315" h="2720975">
                  <a:moveTo>
                    <a:pt x="4420908" y="2720555"/>
                  </a:moveTo>
                  <a:lnTo>
                    <a:pt x="4080840" y="2720555"/>
                  </a:lnTo>
                  <a:lnTo>
                    <a:pt x="4080840" y="2380488"/>
                  </a:lnTo>
                  <a:lnTo>
                    <a:pt x="4420908" y="2380488"/>
                  </a:lnTo>
                  <a:lnTo>
                    <a:pt x="4420908" y="2720555"/>
                  </a:lnTo>
                  <a:close/>
                </a:path>
                <a:path w="5441315" h="2720975">
                  <a:moveTo>
                    <a:pt x="4420908" y="2380487"/>
                  </a:moveTo>
                  <a:lnTo>
                    <a:pt x="4080840" y="2380487"/>
                  </a:lnTo>
                  <a:lnTo>
                    <a:pt x="4080840" y="2040420"/>
                  </a:lnTo>
                  <a:lnTo>
                    <a:pt x="4420908" y="2040420"/>
                  </a:lnTo>
                  <a:lnTo>
                    <a:pt x="4420908" y="2380487"/>
                  </a:lnTo>
                  <a:close/>
                </a:path>
                <a:path w="5441315" h="2720975">
                  <a:moveTo>
                    <a:pt x="4420908" y="2040420"/>
                  </a:moveTo>
                  <a:lnTo>
                    <a:pt x="4080840" y="2040420"/>
                  </a:lnTo>
                  <a:lnTo>
                    <a:pt x="4080840" y="1700352"/>
                  </a:lnTo>
                  <a:lnTo>
                    <a:pt x="4420908" y="1700352"/>
                  </a:lnTo>
                  <a:lnTo>
                    <a:pt x="4420908" y="2040420"/>
                  </a:lnTo>
                  <a:close/>
                </a:path>
                <a:path w="5441315" h="2720975">
                  <a:moveTo>
                    <a:pt x="4420908" y="1700352"/>
                  </a:moveTo>
                  <a:lnTo>
                    <a:pt x="4080840" y="1700352"/>
                  </a:lnTo>
                  <a:lnTo>
                    <a:pt x="4080840" y="1360284"/>
                  </a:lnTo>
                  <a:lnTo>
                    <a:pt x="4420908" y="1360284"/>
                  </a:lnTo>
                  <a:lnTo>
                    <a:pt x="4420908" y="1700352"/>
                  </a:lnTo>
                  <a:close/>
                </a:path>
                <a:path w="5441315" h="2720975">
                  <a:moveTo>
                    <a:pt x="4420908" y="1360284"/>
                  </a:moveTo>
                  <a:lnTo>
                    <a:pt x="4080840" y="1360284"/>
                  </a:lnTo>
                  <a:lnTo>
                    <a:pt x="4080840" y="1020216"/>
                  </a:lnTo>
                  <a:lnTo>
                    <a:pt x="4420908" y="1020216"/>
                  </a:lnTo>
                  <a:lnTo>
                    <a:pt x="4420908" y="1360284"/>
                  </a:lnTo>
                  <a:close/>
                </a:path>
                <a:path w="5441315" h="2720975">
                  <a:moveTo>
                    <a:pt x="4420908" y="1020203"/>
                  </a:moveTo>
                  <a:lnTo>
                    <a:pt x="4080840" y="1020203"/>
                  </a:lnTo>
                  <a:lnTo>
                    <a:pt x="4080840" y="680135"/>
                  </a:lnTo>
                  <a:lnTo>
                    <a:pt x="4420908" y="680135"/>
                  </a:lnTo>
                  <a:lnTo>
                    <a:pt x="4420908" y="1020203"/>
                  </a:lnTo>
                  <a:close/>
                </a:path>
                <a:path w="5441315" h="2720975">
                  <a:moveTo>
                    <a:pt x="4760963" y="2720555"/>
                  </a:moveTo>
                  <a:lnTo>
                    <a:pt x="4420908" y="2720555"/>
                  </a:lnTo>
                  <a:lnTo>
                    <a:pt x="4420908" y="2380488"/>
                  </a:lnTo>
                  <a:lnTo>
                    <a:pt x="4760963" y="2380488"/>
                  </a:lnTo>
                  <a:lnTo>
                    <a:pt x="4760963" y="2720555"/>
                  </a:lnTo>
                  <a:close/>
                </a:path>
                <a:path w="5441315" h="2720975">
                  <a:moveTo>
                    <a:pt x="4760963" y="2380487"/>
                  </a:moveTo>
                  <a:lnTo>
                    <a:pt x="4420908" y="2380487"/>
                  </a:lnTo>
                  <a:lnTo>
                    <a:pt x="4420908" y="2040420"/>
                  </a:lnTo>
                  <a:lnTo>
                    <a:pt x="4760963" y="2040420"/>
                  </a:lnTo>
                  <a:lnTo>
                    <a:pt x="4760963" y="2380487"/>
                  </a:lnTo>
                  <a:close/>
                </a:path>
                <a:path w="5441315" h="2720975">
                  <a:moveTo>
                    <a:pt x="4760963" y="2040420"/>
                  </a:moveTo>
                  <a:lnTo>
                    <a:pt x="4420908" y="2040420"/>
                  </a:lnTo>
                  <a:lnTo>
                    <a:pt x="4420908" y="1700352"/>
                  </a:lnTo>
                  <a:lnTo>
                    <a:pt x="4760963" y="1700352"/>
                  </a:lnTo>
                  <a:lnTo>
                    <a:pt x="4760963" y="2040420"/>
                  </a:lnTo>
                  <a:close/>
                </a:path>
                <a:path w="5441315" h="2720975">
                  <a:moveTo>
                    <a:pt x="4760963" y="1700352"/>
                  </a:moveTo>
                  <a:lnTo>
                    <a:pt x="4420908" y="1700352"/>
                  </a:lnTo>
                  <a:lnTo>
                    <a:pt x="4420908" y="1360284"/>
                  </a:lnTo>
                  <a:lnTo>
                    <a:pt x="4760963" y="1360284"/>
                  </a:lnTo>
                  <a:lnTo>
                    <a:pt x="4760963" y="1700352"/>
                  </a:lnTo>
                  <a:close/>
                </a:path>
                <a:path w="5441315" h="2720975">
                  <a:moveTo>
                    <a:pt x="4760963" y="1360284"/>
                  </a:moveTo>
                  <a:lnTo>
                    <a:pt x="4420908" y="1360284"/>
                  </a:lnTo>
                  <a:lnTo>
                    <a:pt x="4420908" y="1020216"/>
                  </a:lnTo>
                  <a:lnTo>
                    <a:pt x="4760963" y="1020216"/>
                  </a:lnTo>
                  <a:lnTo>
                    <a:pt x="4760963" y="1360284"/>
                  </a:lnTo>
                  <a:close/>
                </a:path>
                <a:path w="5441315" h="2720975">
                  <a:moveTo>
                    <a:pt x="4760963" y="1020203"/>
                  </a:moveTo>
                  <a:lnTo>
                    <a:pt x="4420908" y="1020203"/>
                  </a:lnTo>
                  <a:lnTo>
                    <a:pt x="4420908" y="680135"/>
                  </a:lnTo>
                  <a:lnTo>
                    <a:pt x="4760963" y="680135"/>
                  </a:lnTo>
                  <a:lnTo>
                    <a:pt x="4760963" y="1020203"/>
                  </a:lnTo>
                  <a:close/>
                </a:path>
                <a:path w="5441315" h="2720975">
                  <a:moveTo>
                    <a:pt x="5101043" y="2720555"/>
                  </a:moveTo>
                  <a:lnTo>
                    <a:pt x="4760976" y="2720555"/>
                  </a:lnTo>
                  <a:lnTo>
                    <a:pt x="4760976" y="2380488"/>
                  </a:lnTo>
                  <a:lnTo>
                    <a:pt x="5101043" y="2380488"/>
                  </a:lnTo>
                  <a:lnTo>
                    <a:pt x="5101043" y="2720555"/>
                  </a:lnTo>
                  <a:close/>
                </a:path>
                <a:path w="5441315" h="2720975">
                  <a:moveTo>
                    <a:pt x="5101043" y="2380487"/>
                  </a:moveTo>
                  <a:lnTo>
                    <a:pt x="4760976" y="2380487"/>
                  </a:lnTo>
                  <a:lnTo>
                    <a:pt x="4760976" y="2040420"/>
                  </a:lnTo>
                  <a:lnTo>
                    <a:pt x="5101043" y="2040420"/>
                  </a:lnTo>
                  <a:lnTo>
                    <a:pt x="5101043" y="2380487"/>
                  </a:lnTo>
                  <a:close/>
                </a:path>
                <a:path w="5441315" h="2720975">
                  <a:moveTo>
                    <a:pt x="5101043" y="2040420"/>
                  </a:moveTo>
                  <a:lnTo>
                    <a:pt x="4760976" y="2040420"/>
                  </a:lnTo>
                  <a:lnTo>
                    <a:pt x="4760976" y="1700352"/>
                  </a:lnTo>
                  <a:lnTo>
                    <a:pt x="5101043" y="1700352"/>
                  </a:lnTo>
                  <a:lnTo>
                    <a:pt x="5101043" y="2040420"/>
                  </a:lnTo>
                  <a:close/>
                </a:path>
                <a:path w="5441315" h="2720975">
                  <a:moveTo>
                    <a:pt x="5101043" y="1700352"/>
                  </a:moveTo>
                  <a:lnTo>
                    <a:pt x="4760976" y="1700352"/>
                  </a:lnTo>
                  <a:lnTo>
                    <a:pt x="4760976" y="1360284"/>
                  </a:lnTo>
                  <a:lnTo>
                    <a:pt x="5101043" y="1360284"/>
                  </a:lnTo>
                  <a:lnTo>
                    <a:pt x="5101043" y="1700352"/>
                  </a:lnTo>
                  <a:close/>
                </a:path>
                <a:path w="5441315" h="2720975">
                  <a:moveTo>
                    <a:pt x="5101043" y="1360284"/>
                  </a:moveTo>
                  <a:lnTo>
                    <a:pt x="4760976" y="1360284"/>
                  </a:lnTo>
                  <a:lnTo>
                    <a:pt x="4760976" y="1020216"/>
                  </a:lnTo>
                  <a:lnTo>
                    <a:pt x="5101043" y="1020216"/>
                  </a:lnTo>
                  <a:lnTo>
                    <a:pt x="5101043" y="1360284"/>
                  </a:lnTo>
                  <a:close/>
                </a:path>
                <a:path w="5441315" h="2720975">
                  <a:moveTo>
                    <a:pt x="5101043" y="1020203"/>
                  </a:moveTo>
                  <a:lnTo>
                    <a:pt x="4760976" y="1020203"/>
                  </a:lnTo>
                  <a:lnTo>
                    <a:pt x="4760976" y="680135"/>
                  </a:lnTo>
                  <a:lnTo>
                    <a:pt x="5101043" y="680135"/>
                  </a:lnTo>
                  <a:lnTo>
                    <a:pt x="5101043" y="1020203"/>
                  </a:lnTo>
                  <a:close/>
                </a:path>
                <a:path w="5441315" h="2720975">
                  <a:moveTo>
                    <a:pt x="5441111" y="2720555"/>
                  </a:moveTo>
                  <a:lnTo>
                    <a:pt x="5101043" y="2720555"/>
                  </a:lnTo>
                  <a:lnTo>
                    <a:pt x="5101043" y="2380488"/>
                  </a:lnTo>
                  <a:lnTo>
                    <a:pt x="5441111" y="2380488"/>
                  </a:lnTo>
                  <a:lnTo>
                    <a:pt x="5441111" y="2720555"/>
                  </a:lnTo>
                  <a:close/>
                </a:path>
                <a:path w="5441315" h="2720975">
                  <a:moveTo>
                    <a:pt x="5441111" y="2380487"/>
                  </a:moveTo>
                  <a:lnTo>
                    <a:pt x="5101043" y="2380487"/>
                  </a:lnTo>
                  <a:lnTo>
                    <a:pt x="5101043" y="2040420"/>
                  </a:lnTo>
                  <a:lnTo>
                    <a:pt x="5441111" y="2040420"/>
                  </a:lnTo>
                  <a:lnTo>
                    <a:pt x="5441111" y="2380487"/>
                  </a:lnTo>
                  <a:close/>
                </a:path>
                <a:path w="5441315" h="2720975">
                  <a:moveTo>
                    <a:pt x="5441111" y="2040420"/>
                  </a:moveTo>
                  <a:lnTo>
                    <a:pt x="5101043" y="2040420"/>
                  </a:lnTo>
                  <a:lnTo>
                    <a:pt x="5101043" y="1700352"/>
                  </a:lnTo>
                  <a:lnTo>
                    <a:pt x="5441111" y="1700352"/>
                  </a:lnTo>
                  <a:lnTo>
                    <a:pt x="5441111" y="2040420"/>
                  </a:lnTo>
                  <a:close/>
                </a:path>
                <a:path w="5441315" h="2720975">
                  <a:moveTo>
                    <a:pt x="5441111" y="1700352"/>
                  </a:moveTo>
                  <a:lnTo>
                    <a:pt x="5101043" y="1700352"/>
                  </a:lnTo>
                  <a:lnTo>
                    <a:pt x="5101043" y="1360284"/>
                  </a:lnTo>
                  <a:lnTo>
                    <a:pt x="5441111" y="1360284"/>
                  </a:lnTo>
                  <a:lnTo>
                    <a:pt x="5441111" y="1700352"/>
                  </a:lnTo>
                  <a:close/>
                </a:path>
                <a:path w="5441315" h="2720975">
                  <a:moveTo>
                    <a:pt x="5441111" y="1360284"/>
                  </a:moveTo>
                  <a:lnTo>
                    <a:pt x="5101043" y="1360284"/>
                  </a:lnTo>
                  <a:lnTo>
                    <a:pt x="5101043" y="1020216"/>
                  </a:lnTo>
                  <a:lnTo>
                    <a:pt x="5441111" y="1020216"/>
                  </a:lnTo>
                  <a:lnTo>
                    <a:pt x="5441111" y="1360284"/>
                  </a:lnTo>
                  <a:close/>
                </a:path>
                <a:path w="5441315" h="2720975">
                  <a:moveTo>
                    <a:pt x="5441111" y="1020203"/>
                  </a:moveTo>
                  <a:lnTo>
                    <a:pt x="5101043" y="1020203"/>
                  </a:lnTo>
                  <a:lnTo>
                    <a:pt x="5101043" y="680135"/>
                  </a:lnTo>
                  <a:lnTo>
                    <a:pt x="5441111" y="680135"/>
                  </a:lnTo>
                  <a:lnTo>
                    <a:pt x="5441111" y="1020203"/>
                  </a:lnTo>
                  <a:close/>
                </a:path>
                <a:path w="5441315" h="2720975">
                  <a:moveTo>
                    <a:pt x="340067" y="680148"/>
                  </a:moveTo>
                  <a:lnTo>
                    <a:pt x="0" y="680148"/>
                  </a:lnTo>
                  <a:lnTo>
                    <a:pt x="0" y="340080"/>
                  </a:lnTo>
                  <a:lnTo>
                    <a:pt x="340067" y="340080"/>
                  </a:lnTo>
                  <a:lnTo>
                    <a:pt x="340067" y="680148"/>
                  </a:lnTo>
                  <a:close/>
                </a:path>
                <a:path w="5441315" h="2720975">
                  <a:moveTo>
                    <a:pt x="680135" y="680148"/>
                  </a:moveTo>
                  <a:lnTo>
                    <a:pt x="340067" y="680148"/>
                  </a:lnTo>
                  <a:lnTo>
                    <a:pt x="340067" y="340080"/>
                  </a:lnTo>
                  <a:lnTo>
                    <a:pt x="680135" y="340080"/>
                  </a:lnTo>
                  <a:lnTo>
                    <a:pt x="680135" y="680148"/>
                  </a:lnTo>
                  <a:close/>
                </a:path>
                <a:path w="5441315" h="2720975">
                  <a:moveTo>
                    <a:pt x="1020216" y="680148"/>
                  </a:moveTo>
                  <a:lnTo>
                    <a:pt x="680148" y="680148"/>
                  </a:lnTo>
                  <a:lnTo>
                    <a:pt x="680148" y="340080"/>
                  </a:lnTo>
                  <a:lnTo>
                    <a:pt x="1020216" y="340080"/>
                  </a:lnTo>
                  <a:lnTo>
                    <a:pt x="1020216" y="680148"/>
                  </a:lnTo>
                  <a:close/>
                </a:path>
                <a:path w="5441315" h="2720975">
                  <a:moveTo>
                    <a:pt x="1360271" y="680148"/>
                  </a:moveTo>
                  <a:lnTo>
                    <a:pt x="1020216" y="680148"/>
                  </a:lnTo>
                  <a:lnTo>
                    <a:pt x="1020216" y="340080"/>
                  </a:lnTo>
                  <a:lnTo>
                    <a:pt x="1360271" y="340080"/>
                  </a:lnTo>
                  <a:lnTo>
                    <a:pt x="1360271" y="680148"/>
                  </a:lnTo>
                  <a:close/>
                </a:path>
                <a:path w="5441315" h="2720975">
                  <a:moveTo>
                    <a:pt x="1700339" y="680148"/>
                  </a:moveTo>
                  <a:lnTo>
                    <a:pt x="1360271" y="680148"/>
                  </a:lnTo>
                  <a:lnTo>
                    <a:pt x="1360271" y="340080"/>
                  </a:lnTo>
                  <a:lnTo>
                    <a:pt x="1700339" y="340080"/>
                  </a:lnTo>
                  <a:lnTo>
                    <a:pt x="1700339" y="680148"/>
                  </a:lnTo>
                  <a:close/>
                </a:path>
                <a:path w="5441315" h="2720975">
                  <a:moveTo>
                    <a:pt x="340067" y="340067"/>
                  </a:moveTo>
                  <a:lnTo>
                    <a:pt x="0" y="340067"/>
                  </a:lnTo>
                  <a:lnTo>
                    <a:pt x="0" y="0"/>
                  </a:lnTo>
                  <a:lnTo>
                    <a:pt x="340067" y="0"/>
                  </a:lnTo>
                  <a:lnTo>
                    <a:pt x="340067" y="340067"/>
                  </a:lnTo>
                  <a:close/>
                </a:path>
                <a:path w="5441315" h="2720975">
                  <a:moveTo>
                    <a:pt x="680135" y="340067"/>
                  </a:moveTo>
                  <a:lnTo>
                    <a:pt x="340067" y="340067"/>
                  </a:lnTo>
                  <a:lnTo>
                    <a:pt x="340067" y="0"/>
                  </a:lnTo>
                  <a:lnTo>
                    <a:pt x="680135" y="0"/>
                  </a:lnTo>
                  <a:lnTo>
                    <a:pt x="680135" y="340067"/>
                  </a:lnTo>
                  <a:close/>
                </a:path>
                <a:path w="5441315" h="2720975">
                  <a:moveTo>
                    <a:pt x="1020216" y="340067"/>
                  </a:moveTo>
                  <a:lnTo>
                    <a:pt x="680148" y="340067"/>
                  </a:lnTo>
                  <a:lnTo>
                    <a:pt x="680148" y="0"/>
                  </a:lnTo>
                  <a:lnTo>
                    <a:pt x="1020216" y="0"/>
                  </a:lnTo>
                  <a:lnTo>
                    <a:pt x="1020216" y="340067"/>
                  </a:lnTo>
                  <a:close/>
                </a:path>
                <a:path w="5441315" h="2720975">
                  <a:moveTo>
                    <a:pt x="1360271" y="340067"/>
                  </a:moveTo>
                  <a:lnTo>
                    <a:pt x="1020216" y="340067"/>
                  </a:lnTo>
                  <a:lnTo>
                    <a:pt x="1020216" y="0"/>
                  </a:lnTo>
                  <a:lnTo>
                    <a:pt x="1360271" y="0"/>
                  </a:lnTo>
                  <a:lnTo>
                    <a:pt x="1360271" y="340067"/>
                  </a:lnTo>
                  <a:close/>
                </a:path>
                <a:path w="5441315" h="2720975">
                  <a:moveTo>
                    <a:pt x="1700339" y="340067"/>
                  </a:moveTo>
                  <a:lnTo>
                    <a:pt x="1360271" y="340067"/>
                  </a:lnTo>
                  <a:lnTo>
                    <a:pt x="1360271" y="0"/>
                  </a:lnTo>
                  <a:lnTo>
                    <a:pt x="1700339" y="0"/>
                  </a:lnTo>
                  <a:lnTo>
                    <a:pt x="1700339" y="340067"/>
                  </a:lnTo>
                  <a:close/>
                </a:path>
                <a:path w="5441315" h="2720975">
                  <a:moveTo>
                    <a:pt x="2040420" y="680148"/>
                  </a:moveTo>
                  <a:lnTo>
                    <a:pt x="1700352" y="680148"/>
                  </a:lnTo>
                  <a:lnTo>
                    <a:pt x="1700352" y="340080"/>
                  </a:lnTo>
                  <a:lnTo>
                    <a:pt x="2040420" y="340080"/>
                  </a:lnTo>
                  <a:lnTo>
                    <a:pt x="2040420" y="680148"/>
                  </a:lnTo>
                  <a:close/>
                </a:path>
                <a:path w="5441315" h="2720975">
                  <a:moveTo>
                    <a:pt x="2040420" y="340067"/>
                  </a:moveTo>
                  <a:lnTo>
                    <a:pt x="1700352" y="340067"/>
                  </a:lnTo>
                  <a:lnTo>
                    <a:pt x="1700352" y="0"/>
                  </a:lnTo>
                  <a:lnTo>
                    <a:pt x="2040420" y="0"/>
                  </a:lnTo>
                  <a:lnTo>
                    <a:pt x="2040420" y="340067"/>
                  </a:lnTo>
                  <a:close/>
                </a:path>
                <a:path w="5441315" h="2720975">
                  <a:moveTo>
                    <a:pt x="2380488" y="680148"/>
                  </a:moveTo>
                  <a:lnTo>
                    <a:pt x="2040420" y="680148"/>
                  </a:lnTo>
                  <a:lnTo>
                    <a:pt x="2040420" y="340080"/>
                  </a:lnTo>
                  <a:lnTo>
                    <a:pt x="2380488" y="340080"/>
                  </a:lnTo>
                  <a:lnTo>
                    <a:pt x="2380488" y="680148"/>
                  </a:lnTo>
                  <a:close/>
                </a:path>
                <a:path w="5441315" h="2720975">
                  <a:moveTo>
                    <a:pt x="2380488" y="340067"/>
                  </a:moveTo>
                  <a:lnTo>
                    <a:pt x="2040420" y="340067"/>
                  </a:lnTo>
                  <a:lnTo>
                    <a:pt x="2040420" y="0"/>
                  </a:lnTo>
                  <a:lnTo>
                    <a:pt x="2380488" y="0"/>
                  </a:lnTo>
                  <a:lnTo>
                    <a:pt x="2380488" y="340067"/>
                  </a:lnTo>
                  <a:close/>
                </a:path>
                <a:path w="5441315" h="2720975">
                  <a:moveTo>
                    <a:pt x="2720555" y="680148"/>
                  </a:moveTo>
                  <a:lnTo>
                    <a:pt x="2380488" y="680148"/>
                  </a:lnTo>
                  <a:lnTo>
                    <a:pt x="2380488" y="340080"/>
                  </a:lnTo>
                  <a:lnTo>
                    <a:pt x="2720555" y="340080"/>
                  </a:lnTo>
                  <a:lnTo>
                    <a:pt x="2720555" y="680148"/>
                  </a:lnTo>
                  <a:close/>
                </a:path>
                <a:path w="5441315" h="2720975">
                  <a:moveTo>
                    <a:pt x="2720555" y="340067"/>
                  </a:moveTo>
                  <a:lnTo>
                    <a:pt x="2380488" y="340067"/>
                  </a:lnTo>
                  <a:lnTo>
                    <a:pt x="2380488" y="0"/>
                  </a:lnTo>
                  <a:lnTo>
                    <a:pt x="2720555" y="0"/>
                  </a:lnTo>
                  <a:lnTo>
                    <a:pt x="2720555" y="340067"/>
                  </a:lnTo>
                  <a:close/>
                </a:path>
                <a:path w="5441315" h="2720975">
                  <a:moveTo>
                    <a:pt x="3060623" y="680148"/>
                  </a:moveTo>
                  <a:lnTo>
                    <a:pt x="2720568" y="680148"/>
                  </a:lnTo>
                  <a:lnTo>
                    <a:pt x="2720568" y="340080"/>
                  </a:lnTo>
                  <a:lnTo>
                    <a:pt x="3060623" y="340080"/>
                  </a:lnTo>
                  <a:lnTo>
                    <a:pt x="3060623" y="680148"/>
                  </a:lnTo>
                  <a:close/>
                </a:path>
                <a:path w="5441315" h="2720975">
                  <a:moveTo>
                    <a:pt x="3060623" y="340067"/>
                  </a:moveTo>
                  <a:lnTo>
                    <a:pt x="2720568" y="340067"/>
                  </a:lnTo>
                  <a:lnTo>
                    <a:pt x="2720568" y="0"/>
                  </a:lnTo>
                  <a:lnTo>
                    <a:pt x="3060623" y="0"/>
                  </a:lnTo>
                  <a:lnTo>
                    <a:pt x="3060623" y="340067"/>
                  </a:lnTo>
                  <a:close/>
                </a:path>
                <a:path w="5441315" h="2720975">
                  <a:moveTo>
                    <a:pt x="3400691" y="680148"/>
                  </a:moveTo>
                  <a:lnTo>
                    <a:pt x="3060623" y="680148"/>
                  </a:lnTo>
                  <a:lnTo>
                    <a:pt x="3060623" y="340080"/>
                  </a:lnTo>
                  <a:lnTo>
                    <a:pt x="3400691" y="340080"/>
                  </a:lnTo>
                  <a:lnTo>
                    <a:pt x="3400691" y="680148"/>
                  </a:lnTo>
                  <a:close/>
                </a:path>
                <a:path w="5441315" h="2720975">
                  <a:moveTo>
                    <a:pt x="3400691" y="340067"/>
                  </a:moveTo>
                  <a:lnTo>
                    <a:pt x="3060623" y="340067"/>
                  </a:lnTo>
                  <a:lnTo>
                    <a:pt x="3060623" y="0"/>
                  </a:lnTo>
                  <a:lnTo>
                    <a:pt x="3400691" y="0"/>
                  </a:lnTo>
                  <a:lnTo>
                    <a:pt x="3400691" y="340067"/>
                  </a:lnTo>
                  <a:close/>
                </a:path>
                <a:path w="5441315" h="2720975">
                  <a:moveTo>
                    <a:pt x="3740759" y="680148"/>
                  </a:moveTo>
                  <a:lnTo>
                    <a:pt x="3400691" y="680148"/>
                  </a:lnTo>
                  <a:lnTo>
                    <a:pt x="3400691" y="340080"/>
                  </a:lnTo>
                  <a:lnTo>
                    <a:pt x="3740759" y="340080"/>
                  </a:lnTo>
                  <a:lnTo>
                    <a:pt x="3740759" y="680148"/>
                  </a:lnTo>
                  <a:close/>
                </a:path>
                <a:path w="5441315" h="2720975">
                  <a:moveTo>
                    <a:pt x="3740759" y="340067"/>
                  </a:moveTo>
                  <a:lnTo>
                    <a:pt x="3400691" y="340067"/>
                  </a:lnTo>
                  <a:lnTo>
                    <a:pt x="3400691" y="0"/>
                  </a:lnTo>
                  <a:lnTo>
                    <a:pt x="3740759" y="0"/>
                  </a:lnTo>
                  <a:lnTo>
                    <a:pt x="3740759" y="340067"/>
                  </a:lnTo>
                  <a:close/>
                </a:path>
                <a:path w="5441315" h="2720975">
                  <a:moveTo>
                    <a:pt x="4080840" y="680148"/>
                  </a:moveTo>
                  <a:lnTo>
                    <a:pt x="3740772" y="680148"/>
                  </a:lnTo>
                  <a:lnTo>
                    <a:pt x="3740772" y="340080"/>
                  </a:lnTo>
                  <a:lnTo>
                    <a:pt x="4080840" y="340080"/>
                  </a:lnTo>
                  <a:lnTo>
                    <a:pt x="4080840" y="680148"/>
                  </a:lnTo>
                  <a:close/>
                </a:path>
                <a:path w="5441315" h="2720975">
                  <a:moveTo>
                    <a:pt x="4080840" y="340067"/>
                  </a:moveTo>
                  <a:lnTo>
                    <a:pt x="3740772" y="340067"/>
                  </a:lnTo>
                  <a:lnTo>
                    <a:pt x="3740772" y="0"/>
                  </a:lnTo>
                  <a:lnTo>
                    <a:pt x="4080840" y="0"/>
                  </a:lnTo>
                  <a:lnTo>
                    <a:pt x="4080840" y="340067"/>
                  </a:lnTo>
                  <a:close/>
                </a:path>
                <a:path w="5441315" h="2720975">
                  <a:moveTo>
                    <a:pt x="4420908" y="680148"/>
                  </a:moveTo>
                  <a:lnTo>
                    <a:pt x="4080840" y="680148"/>
                  </a:lnTo>
                  <a:lnTo>
                    <a:pt x="4080840" y="340080"/>
                  </a:lnTo>
                  <a:lnTo>
                    <a:pt x="4420908" y="340080"/>
                  </a:lnTo>
                  <a:lnTo>
                    <a:pt x="4420908" y="680148"/>
                  </a:lnTo>
                  <a:close/>
                </a:path>
                <a:path w="5441315" h="2720975">
                  <a:moveTo>
                    <a:pt x="4420908" y="340067"/>
                  </a:moveTo>
                  <a:lnTo>
                    <a:pt x="4080840" y="340067"/>
                  </a:lnTo>
                  <a:lnTo>
                    <a:pt x="4080840" y="0"/>
                  </a:lnTo>
                  <a:lnTo>
                    <a:pt x="4420908" y="0"/>
                  </a:lnTo>
                  <a:lnTo>
                    <a:pt x="4420908" y="340067"/>
                  </a:lnTo>
                  <a:close/>
                </a:path>
                <a:path w="5441315" h="2720975">
                  <a:moveTo>
                    <a:pt x="4760963" y="680148"/>
                  </a:moveTo>
                  <a:lnTo>
                    <a:pt x="4420908" y="680148"/>
                  </a:lnTo>
                  <a:lnTo>
                    <a:pt x="4420908" y="340080"/>
                  </a:lnTo>
                  <a:lnTo>
                    <a:pt x="4760963" y="340080"/>
                  </a:lnTo>
                  <a:lnTo>
                    <a:pt x="4760963" y="680148"/>
                  </a:lnTo>
                  <a:close/>
                </a:path>
                <a:path w="5441315" h="2720975">
                  <a:moveTo>
                    <a:pt x="4760963" y="340067"/>
                  </a:moveTo>
                  <a:lnTo>
                    <a:pt x="4420908" y="340067"/>
                  </a:lnTo>
                  <a:lnTo>
                    <a:pt x="4420908" y="0"/>
                  </a:lnTo>
                  <a:lnTo>
                    <a:pt x="4760963" y="0"/>
                  </a:lnTo>
                  <a:lnTo>
                    <a:pt x="4760963" y="340067"/>
                  </a:lnTo>
                  <a:close/>
                </a:path>
                <a:path w="5441315" h="2720975">
                  <a:moveTo>
                    <a:pt x="5101043" y="680148"/>
                  </a:moveTo>
                  <a:lnTo>
                    <a:pt x="4760976" y="680148"/>
                  </a:lnTo>
                  <a:lnTo>
                    <a:pt x="4760976" y="340080"/>
                  </a:lnTo>
                  <a:lnTo>
                    <a:pt x="5101043" y="340080"/>
                  </a:lnTo>
                  <a:lnTo>
                    <a:pt x="5101043" y="680148"/>
                  </a:lnTo>
                  <a:close/>
                </a:path>
                <a:path w="5441315" h="2720975">
                  <a:moveTo>
                    <a:pt x="5101043" y="340067"/>
                  </a:moveTo>
                  <a:lnTo>
                    <a:pt x="4760976" y="340067"/>
                  </a:lnTo>
                  <a:lnTo>
                    <a:pt x="4760976" y="0"/>
                  </a:lnTo>
                  <a:lnTo>
                    <a:pt x="5101043" y="0"/>
                  </a:lnTo>
                  <a:lnTo>
                    <a:pt x="5101043" y="340067"/>
                  </a:lnTo>
                  <a:close/>
                </a:path>
                <a:path w="5441315" h="2720975">
                  <a:moveTo>
                    <a:pt x="5441111" y="680148"/>
                  </a:moveTo>
                  <a:lnTo>
                    <a:pt x="5101043" y="680148"/>
                  </a:lnTo>
                  <a:lnTo>
                    <a:pt x="5101043" y="340080"/>
                  </a:lnTo>
                  <a:lnTo>
                    <a:pt x="5441111" y="340080"/>
                  </a:lnTo>
                  <a:lnTo>
                    <a:pt x="5441111" y="680148"/>
                  </a:lnTo>
                  <a:close/>
                </a:path>
                <a:path w="5441315" h="2720975">
                  <a:moveTo>
                    <a:pt x="5441111" y="340067"/>
                  </a:moveTo>
                  <a:lnTo>
                    <a:pt x="5101043" y="340067"/>
                  </a:lnTo>
                  <a:lnTo>
                    <a:pt x="5101043" y="0"/>
                  </a:lnTo>
                  <a:lnTo>
                    <a:pt x="5441111" y="0"/>
                  </a:lnTo>
                  <a:lnTo>
                    <a:pt x="5441111" y="340067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395660" y="1147813"/>
              <a:ext cx="3401060" cy="2040889"/>
            </a:xfrm>
            <a:custGeom>
              <a:avLst/>
              <a:gdLst/>
              <a:ahLst/>
              <a:cxnLst/>
              <a:rect l="l" t="t" r="r" b="b"/>
              <a:pathLst>
                <a:path w="3401059" h="2040889">
                  <a:moveTo>
                    <a:pt x="0" y="2040420"/>
                  </a:moveTo>
                  <a:lnTo>
                    <a:pt x="0" y="0"/>
                  </a:lnTo>
                  <a:lnTo>
                    <a:pt x="3400691" y="0"/>
                  </a:lnTo>
                  <a:lnTo>
                    <a:pt x="3400691" y="204042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395660" y="2168029"/>
              <a:ext cx="3401060" cy="0"/>
            </a:xfrm>
            <a:custGeom>
              <a:avLst/>
              <a:gdLst/>
              <a:ahLst/>
              <a:cxnLst/>
              <a:rect l="l" t="t" r="r" b="b"/>
              <a:pathLst>
                <a:path w="3401059">
                  <a:moveTo>
                    <a:pt x="0" y="0"/>
                  </a:moveTo>
                  <a:lnTo>
                    <a:pt x="3400691" y="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4150017" y="944918"/>
            <a:ext cx="2070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latin typeface="Grammarsaurus" pitchFamily="2" charset="0"/>
                <a:cs typeface="Arial"/>
              </a:rPr>
              <a:t>A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843684" y="944918"/>
            <a:ext cx="1905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latin typeface="Grammarsaurus" pitchFamily="2" charset="0"/>
                <a:cs typeface="Arial"/>
              </a:rPr>
              <a:t>C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144429" y="1973618"/>
            <a:ext cx="2184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latin typeface="Grammarsaurus" pitchFamily="2" charset="0"/>
                <a:cs typeface="Arial"/>
              </a:rPr>
              <a:t>D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857146" y="1973618"/>
            <a:ext cx="1631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305" dirty="0">
                <a:latin typeface="Grammarsaurus" pitchFamily="2" charset="0"/>
                <a:cs typeface="Arial"/>
              </a:rPr>
              <a:t>E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173385" y="2993936"/>
            <a:ext cx="1600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14" dirty="0">
                <a:latin typeface="Grammarsaurus" pitchFamily="2" charset="0"/>
                <a:cs typeface="Arial"/>
              </a:rPr>
              <a:t>F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828191" y="2993936"/>
            <a:ext cx="220979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35" dirty="0">
                <a:latin typeface="Grammarsaurus" pitchFamily="2" charset="0"/>
                <a:cs typeface="Arial"/>
              </a:rPr>
              <a:t>H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3547808" y="1928787"/>
            <a:ext cx="8027034" cy="4116070"/>
            <a:chOff x="3547808" y="1928787"/>
            <a:chExt cx="8027034" cy="4116070"/>
          </a:xfrm>
        </p:grpSpPr>
        <p:sp>
          <p:nvSpPr>
            <p:cNvPr id="37" name="object 37"/>
            <p:cNvSpPr/>
            <p:nvPr/>
          </p:nvSpPr>
          <p:spPr>
            <a:xfrm>
              <a:off x="5047996" y="4761433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491" y="0"/>
                  </a:moveTo>
                  <a:lnTo>
                    <a:pt x="61112" y="0"/>
                  </a:lnTo>
                  <a:lnTo>
                    <a:pt x="37322" y="4803"/>
                  </a:lnTo>
                  <a:lnTo>
                    <a:pt x="17897" y="17902"/>
                  </a:lnTo>
                  <a:lnTo>
                    <a:pt x="4801" y="37327"/>
                  </a:lnTo>
                  <a:lnTo>
                    <a:pt x="0" y="61112"/>
                  </a:lnTo>
                  <a:lnTo>
                    <a:pt x="0" y="353491"/>
                  </a:lnTo>
                  <a:lnTo>
                    <a:pt x="4801" y="377281"/>
                  </a:lnTo>
                  <a:lnTo>
                    <a:pt x="17897" y="396706"/>
                  </a:lnTo>
                  <a:lnTo>
                    <a:pt x="37322" y="409802"/>
                  </a:lnTo>
                  <a:lnTo>
                    <a:pt x="61112" y="414604"/>
                  </a:lnTo>
                  <a:lnTo>
                    <a:pt x="353491" y="414604"/>
                  </a:lnTo>
                  <a:lnTo>
                    <a:pt x="377276" y="409802"/>
                  </a:lnTo>
                  <a:lnTo>
                    <a:pt x="396701" y="396706"/>
                  </a:lnTo>
                  <a:lnTo>
                    <a:pt x="409800" y="377281"/>
                  </a:lnTo>
                  <a:lnTo>
                    <a:pt x="414604" y="353491"/>
                  </a:lnTo>
                  <a:lnTo>
                    <a:pt x="414604" y="61112"/>
                  </a:lnTo>
                  <a:lnTo>
                    <a:pt x="409800" y="37327"/>
                  </a:lnTo>
                  <a:lnTo>
                    <a:pt x="396701" y="17902"/>
                  </a:lnTo>
                  <a:lnTo>
                    <a:pt x="377276" y="4803"/>
                  </a:lnTo>
                  <a:lnTo>
                    <a:pt x="3534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047996" y="4761433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491" y="414604"/>
                  </a:moveTo>
                  <a:lnTo>
                    <a:pt x="61112" y="414604"/>
                  </a:lnTo>
                  <a:lnTo>
                    <a:pt x="37322" y="409802"/>
                  </a:lnTo>
                  <a:lnTo>
                    <a:pt x="17897" y="396706"/>
                  </a:lnTo>
                  <a:lnTo>
                    <a:pt x="4801" y="377281"/>
                  </a:lnTo>
                  <a:lnTo>
                    <a:pt x="0" y="353491"/>
                  </a:lnTo>
                  <a:lnTo>
                    <a:pt x="0" y="61112"/>
                  </a:lnTo>
                  <a:lnTo>
                    <a:pt x="4801" y="37327"/>
                  </a:lnTo>
                  <a:lnTo>
                    <a:pt x="17897" y="17902"/>
                  </a:lnTo>
                  <a:lnTo>
                    <a:pt x="37322" y="4803"/>
                  </a:lnTo>
                  <a:lnTo>
                    <a:pt x="61112" y="0"/>
                  </a:lnTo>
                  <a:lnTo>
                    <a:pt x="353491" y="0"/>
                  </a:lnTo>
                  <a:lnTo>
                    <a:pt x="377276" y="4803"/>
                  </a:lnTo>
                  <a:lnTo>
                    <a:pt x="396701" y="17902"/>
                  </a:lnTo>
                  <a:lnTo>
                    <a:pt x="409800" y="37327"/>
                  </a:lnTo>
                  <a:lnTo>
                    <a:pt x="414604" y="61112"/>
                  </a:lnTo>
                  <a:lnTo>
                    <a:pt x="414604" y="353491"/>
                  </a:lnTo>
                  <a:lnTo>
                    <a:pt x="409800" y="377281"/>
                  </a:lnTo>
                  <a:lnTo>
                    <a:pt x="396701" y="396706"/>
                  </a:lnTo>
                  <a:lnTo>
                    <a:pt x="377276" y="409802"/>
                  </a:lnTo>
                  <a:lnTo>
                    <a:pt x="353491" y="414604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047996" y="5620900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491" y="0"/>
                  </a:moveTo>
                  <a:lnTo>
                    <a:pt x="61112" y="0"/>
                  </a:lnTo>
                  <a:lnTo>
                    <a:pt x="37322" y="4801"/>
                  </a:lnTo>
                  <a:lnTo>
                    <a:pt x="17897" y="17897"/>
                  </a:lnTo>
                  <a:lnTo>
                    <a:pt x="4801" y="37322"/>
                  </a:lnTo>
                  <a:lnTo>
                    <a:pt x="0" y="61112"/>
                  </a:lnTo>
                  <a:lnTo>
                    <a:pt x="0" y="353491"/>
                  </a:lnTo>
                  <a:lnTo>
                    <a:pt x="4801" y="377281"/>
                  </a:lnTo>
                  <a:lnTo>
                    <a:pt x="17897" y="396706"/>
                  </a:lnTo>
                  <a:lnTo>
                    <a:pt x="37322" y="409802"/>
                  </a:lnTo>
                  <a:lnTo>
                    <a:pt x="61112" y="414604"/>
                  </a:lnTo>
                  <a:lnTo>
                    <a:pt x="353491" y="414604"/>
                  </a:lnTo>
                  <a:lnTo>
                    <a:pt x="377276" y="409802"/>
                  </a:lnTo>
                  <a:lnTo>
                    <a:pt x="396701" y="396706"/>
                  </a:lnTo>
                  <a:lnTo>
                    <a:pt x="409800" y="377281"/>
                  </a:lnTo>
                  <a:lnTo>
                    <a:pt x="414604" y="353491"/>
                  </a:lnTo>
                  <a:lnTo>
                    <a:pt x="414604" y="61112"/>
                  </a:lnTo>
                  <a:lnTo>
                    <a:pt x="409800" y="37322"/>
                  </a:lnTo>
                  <a:lnTo>
                    <a:pt x="396701" y="17897"/>
                  </a:lnTo>
                  <a:lnTo>
                    <a:pt x="377276" y="4801"/>
                  </a:lnTo>
                  <a:lnTo>
                    <a:pt x="3534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047996" y="5620900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491" y="414604"/>
                  </a:moveTo>
                  <a:lnTo>
                    <a:pt x="61112" y="414604"/>
                  </a:lnTo>
                  <a:lnTo>
                    <a:pt x="37322" y="409802"/>
                  </a:lnTo>
                  <a:lnTo>
                    <a:pt x="17897" y="396706"/>
                  </a:lnTo>
                  <a:lnTo>
                    <a:pt x="4801" y="377281"/>
                  </a:lnTo>
                  <a:lnTo>
                    <a:pt x="0" y="353491"/>
                  </a:lnTo>
                  <a:lnTo>
                    <a:pt x="0" y="61112"/>
                  </a:lnTo>
                  <a:lnTo>
                    <a:pt x="4801" y="37322"/>
                  </a:lnTo>
                  <a:lnTo>
                    <a:pt x="17897" y="17897"/>
                  </a:lnTo>
                  <a:lnTo>
                    <a:pt x="37322" y="4801"/>
                  </a:lnTo>
                  <a:lnTo>
                    <a:pt x="61112" y="0"/>
                  </a:lnTo>
                  <a:lnTo>
                    <a:pt x="353491" y="0"/>
                  </a:lnTo>
                  <a:lnTo>
                    <a:pt x="377276" y="4801"/>
                  </a:lnTo>
                  <a:lnTo>
                    <a:pt x="396701" y="17897"/>
                  </a:lnTo>
                  <a:lnTo>
                    <a:pt x="409800" y="37322"/>
                  </a:lnTo>
                  <a:lnTo>
                    <a:pt x="414604" y="61112"/>
                  </a:lnTo>
                  <a:lnTo>
                    <a:pt x="414604" y="353491"/>
                  </a:lnTo>
                  <a:lnTo>
                    <a:pt x="409800" y="377281"/>
                  </a:lnTo>
                  <a:lnTo>
                    <a:pt x="396701" y="396706"/>
                  </a:lnTo>
                  <a:lnTo>
                    <a:pt x="377276" y="409802"/>
                  </a:lnTo>
                  <a:lnTo>
                    <a:pt x="353491" y="414604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9730638" y="4763820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504" y="0"/>
                  </a:moveTo>
                  <a:lnTo>
                    <a:pt x="61125" y="0"/>
                  </a:lnTo>
                  <a:lnTo>
                    <a:pt x="37327" y="4801"/>
                  </a:lnTo>
                  <a:lnTo>
                    <a:pt x="17899" y="17897"/>
                  </a:lnTo>
                  <a:lnTo>
                    <a:pt x="4801" y="37322"/>
                  </a:lnTo>
                  <a:lnTo>
                    <a:pt x="0" y="61112"/>
                  </a:lnTo>
                  <a:lnTo>
                    <a:pt x="0" y="353491"/>
                  </a:lnTo>
                  <a:lnTo>
                    <a:pt x="4801" y="377281"/>
                  </a:lnTo>
                  <a:lnTo>
                    <a:pt x="17899" y="396706"/>
                  </a:lnTo>
                  <a:lnTo>
                    <a:pt x="37327" y="409802"/>
                  </a:lnTo>
                  <a:lnTo>
                    <a:pt x="61125" y="414604"/>
                  </a:lnTo>
                  <a:lnTo>
                    <a:pt x="353504" y="414604"/>
                  </a:lnTo>
                  <a:lnTo>
                    <a:pt x="377289" y="409802"/>
                  </a:lnTo>
                  <a:lnTo>
                    <a:pt x="396714" y="396706"/>
                  </a:lnTo>
                  <a:lnTo>
                    <a:pt x="409813" y="377281"/>
                  </a:lnTo>
                  <a:lnTo>
                    <a:pt x="414616" y="353491"/>
                  </a:lnTo>
                  <a:lnTo>
                    <a:pt x="414616" y="61112"/>
                  </a:lnTo>
                  <a:lnTo>
                    <a:pt x="409813" y="37322"/>
                  </a:lnTo>
                  <a:lnTo>
                    <a:pt x="396714" y="17897"/>
                  </a:lnTo>
                  <a:lnTo>
                    <a:pt x="377289" y="4801"/>
                  </a:lnTo>
                  <a:lnTo>
                    <a:pt x="3535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9730638" y="4763820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504" y="414604"/>
                  </a:moveTo>
                  <a:lnTo>
                    <a:pt x="61125" y="414604"/>
                  </a:lnTo>
                  <a:lnTo>
                    <a:pt x="37327" y="409802"/>
                  </a:lnTo>
                  <a:lnTo>
                    <a:pt x="17899" y="396706"/>
                  </a:lnTo>
                  <a:lnTo>
                    <a:pt x="4801" y="377281"/>
                  </a:lnTo>
                  <a:lnTo>
                    <a:pt x="0" y="353491"/>
                  </a:lnTo>
                  <a:lnTo>
                    <a:pt x="0" y="61112"/>
                  </a:lnTo>
                  <a:lnTo>
                    <a:pt x="4801" y="37322"/>
                  </a:lnTo>
                  <a:lnTo>
                    <a:pt x="17899" y="17897"/>
                  </a:lnTo>
                  <a:lnTo>
                    <a:pt x="37327" y="4801"/>
                  </a:lnTo>
                  <a:lnTo>
                    <a:pt x="61125" y="0"/>
                  </a:lnTo>
                  <a:lnTo>
                    <a:pt x="353504" y="0"/>
                  </a:lnTo>
                  <a:lnTo>
                    <a:pt x="377289" y="4801"/>
                  </a:lnTo>
                  <a:lnTo>
                    <a:pt x="396714" y="17897"/>
                  </a:lnTo>
                  <a:lnTo>
                    <a:pt x="409813" y="37322"/>
                  </a:lnTo>
                  <a:lnTo>
                    <a:pt x="414616" y="61112"/>
                  </a:lnTo>
                  <a:lnTo>
                    <a:pt x="414616" y="353491"/>
                  </a:lnTo>
                  <a:lnTo>
                    <a:pt x="409813" y="377281"/>
                  </a:lnTo>
                  <a:lnTo>
                    <a:pt x="396714" y="396706"/>
                  </a:lnTo>
                  <a:lnTo>
                    <a:pt x="377289" y="409802"/>
                  </a:lnTo>
                  <a:lnTo>
                    <a:pt x="353504" y="414604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9730638" y="5623294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504" y="0"/>
                  </a:moveTo>
                  <a:lnTo>
                    <a:pt x="61125" y="0"/>
                  </a:lnTo>
                  <a:lnTo>
                    <a:pt x="37327" y="4801"/>
                  </a:lnTo>
                  <a:lnTo>
                    <a:pt x="17899" y="17897"/>
                  </a:lnTo>
                  <a:lnTo>
                    <a:pt x="4801" y="37322"/>
                  </a:lnTo>
                  <a:lnTo>
                    <a:pt x="0" y="61112"/>
                  </a:lnTo>
                  <a:lnTo>
                    <a:pt x="0" y="353491"/>
                  </a:lnTo>
                  <a:lnTo>
                    <a:pt x="4801" y="377281"/>
                  </a:lnTo>
                  <a:lnTo>
                    <a:pt x="17899" y="396706"/>
                  </a:lnTo>
                  <a:lnTo>
                    <a:pt x="37327" y="409802"/>
                  </a:lnTo>
                  <a:lnTo>
                    <a:pt x="61125" y="414604"/>
                  </a:lnTo>
                  <a:lnTo>
                    <a:pt x="353504" y="414604"/>
                  </a:lnTo>
                  <a:lnTo>
                    <a:pt x="377289" y="409802"/>
                  </a:lnTo>
                  <a:lnTo>
                    <a:pt x="396714" y="396706"/>
                  </a:lnTo>
                  <a:lnTo>
                    <a:pt x="409813" y="377281"/>
                  </a:lnTo>
                  <a:lnTo>
                    <a:pt x="414616" y="353491"/>
                  </a:lnTo>
                  <a:lnTo>
                    <a:pt x="414616" y="61112"/>
                  </a:lnTo>
                  <a:lnTo>
                    <a:pt x="409813" y="37322"/>
                  </a:lnTo>
                  <a:lnTo>
                    <a:pt x="396714" y="17897"/>
                  </a:lnTo>
                  <a:lnTo>
                    <a:pt x="377289" y="4801"/>
                  </a:lnTo>
                  <a:lnTo>
                    <a:pt x="3535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9730638" y="5623294"/>
              <a:ext cx="414655" cy="414655"/>
            </a:xfrm>
            <a:custGeom>
              <a:avLst/>
              <a:gdLst/>
              <a:ahLst/>
              <a:cxnLst/>
              <a:rect l="l" t="t" r="r" b="b"/>
              <a:pathLst>
                <a:path w="414654" h="414654">
                  <a:moveTo>
                    <a:pt x="353504" y="414604"/>
                  </a:moveTo>
                  <a:lnTo>
                    <a:pt x="61125" y="414604"/>
                  </a:lnTo>
                  <a:lnTo>
                    <a:pt x="37327" y="409802"/>
                  </a:lnTo>
                  <a:lnTo>
                    <a:pt x="17899" y="396706"/>
                  </a:lnTo>
                  <a:lnTo>
                    <a:pt x="4801" y="377281"/>
                  </a:lnTo>
                  <a:lnTo>
                    <a:pt x="0" y="353491"/>
                  </a:lnTo>
                  <a:lnTo>
                    <a:pt x="0" y="61112"/>
                  </a:lnTo>
                  <a:lnTo>
                    <a:pt x="4801" y="37322"/>
                  </a:lnTo>
                  <a:lnTo>
                    <a:pt x="17899" y="17897"/>
                  </a:lnTo>
                  <a:lnTo>
                    <a:pt x="37327" y="4801"/>
                  </a:lnTo>
                  <a:lnTo>
                    <a:pt x="61125" y="0"/>
                  </a:lnTo>
                  <a:lnTo>
                    <a:pt x="353504" y="0"/>
                  </a:lnTo>
                  <a:lnTo>
                    <a:pt x="377289" y="4801"/>
                  </a:lnTo>
                  <a:lnTo>
                    <a:pt x="396714" y="17897"/>
                  </a:lnTo>
                  <a:lnTo>
                    <a:pt x="409813" y="37322"/>
                  </a:lnTo>
                  <a:lnTo>
                    <a:pt x="414616" y="61112"/>
                  </a:lnTo>
                  <a:lnTo>
                    <a:pt x="414616" y="353491"/>
                  </a:lnTo>
                  <a:lnTo>
                    <a:pt x="409813" y="377281"/>
                  </a:lnTo>
                  <a:lnTo>
                    <a:pt x="396714" y="396706"/>
                  </a:lnTo>
                  <a:lnTo>
                    <a:pt x="377289" y="409802"/>
                  </a:lnTo>
                  <a:lnTo>
                    <a:pt x="353504" y="414604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111623" y="4758118"/>
              <a:ext cx="5060950" cy="1261110"/>
            </a:xfrm>
            <a:custGeom>
              <a:avLst/>
              <a:gdLst/>
              <a:ahLst/>
              <a:cxnLst/>
              <a:rect l="l" t="t" r="r" b="b"/>
              <a:pathLst>
                <a:path w="5060950" h="1261110">
                  <a:moveTo>
                    <a:pt x="377875" y="3835"/>
                  </a:moveTo>
                  <a:lnTo>
                    <a:pt x="377609" y="2159"/>
                  </a:lnTo>
                  <a:lnTo>
                    <a:pt x="375094" y="0"/>
                  </a:lnTo>
                  <a:lnTo>
                    <a:pt x="373075" y="165"/>
                  </a:lnTo>
                  <a:lnTo>
                    <a:pt x="336384" y="44005"/>
                  </a:lnTo>
                  <a:lnTo>
                    <a:pt x="283679" y="108165"/>
                  </a:lnTo>
                  <a:lnTo>
                    <a:pt x="231609" y="172770"/>
                  </a:lnTo>
                  <a:lnTo>
                    <a:pt x="163220" y="259626"/>
                  </a:lnTo>
                  <a:lnTo>
                    <a:pt x="127914" y="302310"/>
                  </a:lnTo>
                  <a:lnTo>
                    <a:pt x="116763" y="316725"/>
                  </a:lnTo>
                  <a:lnTo>
                    <a:pt x="113804" y="314147"/>
                  </a:lnTo>
                  <a:lnTo>
                    <a:pt x="97078" y="300418"/>
                  </a:lnTo>
                  <a:lnTo>
                    <a:pt x="62268" y="274281"/>
                  </a:lnTo>
                  <a:lnTo>
                    <a:pt x="25209" y="250304"/>
                  </a:lnTo>
                  <a:lnTo>
                    <a:pt x="4483" y="239166"/>
                  </a:lnTo>
                  <a:lnTo>
                    <a:pt x="3302" y="239166"/>
                  </a:lnTo>
                  <a:lnTo>
                    <a:pt x="762" y="240309"/>
                  </a:lnTo>
                  <a:lnTo>
                    <a:pt x="0" y="242303"/>
                  </a:lnTo>
                  <a:lnTo>
                    <a:pt x="774" y="244005"/>
                  </a:lnTo>
                  <a:lnTo>
                    <a:pt x="21628" y="283578"/>
                  </a:lnTo>
                  <a:lnTo>
                    <a:pt x="45389" y="320357"/>
                  </a:lnTo>
                  <a:lnTo>
                    <a:pt x="71158" y="355206"/>
                  </a:lnTo>
                  <a:lnTo>
                    <a:pt x="98742" y="388327"/>
                  </a:lnTo>
                  <a:lnTo>
                    <a:pt x="126428" y="398691"/>
                  </a:lnTo>
                  <a:lnTo>
                    <a:pt x="137922" y="394868"/>
                  </a:lnTo>
                  <a:lnTo>
                    <a:pt x="147383" y="386626"/>
                  </a:lnTo>
                  <a:lnTo>
                    <a:pt x="149148" y="384327"/>
                  </a:lnTo>
                  <a:lnTo>
                    <a:pt x="165112" y="361823"/>
                  </a:lnTo>
                  <a:lnTo>
                    <a:pt x="174396" y="346938"/>
                  </a:lnTo>
                  <a:lnTo>
                    <a:pt x="179730" y="338391"/>
                  </a:lnTo>
                  <a:lnTo>
                    <a:pt x="193649" y="314464"/>
                  </a:lnTo>
                  <a:lnTo>
                    <a:pt x="207505" y="290474"/>
                  </a:lnTo>
                  <a:lnTo>
                    <a:pt x="265226" y="196176"/>
                  </a:lnTo>
                  <a:lnTo>
                    <a:pt x="293649" y="148729"/>
                  </a:lnTo>
                  <a:lnTo>
                    <a:pt x="307746" y="124929"/>
                  </a:lnTo>
                  <a:lnTo>
                    <a:pt x="349631" y="53225"/>
                  </a:lnTo>
                  <a:lnTo>
                    <a:pt x="363474" y="29248"/>
                  </a:lnTo>
                  <a:lnTo>
                    <a:pt x="377875" y="3835"/>
                  </a:lnTo>
                  <a:close/>
                </a:path>
                <a:path w="5060950" h="1261110">
                  <a:moveTo>
                    <a:pt x="5060531" y="865708"/>
                  </a:moveTo>
                  <a:lnTo>
                    <a:pt x="5060264" y="864019"/>
                  </a:lnTo>
                  <a:lnTo>
                    <a:pt x="5057737" y="861872"/>
                  </a:lnTo>
                  <a:lnTo>
                    <a:pt x="5055730" y="862025"/>
                  </a:lnTo>
                  <a:lnTo>
                    <a:pt x="5019040" y="905865"/>
                  </a:lnTo>
                  <a:lnTo>
                    <a:pt x="4966335" y="970026"/>
                  </a:lnTo>
                  <a:lnTo>
                    <a:pt x="4914265" y="1034643"/>
                  </a:lnTo>
                  <a:lnTo>
                    <a:pt x="4845863" y="1121498"/>
                  </a:lnTo>
                  <a:lnTo>
                    <a:pt x="4810569" y="1164158"/>
                  </a:lnTo>
                  <a:lnTo>
                    <a:pt x="4799406" y="1178572"/>
                  </a:lnTo>
                  <a:lnTo>
                    <a:pt x="4796460" y="1176007"/>
                  </a:lnTo>
                  <a:lnTo>
                    <a:pt x="4779734" y="1162265"/>
                  </a:lnTo>
                  <a:lnTo>
                    <a:pt x="4744910" y="1136142"/>
                  </a:lnTo>
                  <a:lnTo>
                    <a:pt x="4707852" y="1112164"/>
                  </a:lnTo>
                  <a:lnTo>
                    <a:pt x="4687125" y="1101039"/>
                  </a:lnTo>
                  <a:lnTo>
                    <a:pt x="4685957" y="1101039"/>
                  </a:lnTo>
                  <a:lnTo>
                    <a:pt x="4683417" y="1102182"/>
                  </a:lnTo>
                  <a:lnTo>
                    <a:pt x="4682655" y="1104176"/>
                  </a:lnTo>
                  <a:lnTo>
                    <a:pt x="4683430" y="1105877"/>
                  </a:lnTo>
                  <a:lnTo>
                    <a:pt x="4704270" y="1145438"/>
                  </a:lnTo>
                  <a:lnTo>
                    <a:pt x="4728045" y="1182230"/>
                  </a:lnTo>
                  <a:lnTo>
                    <a:pt x="4753813" y="1217066"/>
                  </a:lnTo>
                  <a:lnTo>
                    <a:pt x="4781385" y="1250188"/>
                  </a:lnTo>
                  <a:lnTo>
                    <a:pt x="4809083" y="1260551"/>
                  </a:lnTo>
                  <a:lnTo>
                    <a:pt x="4820564" y="1256715"/>
                  </a:lnTo>
                  <a:lnTo>
                    <a:pt x="4847768" y="1223683"/>
                  </a:lnTo>
                  <a:lnTo>
                    <a:pt x="4876304" y="1176312"/>
                  </a:lnTo>
                  <a:lnTo>
                    <a:pt x="4890160" y="1152347"/>
                  </a:lnTo>
                  <a:lnTo>
                    <a:pt x="4947882" y="1058049"/>
                  </a:lnTo>
                  <a:lnTo>
                    <a:pt x="4976304" y="1010589"/>
                  </a:lnTo>
                  <a:lnTo>
                    <a:pt x="4990401" y="986790"/>
                  </a:lnTo>
                  <a:lnTo>
                    <a:pt x="5032286" y="915085"/>
                  </a:lnTo>
                  <a:lnTo>
                    <a:pt x="5046129" y="891108"/>
                  </a:lnTo>
                  <a:lnTo>
                    <a:pt x="5060531" y="865708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0750296" y="3004845"/>
              <a:ext cx="824230" cy="0"/>
            </a:xfrm>
            <a:custGeom>
              <a:avLst/>
              <a:gdLst/>
              <a:ahLst/>
              <a:cxnLst/>
              <a:rect l="l" t="t" r="r" b="b"/>
              <a:pathLst>
                <a:path w="824229">
                  <a:moveTo>
                    <a:pt x="0" y="0"/>
                  </a:moveTo>
                  <a:lnTo>
                    <a:pt x="823963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1162271" y="2703499"/>
              <a:ext cx="0" cy="301625"/>
            </a:xfrm>
            <a:custGeom>
              <a:avLst/>
              <a:gdLst/>
              <a:ahLst/>
              <a:cxnLst/>
              <a:rect l="l" t="t" r="r" b="b"/>
              <a:pathLst>
                <a:path h="301625">
                  <a:moveTo>
                    <a:pt x="0" y="301345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1162271" y="2877870"/>
              <a:ext cx="127000" cy="127000"/>
            </a:xfrm>
            <a:custGeom>
              <a:avLst/>
              <a:gdLst/>
              <a:ahLst/>
              <a:cxnLst/>
              <a:rect l="l" t="t" r="r" b="b"/>
              <a:pathLst>
                <a:path w="127000" h="127000">
                  <a:moveTo>
                    <a:pt x="126987" y="0"/>
                  </a:moveTo>
                  <a:lnTo>
                    <a:pt x="0" y="0"/>
                  </a:lnTo>
                  <a:lnTo>
                    <a:pt x="0" y="126987"/>
                  </a:lnTo>
                  <a:lnTo>
                    <a:pt x="126987" y="126987"/>
                  </a:lnTo>
                  <a:lnTo>
                    <a:pt x="126987" y="0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0115512" y="1941487"/>
              <a:ext cx="281305" cy="281305"/>
            </a:xfrm>
            <a:custGeom>
              <a:avLst/>
              <a:gdLst/>
              <a:ahLst/>
              <a:cxnLst/>
              <a:rect l="l" t="t" r="r" b="b"/>
              <a:pathLst>
                <a:path w="281304" h="281305">
                  <a:moveTo>
                    <a:pt x="281101" y="0"/>
                  </a:moveTo>
                  <a:lnTo>
                    <a:pt x="0" y="281101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0282326" y="1941487"/>
              <a:ext cx="281305" cy="281305"/>
            </a:xfrm>
            <a:custGeom>
              <a:avLst/>
              <a:gdLst/>
              <a:ahLst/>
              <a:cxnLst/>
              <a:rect l="l" t="t" r="r" b="b"/>
              <a:pathLst>
                <a:path w="281304" h="281305">
                  <a:moveTo>
                    <a:pt x="281114" y="0"/>
                  </a:moveTo>
                  <a:lnTo>
                    <a:pt x="0" y="281101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554158" y="3806139"/>
              <a:ext cx="5083810" cy="581660"/>
            </a:xfrm>
            <a:custGeom>
              <a:avLst/>
              <a:gdLst/>
              <a:ahLst/>
              <a:cxnLst/>
              <a:rect l="l" t="t" r="r" b="b"/>
              <a:pathLst>
                <a:path w="5083809" h="581660">
                  <a:moveTo>
                    <a:pt x="5053787" y="0"/>
                  </a:moveTo>
                  <a:lnTo>
                    <a:pt x="29883" y="0"/>
                  </a:lnTo>
                  <a:lnTo>
                    <a:pt x="18248" y="2349"/>
                  </a:lnTo>
                  <a:lnTo>
                    <a:pt x="8750" y="8756"/>
                  </a:lnTo>
                  <a:lnTo>
                    <a:pt x="2347" y="18259"/>
                  </a:lnTo>
                  <a:lnTo>
                    <a:pt x="0" y="29895"/>
                  </a:lnTo>
                  <a:lnTo>
                    <a:pt x="0" y="551700"/>
                  </a:lnTo>
                  <a:lnTo>
                    <a:pt x="2347" y="563337"/>
                  </a:lnTo>
                  <a:lnTo>
                    <a:pt x="8750" y="572839"/>
                  </a:lnTo>
                  <a:lnTo>
                    <a:pt x="18248" y="579246"/>
                  </a:lnTo>
                  <a:lnTo>
                    <a:pt x="29883" y="581596"/>
                  </a:lnTo>
                  <a:lnTo>
                    <a:pt x="5053787" y="581596"/>
                  </a:lnTo>
                  <a:lnTo>
                    <a:pt x="5065428" y="579246"/>
                  </a:lnTo>
                  <a:lnTo>
                    <a:pt x="5074931" y="572839"/>
                  </a:lnTo>
                  <a:lnTo>
                    <a:pt x="5081335" y="563337"/>
                  </a:lnTo>
                  <a:lnTo>
                    <a:pt x="5083683" y="551700"/>
                  </a:lnTo>
                  <a:lnTo>
                    <a:pt x="5083683" y="29895"/>
                  </a:lnTo>
                  <a:lnTo>
                    <a:pt x="5081335" y="18259"/>
                  </a:lnTo>
                  <a:lnTo>
                    <a:pt x="5074931" y="8756"/>
                  </a:lnTo>
                  <a:lnTo>
                    <a:pt x="5065428" y="2349"/>
                  </a:lnTo>
                  <a:lnTo>
                    <a:pt x="505378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554158" y="3806139"/>
              <a:ext cx="5083810" cy="581660"/>
            </a:xfrm>
            <a:custGeom>
              <a:avLst/>
              <a:gdLst/>
              <a:ahLst/>
              <a:cxnLst/>
              <a:rect l="l" t="t" r="r" b="b"/>
              <a:pathLst>
                <a:path w="5083809" h="581660">
                  <a:moveTo>
                    <a:pt x="5053787" y="581596"/>
                  </a:moveTo>
                  <a:lnTo>
                    <a:pt x="29883" y="581596"/>
                  </a:lnTo>
                  <a:lnTo>
                    <a:pt x="18248" y="579246"/>
                  </a:lnTo>
                  <a:lnTo>
                    <a:pt x="8750" y="572839"/>
                  </a:lnTo>
                  <a:lnTo>
                    <a:pt x="2347" y="563337"/>
                  </a:lnTo>
                  <a:lnTo>
                    <a:pt x="0" y="551700"/>
                  </a:lnTo>
                  <a:lnTo>
                    <a:pt x="0" y="29895"/>
                  </a:lnTo>
                  <a:lnTo>
                    <a:pt x="2347" y="18259"/>
                  </a:lnTo>
                  <a:lnTo>
                    <a:pt x="8750" y="8756"/>
                  </a:lnTo>
                  <a:lnTo>
                    <a:pt x="18248" y="2349"/>
                  </a:lnTo>
                  <a:lnTo>
                    <a:pt x="29883" y="0"/>
                  </a:lnTo>
                  <a:lnTo>
                    <a:pt x="5053787" y="0"/>
                  </a:lnTo>
                  <a:lnTo>
                    <a:pt x="5065428" y="2349"/>
                  </a:lnTo>
                  <a:lnTo>
                    <a:pt x="5074931" y="8756"/>
                  </a:lnTo>
                  <a:lnTo>
                    <a:pt x="5081335" y="18259"/>
                  </a:lnTo>
                  <a:lnTo>
                    <a:pt x="5083683" y="29895"/>
                  </a:lnTo>
                  <a:lnTo>
                    <a:pt x="5083683" y="551700"/>
                  </a:lnTo>
                  <a:lnTo>
                    <a:pt x="5081335" y="563337"/>
                  </a:lnTo>
                  <a:lnTo>
                    <a:pt x="5074931" y="572839"/>
                  </a:lnTo>
                  <a:lnTo>
                    <a:pt x="5065428" y="579246"/>
                  </a:lnTo>
                  <a:lnTo>
                    <a:pt x="5053787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22"/>
          <p:cNvSpPr txBox="1"/>
          <p:nvPr/>
        </p:nvSpPr>
        <p:spPr>
          <a:xfrm>
            <a:off x="751265" y="735406"/>
            <a:ext cx="2717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9" name="object 33"/>
          <p:cNvSpPr txBox="1"/>
          <p:nvPr/>
        </p:nvSpPr>
        <p:spPr>
          <a:xfrm>
            <a:off x="1886103" y="4775237"/>
            <a:ext cx="225833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AC is parallel to DE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60" name="object 45"/>
          <p:cNvSpPr txBox="1"/>
          <p:nvPr/>
        </p:nvSpPr>
        <p:spPr>
          <a:xfrm>
            <a:off x="1887201" y="5634657"/>
            <a:ext cx="22365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DE is parallel to AF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61" name="object 46"/>
          <p:cNvSpPr txBox="1"/>
          <p:nvPr/>
        </p:nvSpPr>
        <p:spPr>
          <a:xfrm>
            <a:off x="6529972" y="4777575"/>
            <a:ext cx="295990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AF is perpendicular to CH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62" name="object 47"/>
          <p:cNvSpPr txBox="1"/>
          <p:nvPr/>
        </p:nvSpPr>
        <p:spPr>
          <a:xfrm>
            <a:off x="6529856" y="5637051"/>
            <a:ext cx="296201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CH is perpendicular to DE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63" name="object 48"/>
          <p:cNvSpPr txBox="1"/>
          <p:nvPr/>
        </p:nvSpPr>
        <p:spPr>
          <a:xfrm>
            <a:off x="4343400" y="3904526"/>
            <a:ext cx="352644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Tick all the correct statements.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64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58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58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973993" y="4253001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973993" y="4253001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897610"/>
                  </a:moveTo>
                  <a:lnTo>
                    <a:pt x="0" y="897610"/>
                  </a:lnTo>
                  <a:lnTo>
                    <a:pt x="0" y="0"/>
                  </a:lnTo>
                  <a:lnTo>
                    <a:pt x="2244013" y="0"/>
                  </a:lnTo>
                  <a:lnTo>
                    <a:pt x="2244013" y="897610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379524" y="1529003"/>
            <a:ext cx="814547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Each large tray has 22 cupcakes and each small tray has 12 cupcakes.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96324" y="615543"/>
            <a:ext cx="594360" cy="594360"/>
            <a:chOff x="596324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778929" y="750307"/>
            <a:ext cx="847428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579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12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Shen buys 4 large trays of cupcakes and 6 small trays of cupcakes.</a:t>
            </a:r>
          </a:p>
        </p:txBody>
      </p:sp>
      <p:grpSp>
        <p:nvGrpSpPr>
          <p:cNvPr id="26" name="object 26"/>
          <p:cNvGrpSpPr/>
          <p:nvPr/>
        </p:nvGrpSpPr>
        <p:grpSpPr>
          <a:xfrm>
            <a:off x="3907891" y="2761970"/>
            <a:ext cx="4389120" cy="594360"/>
            <a:chOff x="3907891" y="2761970"/>
            <a:chExt cx="4389120" cy="594360"/>
          </a:xfrm>
        </p:grpSpPr>
        <p:sp>
          <p:nvSpPr>
            <p:cNvPr id="27" name="object 27"/>
            <p:cNvSpPr/>
            <p:nvPr/>
          </p:nvSpPr>
          <p:spPr>
            <a:xfrm>
              <a:off x="3914241" y="2768320"/>
              <a:ext cx="4376420" cy="581660"/>
            </a:xfrm>
            <a:custGeom>
              <a:avLst/>
              <a:gdLst/>
              <a:ahLst/>
              <a:cxnLst/>
              <a:rect l="l" t="t" r="r" b="b"/>
              <a:pathLst>
                <a:path w="4376420" h="581660">
                  <a:moveTo>
                    <a:pt x="4348289" y="0"/>
                  </a:moveTo>
                  <a:lnTo>
                    <a:pt x="27736" y="0"/>
                  </a:lnTo>
                  <a:lnTo>
                    <a:pt x="16941" y="2178"/>
                  </a:lnTo>
                  <a:lnTo>
                    <a:pt x="8124" y="8118"/>
                  </a:lnTo>
                  <a:lnTo>
                    <a:pt x="2180" y="16930"/>
                  </a:lnTo>
                  <a:lnTo>
                    <a:pt x="0" y="27724"/>
                  </a:lnTo>
                  <a:lnTo>
                    <a:pt x="0" y="553859"/>
                  </a:lnTo>
                  <a:lnTo>
                    <a:pt x="2180" y="564655"/>
                  </a:lnTo>
                  <a:lnTo>
                    <a:pt x="8124" y="573471"/>
                  </a:lnTo>
                  <a:lnTo>
                    <a:pt x="16941" y="579416"/>
                  </a:lnTo>
                  <a:lnTo>
                    <a:pt x="27736" y="581596"/>
                  </a:lnTo>
                  <a:lnTo>
                    <a:pt x="4348289" y="581596"/>
                  </a:lnTo>
                  <a:lnTo>
                    <a:pt x="4359092" y="579416"/>
                  </a:lnTo>
                  <a:lnTo>
                    <a:pt x="4367912" y="573471"/>
                  </a:lnTo>
                  <a:lnTo>
                    <a:pt x="4373858" y="564655"/>
                  </a:lnTo>
                  <a:lnTo>
                    <a:pt x="4376039" y="553859"/>
                  </a:lnTo>
                  <a:lnTo>
                    <a:pt x="4376039" y="27724"/>
                  </a:lnTo>
                  <a:lnTo>
                    <a:pt x="4373858" y="16930"/>
                  </a:lnTo>
                  <a:lnTo>
                    <a:pt x="4367912" y="8118"/>
                  </a:lnTo>
                  <a:lnTo>
                    <a:pt x="4359092" y="2178"/>
                  </a:lnTo>
                  <a:lnTo>
                    <a:pt x="4348289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914241" y="2768320"/>
              <a:ext cx="4376420" cy="581660"/>
            </a:xfrm>
            <a:custGeom>
              <a:avLst/>
              <a:gdLst/>
              <a:ahLst/>
              <a:cxnLst/>
              <a:rect l="l" t="t" r="r" b="b"/>
              <a:pathLst>
                <a:path w="4376420" h="581660">
                  <a:moveTo>
                    <a:pt x="4348289" y="581596"/>
                  </a:moveTo>
                  <a:lnTo>
                    <a:pt x="27736" y="581596"/>
                  </a:lnTo>
                  <a:lnTo>
                    <a:pt x="16941" y="579416"/>
                  </a:lnTo>
                  <a:lnTo>
                    <a:pt x="8124" y="573471"/>
                  </a:lnTo>
                  <a:lnTo>
                    <a:pt x="2180" y="564655"/>
                  </a:lnTo>
                  <a:lnTo>
                    <a:pt x="0" y="553859"/>
                  </a:lnTo>
                  <a:lnTo>
                    <a:pt x="0" y="27724"/>
                  </a:lnTo>
                  <a:lnTo>
                    <a:pt x="2180" y="16930"/>
                  </a:lnTo>
                  <a:lnTo>
                    <a:pt x="8124" y="8118"/>
                  </a:lnTo>
                  <a:lnTo>
                    <a:pt x="16941" y="2178"/>
                  </a:lnTo>
                  <a:lnTo>
                    <a:pt x="27736" y="0"/>
                  </a:lnTo>
                  <a:lnTo>
                    <a:pt x="4348289" y="0"/>
                  </a:lnTo>
                  <a:lnTo>
                    <a:pt x="4359092" y="2178"/>
                  </a:lnTo>
                  <a:lnTo>
                    <a:pt x="4367912" y="8118"/>
                  </a:lnTo>
                  <a:lnTo>
                    <a:pt x="4373858" y="16930"/>
                  </a:lnTo>
                  <a:lnTo>
                    <a:pt x="4376039" y="27724"/>
                  </a:lnTo>
                  <a:lnTo>
                    <a:pt x="4376039" y="553859"/>
                  </a:lnTo>
                  <a:lnTo>
                    <a:pt x="4373858" y="564655"/>
                  </a:lnTo>
                  <a:lnTo>
                    <a:pt x="4367912" y="573471"/>
                  </a:lnTo>
                  <a:lnTo>
                    <a:pt x="4359092" y="579416"/>
                  </a:lnTo>
                  <a:lnTo>
                    <a:pt x="4348289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4191000" y="2880000"/>
            <a:ext cx="400442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How many </a:t>
            </a:r>
            <a:r>
              <a:rPr sz="2000" b="1" spc="-10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cupcakes </a:t>
            </a: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does Shen buy?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31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8716124" y="4253001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01" y="897610"/>
                  </a:lnTo>
                  <a:lnTo>
                    <a:pt x="224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778929" y="737249"/>
            <a:ext cx="839808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579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12	</a:t>
            </a:r>
            <a:r>
              <a:rPr dirty="0">
                <a:latin typeface="Grammarsaurus" pitchFamily="2" charset="0"/>
              </a:rPr>
              <a:t>Shen buys </a:t>
            </a:r>
            <a:r>
              <a:rPr u="heavy" dirty="0">
                <a:uFill>
                  <a:solidFill>
                    <a:srgbClr val="68C5C4"/>
                  </a:solidFill>
                </a:uFill>
                <a:latin typeface="Grammarsaurus" pitchFamily="2" charset="0"/>
              </a:rPr>
              <a:t>4 large trays</a:t>
            </a:r>
            <a:r>
              <a:rPr dirty="0">
                <a:latin typeface="Grammarsaurus" pitchFamily="2" charset="0"/>
              </a:rPr>
              <a:t> of cupcakes and </a:t>
            </a:r>
            <a:r>
              <a:rPr u="heavy" dirty="0">
                <a:uFill>
                  <a:solidFill>
                    <a:srgbClr val="68C5C4"/>
                  </a:solidFill>
                </a:uFill>
                <a:latin typeface="Grammarsaurus" pitchFamily="2" charset="0"/>
              </a:rPr>
              <a:t>6 small trays</a:t>
            </a:r>
            <a:r>
              <a:rPr dirty="0">
                <a:latin typeface="Grammarsaurus" pitchFamily="2" charset="0"/>
              </a:rPr>
              <a:t> of cupcakes.</a:t>
            </a:r>
          </a:p>
        </p:txBody>
      </p:sp>
      <p:grpSp>
        <p:nvGrpSpPr>
          <p:cNvPr id="23" name="object 23"/>
          <p:cNvGrpSpPr/>
          <p:nvPr/>
        </p:nvGrpSpPr>
        <p:grpSpPr>
          <a:xfrm>
            <a:off x="3907891" y="2452268"/>
            <a:ext cx="4389120" cy="594360"/>
            <a:chOff x="3907891" y="2452268"/>
            <a:chExt cx="4389120" cy="594360"/>
          </a:xfrm>
        </p:grpSpPr>
        <p:sp>
          <p:nvSpPr>
            <p:cNvPr id="24" name="object 24"/>
            <p:cNvSpPr/>
            <p:nvPr/>
          </p:nvSpPr>
          <p:spPr>
            <a:xfrm>
              <a:off x="3914241" y="2458618"/>
              <a:ext cx="4376420" cy="581660"/>
            </a:xfrm>
            <a:custGeom>
              <a:avLst/>
              <a:gdLst/>
              <a:ahLst/>
              <a:cxnLst/>
              <a:rect l="l" t="t" r="r" b="b"/>
              <a:pathLst>
                <a:path w="4376420" h="581660">
                  <a:moveTo>
                    <a:pt x="4348302" y="0"/>
                  </a:moveTo>
                  <a:lnTo>
                    <a:pt x="27749" y="0"/>
                  </a:lnTo>
                  <a:lnTo>
                    <a:pt x="16952" y="2178"/>
                  </a:lnTo>
                  <a:lnTo>
                    <a:pt x="8131" y="8118"/>
                  </a:lnTo>
                  <a:lnTo>
                    <a:pt x="2182" y="16930"/>
                  </a:lnTo>
                  <a:lnTo>
                    <a:pt x="0" y="27724"/>
                  </a:lnTo>
                  <a:lnTo>
                    <a:pt x="0" y="553859"/>
                  </a:lnTo>
                  <a:lnTo>
                    <a:pt x="2182" y="564655"/>
                  </a:lnTo>
                  <a:lnTo>
                    <a:pt x="8131" y="573471"/>
                  </a:lnTo>
                  <a:lnTo>
                    <a:pt x="16952" y="579416"/>
                  </a:lnTo>
                  <a:lnTo>
                    <a:pt x="27749" y="581596"/>
                  </a:lnTo>
                  <a:lnTo>
                    <a:pt x="4348302" y="581596"/>
                  </a:lnTo>
                  <a:lnTo>
                    <a:pt x="4359097" y="579416"/>
                  </a:lnTo>
                  <a:lnTo>
                    <a:pt x="4367914" y="573471"/>
                  </a:lnTo>
                  <a:lnTo>
                    <a:pt x="4373858" y="564655"/>
                  </a:lnTo>
                  <a:lnTo>
                    <a:pt x="4376039" y="553859"/>
                  </a:lnTo>
                  <a:lnTo>
                    <a:pt x="4376039" y="27724"/>
                  </a:lnTo>
                  <a:lnTo>
                    <a:pt x="4373858" y="16930"/>
                  </a:lnTo>
                  <a:lnTo>
                    <a:pt x="4367914" y="8118"/>
                  </a:lnTo>
                  <a:lnTo>
                    <a:pt x="4359097" y="2178"/>
                  </a:lnTo>
                  <a:lnTo>
                    <a:pt x="4348302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914241" y="2458618"/>
              <a:ext cx="4376420" cy="581660"/>
            </a:xfrm>
            <a:custGeom>
              <a:avLst/>
              <a:gdLst/>
              <a:ahLst/>
              <a:cxnLst/>
              <a:rect l="l" t="t" r="r" b="b"/>
              <a:pathLst>
                <a:path w="4376420" h="581660">
                  <a:moveTo>
                    <a:pt x="4348302" y="581596"/>
                  </a:moveTo>
                  <a:lnTo>
                    <a:pt x="27749" y="581596"/>
                  </a:lnTo>
                  <a:lnTo>
                    <a:pt x="16952" y="579416"/>
                  </a:lnTo>
                  <a:lnTo>
                    <a:pt x="8131" y="573471"/>
                  </a:lnTo>
                  <a:lnTo>
                    <a:pt x="2182" y="564655"/>
                  </a:lnTo>
                  <a:lnTo>
                    <a:pt x="0" y="553859"/>
                  </a:lnTo>
                  <a:lnTo>
                    <a:pt x="0" y="27724"/>
                  </a:lnTo>
                  <a:lnTo>
                    <a:pt x="2182" y="16930"/>
                  </a:lnTo>
                  <a:lnTo>
                    <a:pt x="8131" y="8118"/>
                  </a:lnTo>
                  <a:lnTo>
                    <a:pt x="16952" y="2178"/>
                  </a:lnTo>
                  <a:lnTo>
                    <a:pt x="27749" y="0"/>
                  </a:lnTo>
                  <a:lnTo>
                    <a:pt x="4348302" y="0"/>
                  </a:lnTo>
                  <a:lnTo>
                    <a:pt x="4359097" y="2178"/>
                  </a:lnTo>
                  <a:lnTo>
                    <a:pt x="4367914" y="8118"/>
                  </a:lnTo>
                  <a:lnTo>
                    <a:pt x="4373858" y="16930"/>
                  </a:lnTo>
                  <a:lnTo>
                    <a:pt x="4376039" y="27724"/>
                  </a:lnTo>
                  <a:lnTo>
                    <a:pt x="4376039" y="553859"/>
                  </a:lnTo>
                  <a:lnTo>
                    <a:pt x="4373858" y="564655"/>
                  </a:lnTo>
                  <a:lnTo>
                    <a:pt x="4367914" y="573471"/>
                  </a:lnTo>
                  <a:lnTo>
                    <a:pt x="4359097" y="579416"/>
                  </a:lnTo>
                  <a:lnTo>
                    <a:pt x="4348302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379524" y="1529003"/>
            <a:ext cx="8297876" cy="13721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Each </a:t>
            </a:r>
            <a:r>
              <a:rPr sz="2000" u="heavy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large tray has 22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cupcakes and each </a:t>
            </a:r>
            <a:r>
              <a:rPr sz="2000" u="heavy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small tray has 12 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cupcakes.</a:t>
            </a: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</a:pP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035"/>
              </a:spcBef>
            </a:pPr>
            <a:endParaRPr sz="2000" dirty="0">
              <a:latin typeface="Grammarsaurus" pitchFamily="2" charset="0"/>
              <a:cs typeface="Gill Sans MT"/>
            </a:endParaRPr>
          </a:p>
          <a:p>
            <a:pPr marL="2781935">
              <a:lnSpc>
                <a:spcPct val="100000"/>
              </a:lnSpc>
              <a:spcBef>
                <a:spcPts val="5"/>
              </a:spcBef>
            </a:pP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How many </a:t>
            </a:r>
            <a:r>
              <a:rPr sz="2000" b="1" spc="-100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cupcakes </a:t>
            </a: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does Shen buy?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902611" y="3396386"/>
            <a:ext cx="2542363" cy="1090042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Large trays:</a:t>
            </a:r>
            <a:endParaRPr sz="20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 trays, 22 cupcakes</a:t>
            </a:r>
            <a:endParaRPr sz="20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 x 22 = 88 cupcakes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912810" y="4818913"/>
            <a:ext cx="2521828" cy="10922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Small trays:</a:t>
            </a:r>
            <a:endParaRPr sz="200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 trays, 12 cupcakes</a:t>
            </a:r>
            <a:endParaRPr sz="200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 x 12 = 72 cupcakes</a:t>
            </a:r>
            <a:endParaRPr sz="2000">
              <a:latin typeface="Grammarsaurus" pitchFamily="2" charset="0"/>
              <a:cs typeface="Arial"/>
            </a:endParaRPr>
          </a:p>
        </p:txBody>
      </p:sp>
      <p:graphicFrame>
        <p:nvGraphicFramePr>
          <p:cNvPr id="29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538562"/>
              </p:ext>
            </p:extLst>
          </p:nvPr>
        </p:nvGraphicFramePr>
        <p:xfrm>
          <a:off x="5621883" y="3821112"/>
          <a:ext cx="1757679" cy="17570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9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94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9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94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4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048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048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595">
                <a:tc>
                  <a:txBody>
                    <a:bodyPr/>
                    <a:lstStyle/>
                    <a:p>
                      <a:pPr marL="15494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56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6210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en-US" sz="8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4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2300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0" name="object 30"/>
          <p:cNvSpPr txBox="1"/>
          <p:nvPr/>
        </p:nvSpPr>
        <p:spPr>
          <a:xfrm>
            <a:off x="8716124" y="4253001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3622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1860"/>
              </a:spcBef>
            </a:pPr>
            <a:r>
              <a:rPr sz="26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160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32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69" y="621893"/>
              <a:ext cx="3469640" cy="581660"/>
            </a:xfrm>
            <a:custGeom>
              <a:avLst/>
              <a:gdLst/>
              <a:ahLst/>
              <a:cxnLst/>
              <a:rect l="l" t="t" r="r" b="b"/>
              <a:pathLst>
                <a:path w="3469640" h="581660">
                  <a:moveTo>
                    <a:pt x="3444328" y="0"/>
                  </a:moveTo>
                  <a:lnTo>
                    <a:pt x="24701" y="0"/>
                  </a:lnTo>
                  <a:lnTo>
                    <a:pt x="15087" y="1939"/>
                  </a:lnTo>
                  <a:lnTo>
                    <a:pt x="7235" y="7229"/>
                  </a:lnTo>
                  <a:lnTo>
                    <a:pt x="1941" y="15076"/>
                  </a:lnTo>
                  <a:lnTo>
                    <a:pt x="0" y="24688"/>
                  </a:lnTo>
                  <a:lnTo>
                    <a:pt x="0" y="556895"/>
                  </a:lnTo>
                  <a:lnTo>
                    <a:pt x="1941" y="566508"/>
                  </a:lnTo>
                  <a:lnTo>
                    <a:pt x="7235" y="574360"/>
                  </a:lnTo>
                  <a:lnTo>
                    <a:pt x="15087" y="579654"/>
                  </a:lnTo>
                  <a:lnTo>
                    <a:pt x="24701" y="581596"/>
                  </a:lnTo>
                  <a:lnTo>
                    <a:pt x="3444328" y="581596"/>
                  </a:lnTo>
                  <a:lnTo>
                    <a:pt x="3453940" y="579654"/>
                  </a:lnTo>
                  <a:lnTo>
                    <a:pt x="3461788" y="574360"/>
                  </a:lnTo>
                  <a:lnTo>
                    <a:pt x="3467078" y="566508"/>
                  </a:lnTo>
                  <a:lnTo>
                    <a:pt x="3469017" y="556895"/>
                  </a:lnTo>
                  <a:lnTo>
                    <a:pt x="3469017" y="24688"/>
                  </a:lnTo>
                  <a:lnTo>
                    <a:pt x="3467078" y="15076"/>
                  </a:lnTo>
                  <a:lnTo>
                    <a:pt x="3461788" y="7229"/>
                  </a:lnTo>
                  <a:lnTo>
                    <a:pt x="3453940" y="1939"/>
                  </a:lnTo>
                  <a:lnTo>
                    <a:pt x="3444328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69" y="621893"/>
              <a:ext cx="3469640" cy="581660"/>
            </a:xfrm>
            <a:custGeom>
              <a:avLst/>
              <a:gdLst/>
              <a:ahLst/>
              <a:cxnLst/>
              <a:rect l="l" t="t" r="r" b="b"/>
              <a:pathLst>
                <a:path w="3469640" h="581660">
                  <a:moveTo>
                    <a:pt x="3444328" y="581596"/>
                  </a:moveTo>
                  <a:lnTo>
                    <a:pt x="24701" y="581596"/>
                  </a:lnTo>
                  <a:lnTo>
                    <a:pt x="15087" y="579654"/>
                  </a:lnTo>
                  <a:lnTo>
                    <a:pt x="7235" y="574360"/>
                  </a:lnTo>
                  <a:lnTo>
                    <a:pt x="1941" y="566508"/>
                  </a:lnTo>
                  <a:lnTo>
                    <a:pt x="0" y="556895"/>
                  </a:lnTo>
                  <a:lnTo>
                    <a:pt x="0" y="24688"/>
                  </a:lnTo>
                  <a:lnTo>
                    <a:pt x="1941" y="15076"/>
                  </a:lnTo>
                  <a:lnTo>
                    <a:pt x="7235" y="7229"/>
                  </a:lnTo>
                  <a:lnTo>
                    <a:pt x="15087" y="1939"/>
                  </a:lnTo>
                  <a:lnTo>
                    <a:pt x="24701" y="0"/>
                  </a:lnTo>
                  <a:lnTo>
                    <a:pt x="3444328" y="0"/>
                  </a:lnTo>
                  <a:lnTo>
                    <a:pt x="3453940" y="1939"/>
                  </a:lnTo>
                  <a:lnTo>
                    <a:pt x="3461788" y="7229"/>
                  </a:lnTo>
                  <a:lnTo>
                    <a:pt x="3467078" y="15076"/>
                  </a:lnTo>
                  <a:lnTo>
                    <a:pt x="3469017" y="24688"/>
                  </a:lnTo>
                  <a:lnTo>
                    <a:pt x="3469017" y="556895"/>
                  </a:lnTo>
                  <a:lnTo>
                    <a:pt x="3467078" y="566508"/>
                  </a:lnTo>
                  <a:lnTo>
                    <a:pt x="3461788" y="574360"/>
                  </a:lnTo>
                  <a:lnTo>
                    <a:pt x="3453940" y="579654"/>
                  </a:lnTo>
                  <a:lnTo>
                    <a:pt x="3444328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1390270" y="734504"/>
            <a:ext cx="91253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858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Fill in the missing numbers.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595688" y="615543"/>
            <a:ext cx="594360" cy="594360"/>
            <a:chOff x="595688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744184" y="736307"/>
            <a:ext cx="29781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13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927616" y="2178050"/>
            <a:ext cx="3787140" cy="632460"/>
            <a:chOff x="2927616" y="2178050"/>
            <a:chExt cx="3787140" cy="632460"/>
          </a:xfrm>
        </p:grpSpPr>
        <p:sp>
          <p:nvSpPr>
            <p:cNvPr id="27" name="object 27"/>
            <p:cNvSpPr/>
            <p:nvPr/>
          </p:nvSpPr>
          <p:spPr>
            <a:xfrm>
              <a:off x="2933966" y="2184400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0"/>
                  </a:moveTo>
                  <a:lnTo>
                    <a:pt x="117995" y="0"/>
                  </a:lnTo>
                  <a:lnTo>
                    <a:pt x="72067" y="9273"/>
                  </a:lnTo>
                  <a:lnTo>
                    <a:pt x="34561" y="34561"/>
                  </a:lnTo>
                  <a:lnTo>
                    <a:pt x="9273" y="72067"/>
                  </a:lnTo>
                  <a:lnTo>
                    <a:pt x="0" y="117995"/>
                  </a:lnTo>
                  <a:lnTo>
                    <a:pt x="0" y="501307"/>
                  </a:lnTo>
                  <a:lnTo>
                    <a:pt x="9273" y="547234"/>
                  </a:lnTo>
                  <a:lnTo>
                    <a:pt x="34561" y="584741"/>
                  </a:lnTo>
                  <a:lnTo>
                    <a:pt x="72067" y="610029"/>
                  </a:lnTo>
                  <a:lnTo>
                    <a:pt x="117995" y="619302"/>
                  </a:lnTo>
                  <a:lnTo>
                    <a:pt x="1105903" y="619302"/>
                  </a:lnTo>
                  <a:lnTo>
                    <a:pt x="1151831" y="610029"/>
                  </a:lnTo>
                  <a:lnTo>
                    <a:pt x="1189337" y="584741"/>
                  </a:lnTo>
                  <a:lnTo>
                    <a:pt x="1214625" y="547234"/>
                  </a:lnTo>
                  <a:lnTo>
                    <a:pt x="1223899" y="501307"/>
                  </a:lnTo>
                  <a:lnTo>
                    <a:pt x="1223899" y="117995"/>
                  </a:lnTo>
                  <a:lnTo>
                    <a:pt x="1214625" y="72067"/>
                  </a:lnTo>
                  <a:lnTo>
                    <a:pt x="1189337" y="34561"/>
                  </a:lnTo>
                  <a:lnTo>
                    <a:pt x="1151831" y="9273"/>
                  </a:lnTo>
                  <a:lnTo>
                    <a:pt x="11059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933966" y="2184400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619302"/>
                  </a:moveTo>
                  <a:lnTo>
                    <a:pt x="117995" y="619302"/>
                  </a:lnTo>
                  <a:lnTo>
                    <a:pt x="72067" y="610029"/>
                  </a:lnTo>
                  <a:lnTo>
                    <a:pt x="34561" y="584741"/>
                  </a:lnTo>
                  <a:lnTo>
                    <a:pt x="9273" y="547234"/>
                  </a:lnTo>
                  <a:lnTo>
                    <a:pt x="0" y="501307"/>
                  </a:lnTo>
                  <a:lnTo>
                    <a:pt x="0" y="117995"/>
                  </a:lnTo>
                  <a:lnTo>
                    <a:pt x="9273" y="72067"/>
                  </a:lnTo>
                  <a:lnTo>
                    <a:pt x="34561" y="34561"/>
                  </a:lnTo>
                  <a:lnTo>
                    <a:pt x="72067" y="9273"/>
                  </a:lnTo>
                  <a:lnTo>
                    <a:pt x="117995" y="0"/>
                  </a:lnTo>
                  <a:lnTo>
                    <a:pt x="1105903" y="0"/>
                  </a:lnTo>
                  <a:lnTo>
                    <a:pt x="1151831" y="9273"/>
                  </a:lnTo>
                  <a:lnTo>
                    <a:pt x="1189337" y="34561"/>
                  </a:lnTo>
                  <a:lnTo>
                    <a:pt x="1214625" y="72067"/>
                  </a:lnTo>
                  <a:lnTo>
                    <a:pt x="1223899" y="117995"/>
                  </a:lnTo>
                  <a:lnTo>
                    <a:pt x="1223899" y="501307"/>
                  </a:lnTo>
                  <a:lnTo>
                    <a:pt x="1214625" y="547234"/>
                  </a:lnTo>
                  <a:lnTo>
                    <a:pt x="1189337" y="584741"/>
                  </a:lnTo>
                  <a:lnTo>
                    <a:pt x="1151831" y="610029"/>
                  </a:lnTo>
                  <a:lnTo>
                    <a:pt x="1105903" y="61930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484050" y="2184400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0"/>
                  </a:moveTo>
                  <a:lnTo>
                    <a:pt x="117983" y="0"/>
                  </a:lnTo>
                  <a:lnTo>
                    <a:pt x="72062" y="9273"/>
                  </a:lnTo>
                  <a:lnTo>
                    <a:pt x="34559" y="34561"/>
                  </a:lnTo>
                  <a:lnTo>
                    <a:pt x="9272" y="72067"/>
                  </a:lnTo>
                  <a:lnTo>
                    <a:pt x="0" y="117995"/>
                  </a:lnTo>
                  <a:lnTo>
                    <a:pt x="0" y="501307"/>
                  </a:lnTo>
                  <a:lnTo>
                    <a:pt x="9272" y="547234"/>
                  </a:lnTo>
                  <a:lnTo>
                    <a:pt x="34559" y="584741"/>
                  </a:lnTo>
                  <a:lnTo>
                    <a:pt x="72062" y="610029"/>
                  </a:lnTo>
                  <a:lnTo>
                    <a:pt x="117983" y="619302"/>
                  </a:lnTo>
                  <a:lnTo>
                    <a:pt x="1105903" y="619302"/>
                  </a:lnTo>
                  <a:lnTo>
                    <a:pt x="1151829" y="610029"/>
                  </a:lnTo>
                  <a:lnTo>
                    <a:pt x="1189331" y="584741"/>
                  </a:lnTo>
                  <a:lnTo>
                    <a:pt x="1214615" y="547234"/>
                  </a:lnTo>
                  <a:lnTo>
                    <a:pt x="1223886" y="501307"/>
                  </a:lnTo>
                  <a:lnTo>
                    <a:pt x="1223886" y="117995"/>
                  </a:lnTo>
                  <a:lnTo>
                    <a:pt x="1214615" y="72067"/>
                  </a:lnTo>
                  <a:lnTo>
                    <a:pt x="1189331" y="34561"/>
                  </a:lnTo>
                  <a:lnTo>
                    <a:pt x="1151829" y="9273"/>
                  </a:lnTo>
                  <a:lnTo>
                    <a:pt x="11059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484050" y="2184400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619302"/>
                  </a:moveTo>
                  <a:lnTo>
                    <a:pt x="117983" y="619302"/>
                  </a:lnTo>
                  <a:lnTo>
                    <a:pt x="72062" y="610029"/>
                  </a:lnTo>
                  <a:lnTo>
                    <a:pt x="34559" y="584741"/>
                  </a:lnTo>
                  <a:lnTo>
                    <a:pt x="9272" y="547234"/>
                  </a:lnTo>
                  <a:lnTo>
                    <a:pt x="0" y="501307"/>
                  </a:lnTo>
                  <a:lnTo>
                    <a:pt x="0" y="117995"/>
                  </a:lnTo>
                  <a:lnTo>
                    <a:pt x="9272" y="72067"/>
                  </a:lnTo>
                  <a:lnTo>
                    <a:pt x="34559" y="34561"/>
                  </a:lnTo>
                  <a:lnTo>
                    <a:pt x="72062" y="9273"/>
                  </a:lnTo>
                  <a:lnTo>
                    <a:pt x="117983" y="0"/>
                  </a:lnTo>
                  <a:lnTo>
                    <a:pt x="1105903" y="0"/>
                  </a:lnTo>
                  <a:lnTo>
                    <a:pt x="1151829" y="9273"/>
                  </a:lnTo>
                  <a:lnTo>
                    <a:pt x="1189331" y="34561"/>
                  </a:lnTo>
                  <a:lnTo>
                    <a:pt x="1214615" y="72067"/>
                  </a:lnTo>
                  <a:lnTo>
                    <a:pt x="1223886" y="117995"/>
                  </a:lnTo>
                  <a:lnTo>
                    <a:pt x="1223886" y="501307"/>
                  </a:lnTo>
                  <a:lnTo>
                    <a:pt x="1214615" y="547234"/>
                  </a:lnTo>
                  <a:lnTo>
                    <a:pt x="1189331" y="584741"/>
                  </a:lnTo>
                  <a:lnTo>
                    <a:pt x="1151829" y="610029"/>
                  </a:lnTo>
                  <a:lnTo>
                    <a:pt x="1105903" y="61930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5810948" y="2275649"/>
            <a:ext cx="56959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6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211</a:t>
            </a:r>
            <a:endParaRPr sz="2600" dirty="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8027784" y="2178050"/>
            <a:ext cx="1236980" cy="632460"/>
            <a:chOff x="8027784" y="2178050"/>
            <a:chExt cx="1236980" cy="632460"/>
          </a:xfrm>
        </p:grpSpPr>
        <p:sp>
          <p:nvSpPr>
            <p:cNvPr id="33" name="object 33"/>
            <p:cNvSpPr/>
            <p:nvPr/>
          </p:nvSpPr>
          <p:spPr>
            <a:xfrm>
              <a:off x="8034134" y="2184400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0"/>
                  </a:moveTo>
                  <a:lnTo>
                    <a:pt x="117995" y="0"/>
                  </a:lnTo>
                  <a:lnTo>
                    <a:pt x="72067" y="9273"/>
                  </a:lnTo>
                  <a:lnTo>
                    <a:pt x="34561" y="34561"/>
                  </a:lnTo>
                  <a:lnTo>
                    <a:pt x="9273" y="72067"/>
                  </a:lnTo>
                  <a:lnTo>
                    <a:pt x="0" y="117995"/>
                  </a:lnTo>
                  <a:lnTo>
                    <a:pt x="0" y="501307"/>
                  </a:lnTo>
                  <a:lnTo>
                    <a:pt x="9273" y="547234"/>
                  </a:lnTo>
                  <a:lnTo>
                    <a:pt x="34561" y="584741"/>
                  </a:lnTo>
                  <a:lnTo>
                    <a:pt x="72067" y="610029"/>
                  </a:lnTo>
                  <a:lnTo>
                    <a:pt x="117995" y="619302"/>
                  </a:lnTo>
                  <a:lnTo>
                    <a:pt x="1105903" y="619302"/>
                  </a:lnTo>
                  <a:lnTo>
                    <a:pt x="1151829" y="610029"/>
                  </a:lnTo>
                  <a:lnTo>
                    <a:pt x="1189331" y="584741"/>
                  </a:lnTo>
                  <a:lnTo>
                    <a:pt x="1214615" y="547234"/>
                  </a:lnTo>
                  <a:lnTo>
                    <a:pt x="1223886" y="501307"/>
                  </a:lnTo>
                  <a:lnTo>
                    <a:pt x="1223886" y="117995"/>
                  </a:lnTo>
                  <a:lnTo>
                    <a:pt x="1214615" y="72067"/>
                  </a:lnTo>
                  <a:lnTo>
                    <a:pt x="1189331" y="34561"/>
                  </a:lnTo>
                  <a:lnTo>
                    <a:pt x="1151829" y="9273"/>
                  </a:lnTo>
                  <a:lnTo>
                    <a:pt x="11059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034134" y="2184400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619302"/>
                  </a:moveTo>
                  <a:lnTo>
                    <a:pt x="117995" y="619302"/>
                  </a:lnTo>
                  <a:lnTo>
                    <a:pt x="72067" y="610029"/>
                  </a:lnTo>
                  <a:lnTo>
                    <a:pt x="34561" y="584741"/>
                  </a:lnTo>
                  <a:lnTo>
                    <a:pt x="9273" y="547234"/>
                  </a:lnTo>
                  <a:lnTo>
                    <a:pt x="0" y="501307"/>
                  </a:lnTo>
                  <a:lnTo>
                    <a:pt x="0" y="117995"/>
                  </a:lnTo>
                  <a:lnTo>
                    <a:pt x="9273" y="72067"/>
                  </a:lnTo>
                  <a:lnTo>
                    <a:pt x="34561" y="34561"/>
                  </a:lnTo>
                  <a:lnTo>
                    <a:pt x="72067" y="9273"/>
                  </a:lnTo>
                  <a:lnTo>
                    <a:pt x="117995" y="0"/>
                  </a:lnTo>
                  <a:lnTo>
                    <a:pt x="1105903" y="0"/>
                  </a:lnTo>
                  <a:lnTo>
                    <a:pt x="1151829" y="9273"/>
                  </a:lnTo>
                  <a:lnTo>
                    <a:pt x="1189331" y="34561"/>
                  </a:lnTo>
                  <a:lnTo>
                    <a:pt x="1214615" y="72067"/>
                  </a:lnTo>
                  <a:lnTo>
                    <a:pt x="1223886" y="117995"/>
                  </a:lnTo>
                  <a:lnTo>
                    <a:pt x="1223886" y="501307"/>
                  </a:lnTo>
                  <a:lnTo>
                    <a:pt x="1214615" y="547234"/>
                  </a:lnTo>
                  <a:lnTo>
                    <a:pt x="1189331" y="584741"/>
                  </a:lnTo>
                  <a:lnTo>
                    <a:pt x="1151829" y="610029"/>
                  </a:lnTo>
                  <a:lnTo>
                    <a:pt x="1105903" y="61930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8451659" y="2275649"/>
            <a:ext cx="38798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87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717757" y="2275649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–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267892" y="2275649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600">
              <a:latin typeface="Grammarsaurus" pitchFamily="2" charset="0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2927616" y="4284586"/>
            <a:ext cx="1236980" cy="632460"/>
            <a:chOff x="2927616" y="4284586"/>
            <a:chExt cx="1236980" cy="632460"/>
          </a:xfrm>
        </p:grpSpPr>
        <p:sp>
          <p:nvSpPr>
            <p:cNvPr id="39" name="object 39"/>
            <p:cNvSpPr/>
            <p:nvPr/>
          </p:nvSpPr>
          <p:spPr>
            <a:xfrm>
              <a:off x="2933966" y="4290936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0"/>
                  </a:moveTo>
                  <a:lnTo>
                    <a:pt x="117995" y="0"/>
                  </a:lnTo>
                  <a:lnTo>
                    <a:pt x="72067" y="9273"/>
                  </a:lnTo>
                  <a:lnTo>
                    <a:pt x="34561" y="34561"/>
                  </a:lnTo>
                  <a:lnTo>
                    <a:pt x="9273" y="72067"/>
                  </a:lnTo>
                  <a:lnTo>
                    <a:pt x="0" y="117995"/>
                  </a:lnTo>
                  <a:lnTo>
                    <a:pt x="0" y="501307"/>
                  </a:lnTo>
                  <a:lnTo>
                    <a:pt x="9273" y="547234"/>
                  </a:lnTo>
                  <a:lnTo>
                    <a:pt x="34561" y="584741"/>
                  </a:lnTo>
                  <a:lnTo>
                    <a:pt x="72067" y="610029"/>
                  </a:lnTo>
                  <a:lnTo>
                    <a:pt x="117995" y="619302"/>
                  </a:lnTo>
                  <a:lnTo>
                    <a:pt x="1105903" y="619302"/>
                  </a:lnTo>
                  <a:lnTo>
                    <a:pt x="1151831" y="610029"/>
                  </a:lnTo>
                  <a:lnTo>
                    <a:pt x="1189337" y="584741"/>
                  </a:lnTo>
                  <a:lnTo>
                    <a:pt x="1214625" y="547234"/>
                  </a:lnTo>
                  <a:lnTo>
                    <a:pt x="1223899" y="501307"/>
                  </a:lnTo>
                  <a:lnTo>
                    <a:pt x="1223899" y="117995"/>
                  </a:lnTo>
                  <a:lnTo>
                    <a:pt x="1214625" y="72067"/>
                  </a:lnTo>
                  <a:lnTo>
                    <a:pt x="1189337" y="34561"/>
                  </a:lnTo>
                  <a:lnTo>
                    <a:pt x="1151831" y="9273"/>
                  </a:lnTo>
                  <a:lnTo>
                    <a:pt x="11059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933966" y="4290936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619302"/>
                  </a:moveTo>
                  <a:lnTo>
                    <a:pt x="117995" y="619302"/>
                  </a:lnTo>
                  <a:lnTo>
                    <a:pt x="72067" y="610029"/>
                  </a:lnTo>
                  <a:lnTo>
                    <a:pt x="34561" y="584741"/>
                  </a:lnTo>
                  <a:lnTo>
                    <a:pt x="9273" y="547234"/>
                  </a:lnTo>
                  <a:lnTo>
                    <a:pt x="0" y="501307"/>
                  </a:lnTo>
                  <a:lnTo>
                    <a:pt x="0" y="117995"/>
                  </a:lnTo>
                  <a:lnTo>
                    <a:pt x="9273" y="72067"/>
                  </a:lnTo>
                  <a:lnTo>
                    <a:pt x="34561" y="34561"/>
                  </a:lnTo>
                  <a:lnTo>
                    <a:pt x="72067" y="9273"/>
                  </a:lnTo>
                  <a:lnTo>
                    <a:pt x="117995" y="0"/>
                  </a:lnTo>
                  <a:lnTo>
                    <a:pt x="1105903" y="0"/>
                  </a:lnTo>
                  <a:lnTo>
                    <a:pt x="1151831" y="9273"/>
                  </a:lnTo>
                  <a:lnTo>
                    <a:pt x="1189337" y="34561"/>
                  </a:lnTo>
                  <a:lnTo>
                    <a:pt x="1214625" y="72067"/>
                  </a:lnTo>
                  <a:lnTo>
                    <a:pt x="1223899" y="117995"/>
                  </a:lnTo>
                  <a:lnTo>
                    <a:pt x="1223899" y="501307"/>
                  </a:lnTo>
                  <a:lnTo>
                    <a:pt x="1214625" y="547234"/>
                  </a:lnTo>
                  <a:lnTo>
                    <a:pt x="1189337" y="584741"/>
                  </a:lnTo>
                  <a:lnTo>
                    <a:pt x="1151831" y="610029"/>
                  </a:lnTo>
                  <a:lnTo>
                    <a:pt x="1105903" y="61930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3351504" y="4382186"/>
            <a:ext cx="38798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22</a:t>
            </a:r>
            <a:endParaRPr sz="2600">
              <a:latin typeface="Grammarsaurus" pitchFamily="2" charset="0"/>
              <a:cs typeface="Arial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5477700" y="4284586"/>
            <a:ext cx="3787140" cy="632460"/>
            <a:chOff x="5477700" y="4284586"/>
            <a:chExt cx="3787140" cy="632460"/>
          </a:xfrm>
        </p:grpSpPr>
        <p:sp>
          <p:nvSpPr>
            <p:cNvPr id="43" name="object 43"/>
            <p:cNvSpPr/>
            <p:nvPr/>
          </p:nvSpPr>
          <p:spPr>
            <a:xfrm>
              <a:off x="5484050" y="4290936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0"/>
                  </a:moveTo>
                  <a:lnTo>
                    <a:pt x="117983" y="0"/>
                  </a:lnTo>
                  <a:lnTo>
                    <a:pt x="72062" y="9273"/>
                  </a:lnTo>
                  <a:lnTo>
                    <a:pt x="34559" y="34561"/>
                  </a:lnTo>
                  <a:lnTo>
                    <a:pt x="9272" y="72067"/>
                  </a:lnTo>
                  <a:lnTo>
                    <a:pt x="0" y="117995"/>
                  </a:lnTo>
                  <a:lnTo>
                    <a:pt x="0" y="501307"/>
                  </a:lnTo>
                  <a:lnTo>
                    <a:pt x="9272" y="547234"/>
                  </a:lnTo>
                  <a:lnTo>
                    <a:pt x="34559" y="584741"/>
                  </a:lnTo>
                  <a:lnTo>
                    <a:pt x="72062" y="610029"/>
                  </a:lnTo>
                  <a:lnTo>
                    <a:pt x="117983" y="619302"/>
                  </a:lnTo>
                  <a:lnTo>
                    <a:pt x="1105903" y="619302"/>
                  </a:lnTo>
                  <a:lnTo>
                    <a:pt x="1151829" y="610029"/>
                  </a:lnTo>
                  <a:lnTo>
                    <a:pt x="1189331" y="584741"/>
                  </a:lnTo>
                  <a:lnTo>
                    <a:pt x="1214615" y="547234"/>
                  </a:lnTo>
                  <a:lnTo>
                    <a:pt x="1223886" y="501307"/>
                  </a:lnTo>
                  <a:lnTo>
                    <a:pt x="1223886" y="117995"/>
                  </a:lnTo>
                  <a:lnTo>
                    <a:pt x="1214615" y="72067"/>
                  </a:lnTo>
                  <a:lnTo>
                    <a:pt x="1189331" y="34561"/>
                  </a:lnTo>
                  <a:lnTo>
                    <a:pt x="1151829" y="9273"/>
                  </a:lnTo>
                  <a:lnTo>
                    <a:pt x="11059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484050" y="4290936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619302"/>
                  </a:moveTo>
                  <a:lnTo>
                    <a:pt x="117983" y="619302"/>
                  </a:lnTo>
                  <a:lnTo>
                    <a:pt x="72062" y="610029"/>
                  </a:lnTo>
                  <a:lnTo>
                    <a:pt x="34559" y="584741"/>
                  </a:lnTo>
                  <a:lnTo>
                    <a:pt x="9272" y="547234"/>
                  </a:lnTo>
                  <a:lnTo>
                    <a:pt x="0" y="501307"/>
                  </a:lnTo>
                  <a:lnTo>
                    <a:pt x="0" y="117995"/>
                  </a:lnTo>
                  <a:lnTo>
                    <a:pt x="9272" y="72067"/>
                  </a:lnTo>
                  <a:lnTo>
                    <a:pt x="34559" y="34561"/>
                  </a:lnTo>
                  <a:lnTo>
                    <a:pt x="72062" y="9273"/>
                  </a:lnTo>
                  <a:lnTo>
                    <a:pt x="117983" y="0"/>
                  </a:lnTo>
                  <a:lnTo>
                    <a:pt x="1105903" y="0"/>
                  </a:lnTo>
                  <a:lnTo>
                    <a:pt x="1151829" y="9273"/>
                  </a:lnTo>
                  <a:lnTo>
                    <a:pt x="1189331" y="34561"/>
                  </a:lnTo>
                  <a:lnTo>
                    <a:pt x="1214615" y="72067"/>
                  </a:lnTo>
                  <a:lnTo>
                    <a:pt x="1223886" y="117995"/>
                  </a:lnTo>
                  <a:lnTo>
                    <a:pt x="1223886" y="501307"/>
                  </a:lnTo>
                  <a:lnTo>
                    <a:pt x="1214615" y="547234"/>
                  </a:lnTo>
                  <a:lnTo>
                    <a:pt x="1189331" y="584741"/>
                  </a:lnTo>
                  <a:lnTo>
                    <a:pt x="1151829" y="610029"/>
                  </a:lnTo>
                  <a:lnTo>
                    <a:pt x="1105903" y="61930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8034134" y="4290936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0"/>
                  </a:moveTo>
                  <a:lnTo>
                    <a:pt x="117995" y="0"/>
                  </a:lnTo>
                  <a:lnTo>
                    <a:pt x="72067" y="9273"/>
                  </a:lnTo>
                  <a:lnTo>
                    <a:pt x="34561" y="34561"/>
                  </a:lnTo>
                  <a:lnTo>
                    <a:pt x="9273" y="72067"/>
                  </a:lnTo>
                  <a:lnTo>
                    <a:pt x="0" y="117995"/>
                  </a:lnTo>
                  <a:lnTo>
                    <a:pt x="0" y="501307"/>
                  </a:lnTo>
                  <a:lnTo>
                    <a:pt x="9273" y="547234"/>
                  </a:lnTo>
                  <a:lnTo>
                    <a:pt x="34561" y="584741"/>
                  </a:lnTo>
                  <a:lnTo>
                    <a:pt x="72067" y="610029"/>
                  </a:lnTo>
                  <a:lnTo>
                    <a:pt x="117995" y="619302"/>
                  </a:lnTo>
                  <a:lnTo>
                    <a:pt x="1105903" y="619302"/>
                  </a:lnTo>
                  <a:lnTo>
                    <a:pt x="1151829" y="610029"/>
                  </a:lnTo>
                  <a:lnTo>
                    <a:pt x="1189331" y="584741"/>
                  </a:lnTo>
                  <a:lnTo>
                    <a:pt x="1214615" y="547234"/>
                  </a:lnTo>
                  <a:lnTo>
                    <a:pt x="1223886" y="501307"/>
                  </a:lnTo>
                  <a:lnTo>
                    <a:pt x="1223886" y="117995"/>
                  </a:lnTo>
                  <a:lnTo>
                    <a:pt x="1214615" y="72067"/>
                  </a:lnTo>
                  <a:lnTo>
                    <a:pt x="1189331" y="34561"/>
                  </a:lnTo>
                  <a:lnTo>
                    <a:pt x="1151829" y="9273"/>
                  </a:lnTo>
                  <a:lnTo>
                    <a:pt x="11059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8034134" y="4290936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619302"/>
                  </a:moveTo>
                  <a:lnTo>
                    <a:pt x="117995" y="619302"/>
                  </a:lnTo>
                  <a:lnTo>
                    <a:pt x="72067" y="610029"/>
                  </a:lnTo>
                  <a:lnTo>
                    <a:pt x="34561" y="584741"/>
                  </a:lnTo>
                  <a:lnTo>
                    <a:pt x="9273" y="547234"/>
                  </a:lnTo>
                  <a:lnTo>
                    <a:pt x="0" y="501307"/>
                  </a:lnTo>
                  <a:lnTo>
                    <a:pt x="0" y="117995"/>
                  </a:lnTo>
                  <a:lnTo>
                    <a:pt x="9273" y="72067"/>
                  </a:lnTo>
                  <a:lnTo>
                    <a:pt x="34561" y="34561"/>
                  </a:lnTo>
                  <a:lnTo>
                    <a:pt x="72067" y="9273"/>
                  </a:lnTo>
                  <a:lnTo>
                    <a:pt x="117995" y="0"/>
                  </a:lnTo>
                  <a:lnTo>
                    <a:pt x="1105903" y="0"/>
                  </a:lnTo>
                  <a:lnTo>
                    <a:pt x="1151829" y="9273"/>
                  </a:lnTo>
                  <a:lnTo>
                    <a:pt x="1189331" y="34561"/>
                  </a:lnTo>
                  <a:lnTo>
                    <a:pt x="1214615" y="72067"/>
                  </a:lnTo>
                  <a:lnTo>
                    <a:pt x="1223886" y="117995"/>
                  </a:lnTo>
                  <a:lnTo>
                    <a:pt x="1223886" y="501307"/>
                  </a:lnTo>
                  <a:lnTo>
                    <a:pt x="1214615" y="547234"/>
                  </a:lnTo>
                  <a:lnTo>
                    <a:pt x="1189331" y="584741"/>
                  </a:lnTo>
                  <a:lnTo>
                    <a:pt x="1151829" y="610029"/>
                  </a:lnTo>
                  <a:lnTo>
                    <a:pt x="1105903" y="61930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8361019" y="4382186"/>
            <a:ext cx="56959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352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725517" y="4382186"/>
            <a:ext cx="19177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9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7267727" y="4382186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51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82" y="621893"/>
              <a:ext cx="3469640" cy="581660"/>
            </a:xfrm>
            <a:custGeom>
              <a:avLst/>
              <a:gdLst/>
              <a:ahLst/>
              <a:cxnLst/>
              <a:rect l="l" t="t" r="r" b="b"/>
              <a:pathLst>
                <a:path w="3469640" h="581660">
                  <a:moveTo>
                    <a:pt x="3444328" y="0"/>
                  </a:moveTo>
                  <a:lnTo>
                    <a:pt x="24688" y="0"/>
                  </a:lnTo>
                  <a:lnTo>
                    <a:pt x="15076" y="1939"/>
                  </a:lnTo>
                  <a:lnTo>
                    <a:pt x="7229" y="7229"/>
                  </a:lnTo>
                  <a:lnTo>
                    <a:pt x="1939" y="15076"/>
                  </a:lnTo>
                  <a:lnTo>
                    <a:pt x="0" y="24688"/>
                  </a:lnTo>
                  <a:lnTo>
                    <a:pt x="0" y="556895"/>
                  </a:lnTo>
                  <a:lnTo>
                    <a:pt x="1939" y="566508"/>
                  </a:lnTo>
                  <a:lnTo>
                    <a:pt x="7229" y="574360"/>
                  </a:lnTo>
                  <a:lnTo>
                    <a:pt x="15076" y="579654"/>
                  </a:lnTo>
                  <a:lnTo>
                    <a:pt x="24688" y="581596"/>
                  </a:lnTo>
                  <a:lnTo>
                    <a:pt x="3444328" y="581596"/>
                  </a:lnTo>
                  <a:lnTo>
                    <a:pt x="3453935" y="579654"/>
                  </a:lnTo>
                  <a:lnTo>
                    <a:pt x="3461783" y="574360"/>
                  </a:lnTo>
                  <a:lnTo>
                    <a:pt x="3467076" y="566508"/>
                  </a:lnTo>
                  <a:lnTo>
                    <a:pt x="3469017" y="556895"/>
                  </a:lnTo>
                  <a:lnTo>
                    <a:pt x="3469017" y="24688"/>
                  </a:lnTo>
                  <a:lnTo>
                    <a:pt x="3467076" y="15076"/>
                  </a:lnTo>
                  <a:lnTo>
                    <a:pt x="3461783" y="7229"/>
                  </a:lnTo>
                  <a:lnTo>
                    <a:pt x="3453935" y="1939"/>
                  </a:lnTo>
                  <a:lnTo>
                    <a:pt x="344432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82" y="621893"/>
              <a:ext cx="3469640" cy="581660"/>
            </a:xfrm>
            <a:custGeom>
              <a:avLst/>
              <a:gdLst/>
              <a:ahLst/>
              <a:cxnLst/>
              <a:rect l="l" t="t" r="r" b="b"/>
              <a:pathLst>
                <a:path w="3469640" h="581660">
                  <a:moveTo>
                    <a:pt x="3444328" y="581596"/>
                  </a:moveTo>
                  <a:lnTo>
                    <a:pt x="24688" y="581596"/>
                  </a:lnTo>
                  <a:lnTo>
                    <a:pt x="15076" y="579654"/>
                  </a:lnTo>
                  <a:lnTo>
                    <a:pt x="7229" y="574360"/>
                  </a:lnTo>
                  <a:lnTo>
                    <a:pt x="1939" y="566508"/>
                  </a:lnTo>
                  <a:lnTo>
                    <a:pt x="0" y="556895"/>
                  </a:lnTo>
                  <a:lnTo>
                    <a:pt x="0" y="24688"/>
                  </a:lnTo>
                  <a:lnTo>
                    <a:pt x="1939" y="15076"/>
                  </a:lnTo>
                  <a:lnTo>
                    <a:pt x="7229" y="7229"/>
                  </a:lnTo>
                  <a:lnTo>
                    <a:pt x="15076" y="1939"/>
                  </a:lnTo>
                  <a:lnTo>
                    <a:pt x="24688" y="0"/>
                  </a:lnTo>
                  <a:lnTo>
                    <a:pt x="3444328" y="0"/>
                  </a:lnTo>
                  <a:lnTo>
                    <a:pt x="3453935" y="1939"/>
                  </a:lnTo>
                  <a:lnTo>
                    <a:pt x="3461783" y="7229"/>
                  </a:lnTo>
                  <a:lnTo>
                    <a:pt x="3467076" y="15076"/>
                  </a:lnTo>
                  <a:lnTo>
                    <a:pt x="3469017" y="24688"/>
                  </a:lnTo>
                  <a:lnTo>
                    <a:pt x="3469017" y="556895"/>
                  </a:lnTo>
                  <a:lnTo>
                    <a:pt x="3467076" y="566508"/>
                  </a:lnTo>
                  <a:lnTo>
                    <a:pt x="3461783" y="574360"/>
                  </a:lnTo>
                  <a:lnTo>
                    <a:pt x="3453935" y="579654"/>
                  </a:lnTo>
                  <a:lnTo>
                    <a:pt x="3444328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595688" y="615543"/>
            <a:ext cx="594360" cy="594360"/>
            <a:chOff x="595688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2927629" y="2178050"/>
            <a:ext cx="6337300" cy="1738630"/>
            <a:chOff x="2927629" y="2178050"/>
            <a:chExt cx="6337300" cy="1738630"/>
          </a:xfrm>
        </p:grpSpPr>
        <p:sp>
          <p:nvSpPr>
            <p:cNvPr id="27" name="object 27"/>
            <p:cNvSpPr/>
            <p:nvPr/>
          </p:nvSpPr>
          <p:spPr>
            <a:xfrm>
              <a:off x="2933979" y="2184400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0"/>
                  </a:moveTo>
                  <a:lnTo>
                    <a:pt x="117983" y="0"/>
                  </a:lnTo>
                  <a:lnTo>
                    <a:pt x="72057" y="9273"/>
                  </a:lnTo>
                  <a:lnTo>
                    <a:pt x="34555" y="34561"/>
                  </a:lnTo>
                  <a:lnTo>
                    <a:pt x="9271" y="72067"/>
                  </a:lnTo>
                  <a:lnTo>
                    <a:pt x="0" y="117995"/>
                  </a:lnTo>
                  <a:lnTo>
                    <a:pt x="0" y="501307"/>
                  </a:lnTo>
                  <a:lnTo>
                    <a:pt x="9271" y="547234"/>
                  </a:lnTo>
                  <a:lnTo>
                    <a:pt x="34555" y="584741"/>
                  </a:lnTo>
                  <a:lnTo>
                    <a:pt x="72057" y="610029"/>
                  </a:lnTo>
                  <a:lnTo>
                    <a:pt x="117983" y="619302"/>
                  </a:lnTo>
                  <a:lnTo>
                    <a:pt x="1105903" y="619302"/>
                  </a:lnTo>
                  <a:lnTo>
                    <a:pt x="1151829" y="610029"/>
                  </a:lnTo>
                  <a:lnTo>
                    <a:pt x="1189331" y="584741"/>
                  </a:lnTo>
                  <a:lnTo>
                    <a:pt x="1214615" y="547234"/>
                  </a:lnTo>
                  <a:lnTo>
                    <a:pt x="1223886" y="501307"/>
                  </a:lnTo>
                  <a:lnTo>
                    <a:pt x="1223886" y="117995"/>
                  </a:lnTo>
                  <a:lnTo>
                    <a:pt x="1214615" y="72067"/>
                  </a:lnTo>
                  <a:lnTo>
                    <a:pt x="1189331" y="34561"/>
                  </a:lnTo>
                  <a:lnTo>
                    <a:pt x="1151829" y="9273"/>
                  </a:lnTo>
                  <a:lnTo>
                    <a:pt x="11059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933979" y="2184400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619302"/>
                  </a:moveTo>
                  <a:lnTo>
                    <a:pt x="117983" y="619302"/>
                  </a:lnTo>
                  <a:lnTo>
                    <a:pt x="72057" y="610029"/>
                  </a:lnTo>
                  <a:lnTo>
                    <a:pt x="34555" y="584741"/>
                  </a:lnTo>
                  <a:lnTo>
                    <a:pt x="9271" y="547234"/>
                  </a:lnTo>
                  <a:lnTo>
                    <a:pt x="0" y="501307"/>
                  </a:lnTo>
                  <a:lnTo>
                    <a:pt x="0" y="117995"/>
                  </a:lnTo>
                  <a:lnTo>
                    <a:pt x="9271" y="72067"/>
                  </a:lnTo>
                  <a:lnTo>
                    <a:pt x="34555" y="34561"/>
                  </a:lnTo>
                  <a:lnTo>
                    <a:pt x="72057" y="9273"/>
                  </a:lnTo>
                  <a:lnTo>
                    <a:pt x="117983" y="0"/>
                  </a:lnTo>
                  <a:lnTo>
                    <a:pt x="1105903" y="0"/>
                  </a:lnTo>
                  <a:lnTo>
                    <a:pt x="1151829" y="9273"/>
                  </a:lnTo>
                  <a:lnTo>
                    <a:pt x="1189331" y="34561"/>
                  </a:lnTo>
                  <a:lnTo>
                    <a:pt x="1214615" y="72067"/>
                  </a:lnTo>
                  <a:lnTo>
                    <a:pt x="1223886" y="117995"/>
                  </a:lnTo>
                  <a:lnTo>
                    <a:pt x="1223886" y="501307"/>
                  </a:lnTo>
                  <a:lnTo>
                    <a:pt x="1214615" y="547234"/>
                  </a:lnTo>
                  <a:lnTo>
                    <a:pt x="1189331" y="584741"/>
                  </a:lnTo>
                  <a:lnTo>
                    <a:pt x="1151829" y="610029"/>
                  </a:lnTo>
                  <a:lnTo>
                    <a:pt x="1105903" y="61930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484063" y="2184400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890" y="0"/>
                  </a:moveTo>
                  <a:lnTo>
                    <a:pt x="117982" y="0"/>
                  </a:lnTo>
                  <a:lnTo>
                    <a:pt x="72057" y="9273"/>
                  </a:lnTo>
                  <a:lnTo>
                    <a:pt x="34555" y="34561"/>
                  </a:lnTo>
                  <a:lnTo>
                    <a:pt x="9271" y="72067"/>
                  </a:lnTo>
                  <a:lnTo>
                    <a:pt x="0" y="117995"/>
                  </a:lnTo>
                  <a:lnTo>
                    <a:pt x="0" y="501307"/>
                  </a:lnTo>
                  <a:lnTo>
                    <a:pt x="9271" y="547234"/>
                  </a:lnTo>
                  <a:lnTo>
                    <a:pt x="34555" y="584741"/>
                  </a:lnTo>
                  <a:lnTo>
                    <a:pt x="72057" y="610029"/>
                  </a:lnTo>
                  <a:lnTo>
                    <a:pt x="117982" y="619302"/>
                  </a:lnTo>
                  <a:lnTo>
                    <a:pt x="1105890" y="619302"/>
                  </a:lnTo>
                  <a:lnTo>
                    <a:pt x="1151818" y="610029"/>
                  </a:lnTo>
                  <a:lnTo>
                    <a:pt x="1189324" y="584741"/>
                  </a:lnTo>
                  <a:lnTo>
                    <a:pt x="1214613" y="547234"/>
                  </a:lnTo>
                  <a:lnTo>
                    <a:pt x="1223886" y="501307"/>
                  </a:lnTo>
                  <a:lnTo>
                    <a:pt x="1223886" y="117995"/>
                  </a:lnTo>
                  <a:lnTo>
                    <a:pt x="1214613" y="72067"/>
                  </a:lnTo>
                  <a:lnTo>
                    <a:pt x="1189324" y="34561"/>
                  </a:lnTo>
                  <a:lnTo>
                    <a:pt x="1151818" y="9273"/>
                  </a:lnTo>
                  <a:lnTo>
                    <a:pt x="11058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484063" y="2184400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890" y="619302"/>
                  </a:moveTo>
                  <a:lnTo>
                    <a:pt x="117982" y="619302"/>
                  </a:lnTo>
                  <a:lnTo>
                    <a:pt x="72057" y="610029"/>
                  </a:lnTo>
                  <a:lnTo>
                    <a:pt x="34555" y="584741"/>
                  </a:lnTo>
                  <a:lnTo>
                    <a:pt x="9271" y="547234"/>
                  </a:lnTo>
                  <a:lnTo>
                    <a:pt x="0" y="501307"/>
                  </a:lnTo>
                  <a:lnTo>
                    <a:pt x="0" y="117995"/>
                  </a:lnTo>
                  <a:lnTo>
                    <a:pt x="9271" y="72067"/>
                  </a:lnTo>
                  <a:lnTo>
                    <a:pt x="34555" y="34561"/>
                  </a:lnTo>
                  <a:lnTo>
                    <a:pt x="72057" y="9273"/>
                  </a:lnTo>
                  <a:lnTo>
                    <a:pt x="117982" y="0"/>
                  </a:lnTo>
                  <a:lnTo>
                    <a:pt x="1105890" y="0"/>
                  </a:lnTo>
                  <a:lnTo>
                    <a:pt x="1151818" y="9273"/>
                  </a:lnTo>
                  <a:lnTo>
                    <a:pt x="1189324" y="34561"/>
                  </a:lnTo>
                  <a:lnTo>
                    <a:pt x="1214613" y="72067"/>
                  </a:lnTo>
                  <a:lnTo>
                    <a:pt x="1223886" y="117995"/>
                  </a:lnTo>
                  <a:lnTo>
                    <a:pt x="1223886" y="501307"/>
                  </a:lnTo>
                  <a:lnTo>
                    <a:pt x="1214613" y="547234"/>
                  </a:lnTo>
                  <a:lnTo>
                    <a:pt x="1189324" y="584741"/>
                  </a:lnTo>
                  <a:lnTo>
                    <a:pt x="1151818" y="610029"/>
                  </a:lnTo>
                  <a:lnTo>
                    <a:pt x="1105890" y="619302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034134" y="2184400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0"/>
                  </a:moveTo>
                  <a:lnTo>
                    <a:pt x="117995" y="0"/>
                  </a:lnTo>
                  <a:lnTo>
                    <a:pt x="72067" y="9273"/>
                  </a:lnTo>
                  <a:lnTo>
                    <a:pt x="34561" y="34561"/>
                  </a:lnTo>
                  <a:lnTo>
                    <a:pt x="9273" y="72067"/>
                  </a:lnTo>
                  <a:lnTo>
                    <a:pt x="0" y="117995"/>
                  </a:lnTo>
                  <a:lnTo>
                    <a:pt x="0" y="501307"/>
                  </a:lnTo>
                  <a:lnTo>
                    <a:pt x="9273" y="547234"/>
                  </a:lnTo>
                  <a:lnTo>
                    <a:pt x="34561" y="584741"/>
                  </a:lnTo>
                  <a:lnTo>
                    <a:pt x="72067" y="610029"/>
                  </a:lnTo>
                  <a:lnTo>
                    <a:pt x="117995" y="619302"/>
                  </a:lnTo>
                  <a:lnTo>
                    <a:pt x="1105903" y="619302"/>
                  </a:lnTo>
                  <a:lnTo>
                    <a:pt x="1151829" y="610029"/>
                  </a:lnTo>
                  <a:lnTo>
                    <a:pt x="1189331" y="584741"/>
                  </a:lnTo>
                  <a:lnTo>
                    <a:pt x="1214615" y="547234"/>
                  </a:lnTo>
                  <a:lnTo>
                    <a:pt x="1223886" y="501307"/>
                  </a:lnTo>
                  <a:lnTo>
                    <a:pt x="1223886" y="117995"/>
                  </a:lnTo>
                  <a:lnTo>
                    <a:pt x="1214615" y="72067"/>
                  </a:lnTo>
                  <a:lnTo>
                    <a:pt x="1189331" y="34561"/>
                  </a:lnTo>
                  <a:lnTo>
                    <a:pt x="1151829" y="9273"/>
                  </a:lnTo>
                  <a:lnTo>
                    <a:pt x="11059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034134" y="2184400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619302"/>
                  </a:moveTo>
                  <a:lnTo>
                    <a:pt x="117995" y="619302"/>
                  </a:lnTo>
                  <a:lnTo>
                    <a:pt x="72067" y="610029"/>
                  </a:lnTo>
                  <a:lnTo>
                    <a:pt x="34561" y="584741"/>
                  </a:lnTo>
                  <a:lnTo>
                    <a:pt x="9273" y="547234"/>
                  </a:lnTo>
                  <a:lnTo>
                    <a:pt x="0" y="501307"/>
                  </a:lnTo>
                  <a:lnTo>
                    <a:pt x="0" y="117995"/>
                  </a:lnTo>
                  <a:lnTo>
                    <a:pt x="9273" y="72067"/>
                  </a:lnTo>
                  <a:lnTo>
                    <a:pt x="34561" y="34561"/>
                  </a:lnTo>
                  <a:lnTo>
                    <a:pt x="72067" y="9273"/>
                  </a:lnTo>
                  <a:lnTo>
                    <a:pt x="117995" y="0"/>
                  </a:lnTo>
                  <a:lnTo>
                    <a:pt x="1105903" y="0"/>
                  </a:lnTo>
                  <a:lnTo>
                    <a:pt x="1151829" y="9273"/>
                  </a:lnTo>
                  <a:lnTo>
                    <a:pt x="1189331" y="34561"/>
                  </a:lnTo>
                  <a:lnTo>
                    <a:pt x="1214615" y="72067"/>
                  </a:lnTo>
                  <a:lnTo>
                    <a:pt x="1223886" y="117995"/>
                  </a:lnTo>
                  <a:lnTo>
                    <a:pt x="1223886" y="501307"/>
                  </a:lnTo>
                  <a:lnTo>
                    <a:pt x="1214615" y="547234"/>
                  </a:lnTo>
                  <a:lnTo>
                    <a:pt x="1189331" y="584741"/>
                  </a:lnTo>
                  <a:lnTo>
                    <a:pt x="1151829" y="610029"/>
                  </a:lnTo>
                  <a:lnTo>
                    <a:pt x="1105903" y="61930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933979" y="3290595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0"/>
                  </a:moveTo>
                  <a:lnTo>
                    <a:pt x="117983" y="0"/>
                  </a:lnTo>
                  <a:lnTo>
                    <a:pt x="72057" y="9273"/>
                  </a:lnTo>
                  <a:lnTo>
                    <a:pt x="34555" y="34561"/>
                  </a:lnTo>
                  <a:lnTo>
                    <a:pt x="9271" y="72067"/>
                  </a:lnTo>
                  <a:lnTo>
                    <a:pt x="0" y="117995"/>
                  </a:lnTo>
                  <a:lnTo>
                    <a:pt x="0" y="501307"/>
                  </a:lnTo>
                  <a:lnTo>
                    <a:pt x="9271" y="547234"/>
                  </a:lnTo>
                  <a:lnTo>
                    <a:pt x="34555" y="584741"/>
                  </a:lnTo>
                  <a:lnTo>
                    <a:pt x="72057" y="610029"/>
                  </a:lnTo>
                  <a:lnTo>
                    <a:pt x="117983" y="619302"/>
                  </a:lnTo>
                  <a:lnTo>
                    <a:pt x="1105903" y="619302"/>
                  </a:lnTo>
                  <a:lnTo>
                    <a:pt x="1151829" y="610029"/>
                  </a:lnTo>
                  <a:lnTo>
                    <a:pt x="1189331" y="584741"/>
                  </a:lnTo>
                  <a:lnTo>
                    <a:pt x="1214615" y="547234"/>
                  </a:lnTo>
                  <a:lnTo>
                    <a:pt x="1223886" y="501307"/>
                  </a:lnTo>
                  <a:lnTo>
                    <a:pt x="1223886" y="117995"/>
                  </a:lnTo>
                  <a:lnTo>
                    <a:pt x="1214615" y="72067"/>
                  </a:lnTo>
                  <a:lnTo>
                    <a:pt x="1189331" y="34561"/>
                  </a:lnTo>
                  <a:lnTo>
                    <a:pt x="1151829" y="9273"/>
                  </a:lnTo>
                  <a:lnTo>
                    <a:pt x="11059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933979" y="3290595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619302"/>
                  </a:moveTo>
                  <a:lnTo>
                    <a:pt x="117983" y="619302"/>
                  </a:lnTo>
                  <a:lnTo>
                    <a:pt x="72057" y="610029"/>
                  </a:lnTo>
                  <a:lnTo>
                    <a:pt x="34555" y="584741"/>
                  </a:lnTo>
                  <a:lnTo>
                    <a:pt x="9271" y="547234"/>
                  </a:lnTo>
                  <a:lnTo>
                    <a:pt x="0" y="501307"/>
                  </a:lnTo>
                  <a:lnTo>
                    <a:pt x="0" y="117995"/>
                  </a:lnTo>
                  <a:lnTo>
                    <a:pt x="9271" y="72067"/>
                  </a:lnTo>
                  <a:lnTo>
                    <a:pt x="34555" y="34561"/>
                  </a:lnTo>
                  <a:lnTo>
                    <a:pt x="72057" y="9273"/>
                  </a:lnTo>
                  <a:lnTo>
                    <a:pt x="117983" y="0"/>
                  </a:lnTo>
                  <a:lnTo>
                    <a:pt x="1105903" y="0"/>
                  </a:lnTo>
                  <a:lnTo>
                    <a:pt x="1151829" y="9273"/>
                  </a:lnTo>
                  <a:lnTo>
                    <a:pt x="1189331" y="34561"/>
                  </a:lnTo>
                  <a:lnTo>
                    <a:pt x="1214615" y="72067"/>
                  </a:lnTo>
                  <a:lnTo>
                    <a:pt x="1223886" y="117995"/>
                  </a:lnTo>
                  <a:lnTo>
                    <a:pt x="1223886" y="501307"/>
                  </a:lnTo>
                  <a:lnTo>
                    <a:pt x="1214615" y="547234"/>
                  </a:lnTo>
                  <a:lnTo>
                    <a:pt x="1189331" y="584741"/>
                  </a:lnTo>
                  <a:lnTo>
                    <a:pt x="1151829" y="610029"/>
                  </a:lnTo>
                  <a:lnTo>
                    <a:pt x="1105903" y="61930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3351504" y="3381844"/>
            <a:ext cx="38798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22</a:t>
            </a:r>
            <a:endParaRPr sz="2600" dirty="0">
              <a:latin typeface="Grammarsaurus" pitchFamily="2" charset="0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5477713" y="3284245"/>
            <a:ext cx="1236980" cy="632460"/>
            <a:chOff x="5477713" y="3284245"/>
            <a:chExt cx="1236980" cy="632460"/>
          </a:xfrm>
        </p:grpSpPr>
        <p:sp>
          <p:nvSpPr>
            <p:cNvPr id="37" name="object 37"/>
            <p:cNvSpPr/>
            <p:nvPr/>
          </p:nvSpPr>
          <p:spPr>
            <a:xfrm>
              <a:off x="5484063" y="3290595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890" y="0"/>
                  </a:moveTo>
                  <a:lnTo>
                    <a:pt x="117982" y="0"/>
                  </a:lnTo>
                  <a:lnTo>
                    <a:pt x="72057" y="9273"/>
                  </a:lnTo>
                  <a:lnTo>
                    <a:pt x="34555" y="34561"/>
                  </a:lnTo>
                  <a:lnTo>
                    <a:pt x="9271" y="72067"/>
                  </a:lnTo>
                  <a:lnTo>
                    <a:pt x="0" y="117995"/>
                  </a:lnTo>
                  <a:lnTo>
                    <a:pt x="0" y="501307"/>
                  </a:lnTo>
                  <a:lnTo>
                    <a:pt x="9271" y="547234"/>
                  </a:lnTo>
                  <a:lnTo>
                    <a:pt x="34555" y="584741"/>
                  </a:lnTo>
                  <a:lnTo>
                    <a:pt x="72057" y="610029"/>
                  </a:lnTo>
                  <a:lnTo>
                    <a:pt x="117982" y="619302"/>
                  </a:lnTo>
                  <a:lnTo>
                    <a:pt x="1105890" y="619302"/>
                  </a:lnTo>
                  <a:lnTo>
                    <a:pt x="1151818" y="610029"/>
                  </a:lnTo>
                  <a:lnTo>
                    <a:pt x="1189324" y="584741"/>
                  </a:lnTo>
                  <a:lnTo>
                    <a:pt x="1214613" y="547234"/>
                  </a:lnTo>
                  <a:lnTo>
                    <a:pt x="1223886" y="501307"/>
                  </a:lnTo>
                  <a:lnTo>
                    <a:pt x="1223886" y="117995"/>
                  </a:lnTo>
                  <a:lnTo>
                    <a:pt x="1214613" y="72067"/>
                  </a:lnTo>
                  <a:lnTo>
                    <a:pt x="1189324" y="34561"/>
                  </a:lnTo>
                  <a:lnTo>
                    <a:pt x="1151818" y="9273"/>
                  </a:lnTo>
                  <a:lnTo>
                    <a:pt x="11058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484063" y="3290595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890" y="619302"/>
                  </a:moveTo>
                  <a:lnTo>
                    <a:pt x="117982" y="619302"/>
                  </a:lnTo>
                  <a:lnTo>
                    <a:pt x="72057" y="610029"/>
                  </a:lnTo>
                  <a:lnTo>
                    <a:pt x="34555" y="584741"/>
                  </a:lnTo>
                  <a:lnTo>
                    <a:pt x="9271" y="547234"/>
                  </a:lnTo>
                  <a:lnTo>
                    <a:pt x="0" y="501307"/>
                  </a:lnTo>
                  <a:lnTo>
                    <a:pt x="0" y="117995"/>
                  </a:lnTo>
                  <a:lnTo>
                    <a:pt x="9271" y="72067"/>
                  </a:lnTo>
                  <a:lnTo>
                    <a:pt x="34555" y="34561"/>
                  </a:lnTo>
                  <a:lnTo>
                    <a:pt x="72057" y="9273"/>
                  </a:lnTo>
                  <a:lnTo>
                    <a:pt x="117982" y="0"/>
                  </a:lnTo>
                  <a:lnTo>
                    <a:pt x="1105890" y="0"/>
                  </a:lnTo>
                  <a:lnTo>
                    <a:pt x="1151818" y="9273"/>
                  </a:lnTo>
                  <a:lnTo>
                    <a:pt x="1189324" y="34561"/>
                  </a:lnTo>
                  <a:lnTo>
                    <a:pt x="1214613" y="72067"/>
                  </a:lnTo>
                  <a:lnTo>
                    <a:pt x="1223886" y="117995"/>
                  </a:lnTo>
                  <a:lnTo>
                    <a:pt x="1223886" y="501307"/>
                  </a:lnTo>
                  <a:lnTo>
                    <a:pt x="1214613" y="547234"/>
                  </a:lnTo>
                  <a:lnTo>
                    <a:pt x="1189324" y="584741"/>
                  </a:lnTo>
                  <a:lnTo>
                    <a:pt x="1151818" y="610029"/>
                  </a:lnTo>
                  <a:lnTo>
                    <a:pt x="1105890" y="619302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5907481" y="3381844"/>
            <a:ext cx="36449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6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16</a:t>
            </a:r>
            <a:endParaRPr sz="2600" dirty="0">
              <a:latin typeface="Grammarsaurus" pitchFamily="2" charset="0"/>
              <a:cs typeface="Arial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8027784" y="3284245"/>
            <a:ext cx="1236980" cy="632460"/>
            <a:chOff x="8027784" y="3284245"/>
            <a:chExt cx="1236980" cy="632460"/>
          </a:xfrm>
        </p:grpSpPr>
        <p:sp>
          <p:nvSpPr>
            <p:cNvPr id="41" name="object 41"/>
            <p:cNvSpPr/>
            <p:nvPr/>
          </p:nvSpPr>
          <p:spPr>
            <a:xfrm>
              <a:off x="8034134" y="3290595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0"/>
                  </a:moveTo>
                  <a:lnTo>
                    <a:pt x="117995" y="0"/>
                  </a:lnTo>
                  <a:lnTo>
                    <a:pt x="72067" y="9273"/>
                  </a:lnTo>
                  <a:lnTo>
                    <a:pt x="34561" y="34561"/>
                  </a:lnTo>
                  <a:lnTo>
                    <a:pt x="9273" y="72067"/>
                  </a:lnTo>
                  <a:lnTo>
                    <a:pt x="0" y="117995"/>
                  </a:lnTo>
                  <a:lnTo>
                    <a:pt x="0" y="501307"/>
                  </a:lnTo>
                  <a:lnTo>
                    <a:pt x="9273" y="547234"/>
                  </a:lnTo>
                  <a:lnTo>
                    <a:pt x="34561" y="584741"/>
                  </a:lnTo>
                  <a:lnTo>
                    <a:pt x="72067" y="610029"/>
                  </a:lnTo>
                  <a:lnTo>
                    <a:pt x="117995" y="619302"/>
                  </a:lnTo>
                  <a:lnTo>
                    <a:pt x="1105903" y="619302"/>
                  </a:lnTo>
                  <a:lnTo>
                    <a:pt x="1151829" y="610029"/>
                  </a:lnTo>
                  <a:lnTo>
                    <a:pt x="1189331" y="584741"/>
                  </a:lnTo>
                  <a:lnTo>
                    <a:pt x="1214615" y="547234"/>
                  </a:lnTo>
                  <a:lnTo>
                    <a:pt x="1223886" y="501307"/>
                  </a:lnTo>
                  <a:lnTo>
                    <a:pt x="1223886" y="117995"/>
                  </a:lnTo>
                  <a:lnTo>
                    <a:pt x="1214615" y="72067"/>
                  </a:lnTo>
                  <a:lnTo>
                    <a:pt x="1189331" y="34561"/>
                  </a:lnTo>
                  <a:lnTo>
                    <a:pt x="1151829" y="9273"/>
                  </a:lnTo>
                  <a:lnTo>
                    <a:pt x="11059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034134" y="3290595"/>
              <a:ext cx="1224280" cy="619760"/>
            </a:xfrm>
            <a:custGeom>
              <a:avLst/>
              <a:gdLst/>
              <a:ahLst/>
              <a:cxnLst/>
              <a:rect l="l" t="t" r="r" b="b"/>
              <a:pathLst>
                <a:path w="1224279" h="619760">
                  <a:moveTo>
                    <a:pt x="1105903" y="619302"/>
                  </a:moveTo>
                  <a:lnTo>
                    <a:pt x="117995" y="619302"/>
                  </a:lnTo>
                  <a:lnTo>
                    <a:pt x="72067" y="610029"/>
                  </a:lnTo>
                  <a:lnTo>
                    <a:pt x="34561" y="584741"/>
                  </a:lnTo>
                  <a:lnTo>
                    <a:pt x="9273" y="547234"/>
                  </a:lnTo>
                  <a:lnTo>
                    <a:pt x="0" y="501307"/>
                  </a:lnTo>
                  <a:lnTo>
                    <a:pt x="0" y="117995"/>
                  </a:lnTo>
                  <a:lnTo>
                    <a:pt x="9273" y="72067"/>
                  </a:lnTo>
                  <a:lnTo>
                    <a:pt x="34561" y="34561"/>
                  </a:lnTo>
                  <a:lnTo>
                    <a:pt x="72067" y="9273"/>
                  </a:lnTo>
                  <a:lnTo>
                    <a:pt x="117995" y="0"/>
                  </a:lnTo>
                  <a:lnTo>
                    <a:pt x="1105903" y="0"/>
                  </a:lnTo>
                  <a:lnTo>
                    <a:pt x="1151829" y="9273"/>
                  </a:lnTo>
                  <a:lnTo>
                    <a:pt x="1189331" y="34561"/>
                  </a:lnTo>
                  <a:lnTo>
                    <a:pt x="1214615" y="72067"/>
                  </a:lnTo>
                  <a:lnTo>
                    <a:pt x="1223886" y="117995"/>
                  </a:lnTo>
                  <a:lnTo>
                    <a:pt x="1223886" y="501307"/>
                  </a:lnTo>
                  <a:lnTo>
                    <a:pt x="1214615" y="547234"/>
                  </a:lnTo>
                  <a:lnTo>
                    <a:pt x="1189331" y="584741"/>
                  </a:lnTo>
                  <a:lnTo>
                    <a:pt x="1151829" y="610029"/>
                  </a:lnTo>
                  <a:lnTo>
                    <a:pt x="1105903" y="61930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8361019" y="3381844"/>
            <a:ext cx="56959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352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725517" y="3381844"/>
            <a:ext cx="19177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9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267727" y="3381844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254044" y="1532216"/>
            <a:ext cx="5586095" cy="1182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6225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Use the inverse to find the missing numbers.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150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1475740" algn="l"/>
                <a:tab pos="2569210" algn="l"/>
                <a:tab pos="4025900" algn="l"/>
                <a:tab pos="5210175" algn="l"/>
              </a:tabLst>
            </a:pPr>
            <a:r>
              <a:rPr sz="26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298</a:t>
            </a:r>
            <a:r>
              <a:rPr sz="2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−</a:t>
            </a:r>
            <a:r>
              <a:rPr sz="26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2600" b="1" dirty="0" smtClean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600" b="1" spc="-25" dirty="0" smtClean="0">
                <a:solidFill>
                  <a:srgbClr val="1A1A1A"/>
                </a:solidFill>
                <a:latin typeface="Grammarsaurus" pitchFamily="2" charset="0"/>
                <a:cs typeface="Arial"/>
              </a:rPr>
              <a:t>211</a:t>
            </a:r>
            <a:r>
              <a:rPr sz="26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r>
              <a:rPr sz="26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26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87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159226" y="1975446"/>
            <a:ext cx="767080" cy="914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29845" algn="r">
              <a:lnSpc>
                <a:spcPts val="2350"/>
              </a:lnSpc>
              <a:spcBef>
                <a:spcPts val="100"/>
              </a:spcBef>
            </a:pP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800" b="1" spc="-1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6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2400" b="1" spc="6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6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 </a:t>
            </a:r>
            <a:endParaRPr sz="2000" dirty="0">
              <a:latin typeface="Grammarsaurus" pitchFamily="2" charset="0"/>
              <a:cs typeface="Arial"/>
            </a:endParaRPr>
          </a:p>
          <a:p>
            <a:pPr marR="9525" algn="r">
              <a:lnSpc>
                <a:spcPts val="2300"/>
              </a:lnSpc>
              <a:tabLst>
                <a:tab pos="349250" algn="l"/>
              </a:tabLst>
            </a:pPr>
            <a:r>
              <a:rPr sz="2000" b="1" u="sng" spc="-33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-6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+</a:t>
            </a:r>
            <a:r>
              <a:rPr sz="2000" b="1" u="sng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	8</a:t>
            </a:r>
            <a:r>
              <a:rPr sz="1600" b="1" u="sng" spc="-14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7</a:t>
            </a:r>
            <a:r>
              <a:rPr sz="2000" b="1" u="sng" spc="50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  <a:p>
            <a:pPr marR="5080" algn="r">
              <a:lnSpc>
                <a:spcPts val="2350"/>
              </a:lnSpc>
            </a:pPr>
            <a:r>
              <a:rPr sz="2000" b="1" u="sng" spc="4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 </a:t>
            </a:r>
            <a:r>
              <a:rPr sz="2000" b="1" u="sng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2</a:t>
            </a:r>
            <a:r>
              <a:rPr sz="1050" b="1" u="sng" spc="-114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16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98 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581044" y="4332507"/>
            <a:ext cx="57721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spc="-1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114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1200" b="1" spc="114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114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600" b="1" spc="114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3443249" y="4642383"/>
            <a:ext cx="627380" cy="223520"/>
          </a:xfrm>
          <a:custGeom>
            <a:avLst/>
            <a:gdLst/>
            <a:ahLst/>
            <a:cxnLst/>
            <a:rect l="l" t="t" r="r" b="b"/>
            <a:pathLst>
              <a:path w="627379" h="223520">
                <a:moveTo>
                  <a:pt x="627240" y="0"/>
                </a:moveTo>
                <a:lnTo>
                  <a:pt x="0" y="0"/>
                </a:lnTo>
                <a:lnTo>
                  <a:pt x="0" y="222961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2999867" y="4591481"/>
            <a:ext cx="1071880" cy="1138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000" algn="ctr">
              <a:lnSpc>
                <a:spcPts val="2185"/>
              </a:lnSpc>
              <a:spcBef>
                <a:spcPts val="100"/>
              </a:spcBef>
              <a:tabLst>
                <a:tab pos="516255" algn="l"/>
              </a:tabLst>
            </a:pPr>
            <a:r>
              <a:rPr sz="2000" b="1" spc="1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20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35</a:t>
            </a:r>
            <a:r>
              <a:rPr sz="400" b="1" spc="-13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  <a:p>
            <a:pPr marL="72000" algn="ctr">
              <a:lnSpc>
                <a:spcPts val="213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-</a:t>
            </a:r>
            <a:r>
              <a:rPr sz="2000" b="1" spc="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u="sng" spc="16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2</a:t>
            </a:r>
            <a:r>
              <a:rPr sz="1000" b="1" u="sng" spc="-13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  <a:p>
            <a:pPr marL="630000" marR="5080" algn="l">
              <a:lnSpc>
                <a:spcPts val="2195"/>
              </a:lnSpc>
            </a:pP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spc="-2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1600" b="1" spc="-1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  <a:p>
            <a:pPr marR="5080" algn="r">
              <a:lnSpc>
                <a:spcPts val="225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-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u="sng" spc="254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-3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000" b="1" u="sng" spc="-21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-3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3</a:t>
            </a:r>
            <a:r>
              <a:rPr b="1" u="sng" spc="-12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-6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906456" y="5697359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Arial"/>
                <a:cs typeface="Arial"/>
              </a:rPr>
              <a:t>0</a:t>
            </a:r>
            <a:endParaRPr sz="20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621538" y="4812715"/>
            <a:ext cx="938530" cy="580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43180" algn="r">
              <a:lnSpc>
                <a:spcPts val="2185"/>
              </a:lnSpc>
              <a:spcBef>
                <a:spcPts val="100"/>
              </a:spcBef>
            </a:pPr>
            <a:r>
              <a:rPr sz="2000" b="1" spc="13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1400" b="1" spc="13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13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spc="-204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  <a:p>
            <a:pPr marR="43180" algn="r">
              <a:lnSpc>
                <a:spcPts val="2185"/>
              </a:lnSpc>
              <a:tabLst>
                <a:tab pos="31940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3</a:t>
            </a:r>
            <a:r>
              <a:rPr sz="2000" b="1" spc="-1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1650" b="1" spc="-37" baseline="37878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1650" b="1" spc="-37" baseline="37878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6893407" y="5113705"/>
            <a:ext cx="627380" cy="223520"/>
          </a:xfrm>
          <a:custGeom>
            <a:avLst/>
            <a:gdLst/>
            <a:ahLst/>
            <a:cxnLst/>
            <a:rect l="l" t="t" r="r" b="b"/>
            <a:pathLst>
              <a:path w="627379" h="223520">
                <a:moveTo>
                  <a:pt x="627240" y="0"/>
                </a:moveTo>
                <a:lnTo>
                  <a:pt x="0" y="0"/>
                </a:lnTo>
                <a:lnTo>
                  <a:pt x="0" y="222948"/>
                </a:lnTo>
              </a:path>
            </a:pathLst>
          </a:custGeom>
          <a:ln w="12699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8270113" y="4812639"/>
            <a:ext cx="1111250" cy="581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30480" algn="r">
              <a:lnSpc>
                <a:spcPts val="2185"/>
              </a:lnSpc>
              <a:spcBef>
                <a:spcPts val="100"/>
              </a:spcBef>
            </a:pP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spc="-1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114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1400" b="1" spc="114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114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6 </a:t>
            </a:r>
            <a:endParaRPr sz="2000" dirty="0">
              <a:latin typeface="Grammarsaurus" pitchFamily="2" charset="0"/>
              <a:cs typeface="Arial"/>
            </a:endParaRPr>
          </a:p>
          <a:p>
            <a:pPr marR="72390" algn="r">
              <a:lnSpc>
                <a:spcPts val="2185"/>
              </a:lnSpc>
              <a:tabLst>
                <a:tab pos="490220" algn="l"/>
              </a:tabLst>
            </a:pPr>
            <a:r>
              <a:rPr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9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spc="-2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1650" b="1" spc="-37" baseline="37878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8711120" y="5113705"/>
            <a:ext cx="601980" cy="223520"/>
          </a:xfrm>
          <a:custGeom>
            <a:avLst/>
            <a:gdLst/>
            <a:ahLst/>
            <a:cxnLst/>
            <a:rect l="l" t="t" r="r" b="b"/>
            <a:pathLst>
              <a:path w="601979" h="223520">
                <a:moveTo>
                  <a:pt x="601611" y="0"/>
                </a:moveTo>
                <a:lnTo>
                  <a:pt x="0" y="0"/>
                </a:lnTo>
                <a:lnTo>
                  <a:pt x="0" y="222948"/>
                </a:lnTo>
              </a:path>
            </a:pathLst>
          </a:custGeom>
          <a:ln w="12699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5162003" y="4937772"/>
            <a:ext cx="4013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OR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9" name="object 21"/>
          <p:cNvSpPr txBox="1">
            <a:spLocks noGrp="1"/>
          </p:cNvSpPr>
          <p:nvPr>
            <p:ph type="title"/>
          </p:nvPr>
        </p:nvSpPr>
        <p:spPr>
          <a:xfrm>
            <a:off x="1390270" y="734504"/>
            <a:ext cx="91253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858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Fill in the missing numbers.</a:t>
            </a:r>
          </a:p>
        </p:txBody>
      </p:sp>
      <p:sp>
        <p:nvSpPr>
          <p:cNvPr id="60" name="object 25"/>
          <p:cNvSpPr txBox="1"/>
          <p:nvPr/>
        </p:nvSpPr>
        <p:spPr>
          <a:xfrm>
            <a:off x="744184" y="736307"/>
            <a:ext cx="29781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1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392224" y="2599842"/>
              <a:ext cx="4027804" cy="581660"/>
            </a:xfrm>
            <a:custGeom>
              <a:avLst/>
              <a:gdLst/>
              <a:ahLst/>
              <a:cxnLst/>
              <a:rect l="l" t="t" r="r" b="b"/>
              <a:pathLst>
                <a:path w="4027804" h="581660">
                  <a:moveTo>
                    <a:pt x="4000703" y="0"/>
                  </a:moveTo>
                  <a:lnTo>
                    <a:pt x="26606" y="0"/>
                  </a:lnTo>
                  <a:lnTo>
                    <a:pt x="16250" y="2090"/>
                  </a:lnTo>
                  <a:lnTo>
                    <a:pt x="7793" y="7793"/>
                  </a:lnTo>
                  <a:lnTo>
                    <a:pt x="2090" y="16250"/>
                  </a:lnTo>
                  <a:lnTo>
                    <a:pt x="0" y="26606"/>
                  </a:lnTo>
                  <a:lnTo>
                    <a:pt x="0" y="554990"/>
                  </a:lnTo>
                  <a:lnTo>
                    <a:pt x="2090" y="565346"/>
                  </a:lnTo>
                  <a:lnTo>
                    <a:pt x="7793" y="573803"/>
                  </a:lnTo>
                  <a:lnTo>
                    <a:pt x="16250" y="579505"/>
                  </a:lnTo>
                  <a:lnTo>
                    <a:pt x="26606" y="581596"/>
                  </a:lnTo>
                  <a:lnTo>
                    <a:pt x="4000703" y="581596"/>
                  </a:lnTo>
                  <a:lnTo>
                    <a:pt x="4011061" y="579505"/>
                  </a:lnTo>
                  <a:lnTo>
                    <a:pt x="4019523" y="573803"/>
                  </a:lnTo>
                  <a:lnTo>
                    <a:pt x="4025229" y="565346"/>
                  </a:lnTo>
                  <a:lnTo>
                    <a:pt x="4027322" y="554990"/>
                  </a:lnTo>
                  <a:lnTo>
                    <a:pt x="4027322" y="26606"/>
                  </a:lnTo>
                  <a:lnTo>
                    <a:pt x="4025229" y="16250"/>
                  </a:lnTo>
                  <a:lnTo>
                    <a:pt x="4019523" y="7793"/>
                  </a:lnTo>
                  <a:lnTo>
                    <a:pt x="4011061" y="2090"/>
                  </a:lnTo>
                  <a:lnTo>
                    <a:pt x="400070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392224" y="2599842"/>
              <a:ext cx="4027804" cy="581660"/>
            </a:xfrm>
            <a:custGeom>
              <a:avLst/>
              <a:gdLst/>
              <a:ahLst/>
              <a:cxnLst/>
              <a:rect l="l" t="t" r="r" b="b"/>
              <a:pathLst>
                <a:path w="4027804" h="581660">
                  <a:moveTo>
                    <a:pt x="4000703" y="581596"/>
                  </a:moveTo>
                  <a:lnTo>
                    <a:pt x="26606" y="581596"/>
                  </a:lnTo>
                  <a:lnTo>
                    <a:pt x="16250" y="579505"/>
                  </a:lnTo>
                  <a:lnTo>
                    <a:pt x="7793" y="573803"/>
                  </a:lnTo>
                  <a:lnTo>
                    <a:pt x="2090" y="565346"/>
                  </a:lnTo>
                  <a:lnTo>
                    <a:pt x="0" y="554990"/>
                  </a:lnTo>
                  <a:lnTo>
                    <a:pt x="0" y="26606"/>
                  </a:lnTo>
                  <a:lnTo>
                    <a:pt x="2090" y="16250"/>
                  </a:lnTo>
                  <a:lnTo>
                    <a:pt x="7793" y="7793"/>
                  </a:lnTo>
                  <a:lnTo>
                    <a:pt x="16250" y="2090"/>
                  </a:lnTo>
                  <a:lnTo>
                    <a:pt x="26606" y="0"/>
                  </a:lnTo>
                  <a:lnTo>
                    <a:pt x="4000703" y="0"/>
                  </a:lnTo>
                  <a:lnTo>
                    <a:pt x="4011061" y="2090"/>
                  </a:lnTo>
                  <a:lnTo>
                    <a:pt x="4019523" y="7793"/>
                  </a:lnTo>
                  <a:lnTo>
                    <a:pt x="4025229" y="16250"/>
                  </a:lnTo>
                  <a:lnTo>
                    <a:pt x="4027322" y="26606"/>
                  </a:lnTo>
                  <a:lnTo>
                    <a:pt x="4027322" y="554990"/>
                  </a:lnTo>
                  <a:lnTo>
                    <a:pt x="4025229" y="565346"/>
                  </a:lnTo>
                  <a:lnTo>
                    <a:pt x="4019523" y="573803"/>
                  </a:lnTo>
                  <a:lnTo>
                    <a:pt x="4011061" y="579505"/>
                  </a:lnTo>
                  <a:lnTo>
                    <a:pt x="4000703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791652" y="2698076"/>
            <a:ext cx="340779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 does the scale read now?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96319" y="615543"/>
            <a:ext cx="594360" cy="594360"/>
            <a:chOff x="596319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784586" y="656962"/>
            <a:ext cx="5243080" cy="16132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5795" marR="5080" indent="-633730">
              <a:lnSpc>
                <a:spcPct val="130100"/>
              </a:lnSpc>
              <a:spcBef>
                <a:spcPts val="100"/>
              </a:spcBef>
              <a:tabLst>
                <a:tab pos="64579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14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Sarah has built a tower out of blocks. Each block has the same mass.</a:t>
            </a:r>
          </a:p>
          <a:p>
            <a:pPr marL="645795" marR="300990">
              <a:lnSpc>
                <a:spcPct val="130100"/>
              </a:lnSpc>
            </a:pP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She places her tower on the scales. She removes one block.</a:t>
            </a:r>
          </a:p>
        </p:txBody>
      </p:sp>
      <p:grpSp>
        <p:nvGrpSpPr>
          <p:cNvPr id="26" name="object 26"/>
          <p:cNvGrpSpPr/>
          <p:nvPr/>
        </p:nvGrpSpPr>
        <p:grpSpPr>
          <a:xfrm>
            <a:off x="7767853" y="832916"/>
            <a:ext cx="3072765" cy="5259070"/>
            <a:chOff x="7767853" y="832916"/>
            <a:chExt cx="3072765" cy="5259070"/>
          </a:xfrm>
        </p:grpSpPr>
        <p:sp>
          <p:nvSpPr>
            <p:cNvPr id="27" name="object 27"/>
            <p:cNvSpPr/>
            <p:nvPr/>
          </p:nvSpPr>
          <p:spPr>
            <a:xfrm>
              <a:off x="8603640" y="2124875"/>
              <a:ext cx="641350" cy="641350"/>
            </a:xfrm>
            <a:custGeom>
              <a:avLst/>
              <a:gdLst/>
              <a:ahLst/>
              <a:cxnLst/>
              <a:rect l="l" t="t" r="r" b="b"/>
              <a:pathLst>
                <a:path w="641350" h="641350">
                  <a:moveTo>
                    <a:pt x="640905" y="0"/>
                  </a:moveTo>
                  <a:lnTo>
                    <a:pt x="0" y="0"/>
                  </a:lnTo>
                  <a:lnTo>
                    <a:pt x="0" y="640905"/>
                  </a:lnTo>
                  <a:lnTo>
                    <a:pt x="640905" y="640905"/>
                  </a:lnTo>
                  <a:lnTo>
                    <a:pt x="640905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603640" y="2124875"/>
              <a:ext cx="641350" cy="641350"/>
            </a:xfrm>
            <a:custGeom>
              <a:avLst/>
              <a:gdLst/>
              <a:ahLst/>
              <a:cxnLst/>
              <a:rect l="l" t="t" r="r" b="b"/>
              <a:pathLst>
                <a:path w="641350" h="641350">
                  <a:moveTo>
                    <a:pt x="0" y="0"/>
                  </a:moveTo>
                  <a:lnTo>
                    <a:pt x="640905" y="0"/>
                  </a:lnTo>
                  <a:lnTo>
                    <a:pt x="640905" y="640905"/>
                  </a:lnTo>
                  <a:lnTo>
                    <a:pt x="0" y="640905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338805" y="2122995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642785" y="0"/>
                  </a:moveTo>
                  <a:lnTo>
                    <a:pt x="0" y="0"/>
                  </a:lnTo>
                  <a:lnTo>
                    <a:pt x="0" y="640905"/>
                  </a:lnTo>
                  <a:lnTo>
                    <a:pt x="642785" y="640905"/>
                  </a:lnTo>
                  <a:lnTo>
                    <a:pt x="642785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9338805" y="2122995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0" y="0"/>
                  </a:moveTo>
                  <a:lnTo>
                    <a:pt x="642785" y="0"/>
                  </a:lnTo>
                  <a:lnTo>
                    <a:pt x="642785" y="640905"/>
                  </a:lnTo>
                  <a:lnTo>
                    <a:pt x="0" y="640905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866608" y="2124875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642785" y="0"/>
                  </a:moveTo>
                  <a:lnTo>
                    <a:pt x="0" y="0"/>
                  </a:lnTo>
                  <a:lnTo>
                    <a:pt x="0" y="640905"/>
                  </a:lnTo>
                  <a:lnTo>
                    <a:pt x="642785" y="640905"/>
                  </a:lnTo>
                  <a:lnTo>
                    <a:pt x="642785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866608" y="2124875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0" y="0"/>
                  </a:moveTo>
                  <a:lnTo>
                    <a:pt x="642785" y="0"/>
                  </a:lnTo>
                  <a:lnTo>
                    <a:pt x="642785" y="640905"/>
                  </a:lnTo>
                  <a:lnTo>
                    <a:pt x="0" y="640905"/>
                  </a:lnTo>
                  <a:lnTo>
                    <a:pt x="0" y="0"/>
                  </a:lnTo>
                  <a:close/>
                </a:path>
              </a:pathLst>
            </a:custGeom>
            <a:ln w="198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262455" y="1483969"/>
              <a:ext cx="643255" cy="643255"/>
            </a:xfrm>
            <a:custGeom>
              <a:avLst/>
              <a:gdLst/>
              <a:ahLst/>
              <a:cxnLst/>
              <a:rect l="l" t="t" r="r" b="b"/>
              <a:pathLst>
                <a:path w="643254" h="643255">
                  <a:moveTo>
                    <a:pt x="642785" y="0"/>
                  </a:moveTo>
                  <a:lnTo>
                    <a:pt x="0" y="0"/>
                  </a:lnTo>
                  <a:lnTo>
                    <a:pt x="0" y="642785"/>
                  </a:lnTo>
                  <a:lnTo>
                    <a:pt x="642785" y="642785"/>
                  </a:lnTo>
                  <a:lnTo>
                    <a:pt x="642785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262455" y="1483969"/>
              <a:ext cx="643255" cy="643255"/>
            </a:xfrm>
            <a:custGeom>
              <a:avLst/>
              <a:gdLst/>
              <a:ahLst/>
              <a:cxnLst/>
              <a:rect l="l" t="t" r="r" b="b"/>
              <a:pathLst>
                <a:path w="643254" h="643255">
                  <a:moveTo>
                    <a:pt x="0" y="0"/>
                  </a:moveTo>
                  <a:lnTo>
                    <a:pt x="642785" y="0"/>
                  </a:lnTo>
                  <a:lnTo>
                    <a:pt x="642785" y="642785"/>
                  </a:lnTo>
                  <a:lnTo>
                    <a:pt x="0" y="642785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631923" y="843076"/>
              <a:ext cx="641350" cy="643255"/>
            </a:xfrm>
            <a:custGeom>
              <a:avLst/>
              <a:gdLst/>
              <a:ahLst/>
              <a:cxnLst/>
              <a:rect l="l" t="t" r="r" b="b"/>
              <a:pathLst>
                <a:path w="641350" h="643255">
                  <a:moveTo>
                    <a:pt x="640905" y="0"/>
                  </a:moveTo>
                  <a:lnTo>
                    <a:pt x="0" y="0"/>
                  </a:lnTo>
                  <a:lnTo>
                    <a:pt x="0" y="642785"/>
                  </a:lnTo>
                  <a:lnTo>
                    <a:pt x="640905" y="642785"/>
                  </a:lnTo>
                  <a:lnTo>
                    <a:pt x="640905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631923" y="843076"/>
              <a:ext cx="641350" cy="643255"/>
            </a:xfrm>
            <a:custGeom>
              <a:avLst/>
              <a:gdLst/>
              <a:ahLst/>
              <a:cxnLst/>
              <a:rect l="l" t="t" r="r" b="b"/>
              <a:pathLst>
                <a:path w="641350" h="643255">
                  <a:moveTo>
                    <a:pt x="640905" y="642785"/>
                  </a:moveTo>
                  <a:lnTo>
                    <a:pt x="0" y="642785"/>
                  </a:lnTo>
                  <a:lnTo>
                    <a:pt x="0" y="0"/>
                  </a:lnTo>
                  <a:lnTo>
                    <a:pt x="640905" y="0"/>
                  </a:lnTo>
                  <a:lnTo>
                    <a:pt x="640905" y="642785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9001392" y="1483969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642785" y="0"/>
                  </a:moveTo>
                  <a:lnTo>
                    <a:pt x="0" y="0"/>
                  </a:lnTo>
                  <a:lnTo>
                    <a:pt x="0" y="640905"/>
                  </a:lnTo>
                  <a:lnTo>
                    <a:pt x="642785" y="640905"/>
                  </a:lnTo>
                  <a:lnTo>
                    <a:pt x="642785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9001392" y="1483969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642785" y="640905"/>
                  </a:moveTo>
                  <a:lnTo>
                    <a:pt x="0" y="640905"/>
                  </a:lnTo>
                  <a:lnTo>
                    <a:pt x="0" y="0"/>
                  </a:lnTo>
                  <a:lnTo>
                    <a:pt x="642785" y="0"/>
                  </a:lnTo>
                  <a:lnTo>
                    <a:pt x="642785" y="640905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7778013" y="3580115"/>
              <a:ext cx="3052445" cy="2501900"/>
            </a:xfrm>
            <a:custGeom>
              <a:avLst/>
              <a:gdLst/>
              <a:ahLst/>
              <a:cxnLst/>
              <a:rect l="l" t="t" r="r" b="b"/>
              <a:pathLst>
                <a:path w="3052445" h="2501900">
                  <a:moveTo>
                    <a:pt x="2633383" y="0"/>
                  </a:moveTo>
                  <a:lnTo>
                    <a:pt x="418465" y="0"/>
                  </a:lnTo>
                  <a:lnTo>
                    <a:pt x="0" y="2501404"/>
                  </a:lnTo>
                  <a:lnTo>
                    <a:pt x="3051848" y="2501404"/>
                  </a:lnTo>
                  <a:lnTo>
                    <a:pt x="2633383" y="0"/>
                  </a:lnTo>
                  <a:close/>
                </a:path>
              </a:pathLst>
            </a:custGeom>
            <a:solidFill>
              <a:srgbClr val="D9D9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778013" y="3580115"/>
              <a:ext cx="3052445" cy="2501900"/>
            </a:xfrm>
            <a:custGeom>
              <a:avLst/>
              <a:gdLst/>
              <a:ahLst/>
              <a:cxnLst/>
              <a:rect l="l" t="t" r="r" b="b"/>
              <a:pathLst>
                <a:path w="3052445" h="2501900">
                  <a:moveTo>
                    <a:pt x="0" y="2501404"/>
                  </a:moveTo>
                  <a:lnTo>
                    <a:pt x="418465" y="0"/>
                  </a:lnTo>
                  <a:lnTo>
                    <a:pt x="2633383" y="0"/>
                  </a:lnTo>
                  <a:lnTo>
                    <a:pt x="3051848" y="2501404"/>
                  </a:lnTo>
                  <a:lnTo>
                    <a:pt x="0" y="2501404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8320900" y="3427425"/>
              <a:ext cx="2019300" cy="153035"/>
            </a:xfrm>
            <a:custGeom>
              <a:avLst/>
              <a:gdLst/>
              <a:ahLst/>
              <a:cxnLst/>
              <a:rect l="l" t="t" r="r" b="b"/>
              <a:pathLst>
                <a:path w="2019300" h="153035">
                  <a:moveTo>
                    <a:pt x="2018855" y="0"/>
                  </a:moveTo>
                  <a:lnTo>
                    <a:pt x="0" y="0"/>
                  </a:lnTo>
                  <a:lnTo>
                    <a:pt x="0" y="152679"/>
                  </a:lnTo>
                  <a:lnTo>
                    <a:pt x="2018855" y="152679"/>
                  </a:lnTo>
                  <a:lnTo>
                    <a:pt x="2018855" y="0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320900" y="3427425"/>
              <a:ext cx="2019300" cy="153035"/>
            </a:xfrm>
            <a:custGeom>
              <a:avLst/>
              <a:gdLst/>
              <a:ahLst/>
              <a:cxnLst/>
              <a:rect l="l" t="t" r="r" b="b"/>
              <a:pathLst>
                <a:path w="2019300" h="153035">
                  <a:moveTo>
                    <a:pt x="0" y="0"/>
                  </a:moveTo>
                  <a:lnTo>
                    <a:pt x="2018855" y="0"/>
                  </a:lnTo>
                  <a:lnTo>
                    <a:pt x="2018855" y="152679"/>
                  </a:lnTo>
                  <a:lnTo>
                    <a:pt x="0" y="152679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7868501" y="2763901"/>
              <a:ext cx="2880360" cy="663575"/>
            </a:xfrm>
            <a:custGeom>
              <a:avLst/>
              <a:gdLst/>
              <a:ahLst/>
              <a:cxnLst/>
              <a:rect l="l" t="t" r="r" b="b"/>
              <a:pathLst>
                <a:path w="2880359" h="663575">
                  <a:moveTo>
                    <a:pt x="2880296" y="0"/>
                  </a:moveTo>
                  <a:lnTo>
                    <a:pt x="0" y="0"/>
                  </a:lnTo>
                  <a:lnTo>
                    <a:pt x="321475" y="663524"/>
                  </a:lnTo>
                  <a:lnTo>
                    <a:pt x="2558808" y="663524"/>
                  </a:lnTo>
                  <a:lnTo>
                    <a:pt x="2880296" y="0"/>
                  </a:lnTo>
                  <a:close/>
                </a:path>
              </a:pathLst>
            </a:custGeom>
            <a:solidFill>
              <a:srgbClr val="BEBD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868501" y="2763901"/>
              <a:ext cx="2880360" cy="663575"/>
            </a:xfrm>
            <a:custGeom>
              <a:avLst/>
              <a:gdLst/>
              <a:ahLst/>
              <a:cxnLst/>
              <a:rect l="l" t="t" r="r" b="b"/>
              <a:pathLst>
                <a:path w="2880359" h="663575">
                  <a:moveTo>
                    <a:pt x="0" y="0"/>
                  </a:moveTo>
                  <a:lnTo>
                    <a:pt x="321475" y="663524"/>
                  </a:lnTo>
                  <a:lnTo>
                    <a:pt x="2558808" y="663524"/>
                  </a:lnTo>
                  <a:lnTo>
                    <a:pt x="2880296" y="0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8164436" y="3687559"/>
              <a:ext cx="2284730" cy="2284730"/>
            </a:xfrm>
            <a:custGeom>
              <a:avLst/>
              <a:gdLst/>
              <a:ahLst/>
              <a:cxnLst/>
              <a:rect l="l" t="t" r="r" b="b"/>
              <a:pathLst>
                <a:path w="2284729" h="2284729">
                  <a:moveTo>
                    <a:pt x="1142314" y="0"/>
                  </a:moveTo>
                  <a:lnTo>
                    <a:pt x="1094027" y="1002"/>
                  </a:lnTo>
                  <a:lnTo>
                    <a:pt x="1046252" y="3982"/>
                  </a:lnTo>
                  <a:lnTo>
                    <a:pt x="999026" y="8900"/>
                  </a:lnTo>
                  <a:lnTo>
                    <a:pt x="952391" y="15716"/>
                  </a:lnTo>
                  <a:lnTo>
                    <a:pt x="906386" y="24392"/>
                  </a:lnTo>
                  <a:lnTo>
                    <a:pt x="861050" y="34887"/>
                  </a:lnTo>
                  <a:lnTo>
                    <a:pt x="816422" y="47161"/>
                  </a:lnTo>
                  <a:lnTo>
                    <a:pt x="772544" y="61175"/>
                  </a:lnTo>
                  <a:lnTo>
                    <a:pt x="729454" y="76890"/>
                  </a:lnTo>
                  <a:lnTo>
                    <a:pt x="687192" y="94265"/>
                  </a:lnTo>
                  <a:lnTo>
                    <a:pt x="645798" y="113261"/>
                  </a:lnTo>
                  <a:lnTo>
                    <a:pt x="605311" y="133839"/>
                  </a:lnTo>
                  <a:lnTo>
                    <a:pt x="565770" y="155958"/>
                  </a:lnTo>
                  <a:lnTo>
                    <a:pt x="527217" y="179580"/>
                  </a:lnTo>
                  <a:lnTo>
                    <a:pt x="489689" y="204663"/>
                  </a:lnTo>
                  <a:lnTo>
                    <a:pt x="453228" y="231170"/>
                  </a:lnTo>
                  <a:lnTo>
                    <a:pt x="417872" y="259060"/>
                  </a:lnTo>
                  <a:lnTo>
                    <a:pt x="383661" y="288293"/>
                  </a:lnTo>
                  <a:lnTo>
                    <a:pt x="350636" y="318830"/>
                  </a:lnTo>
                  <a:lnTo>
                    <a:pt x="318834" y="350631"/>
                  </a:lnTo>
                  <a:lnTo>
                    <a:pt x="288297" y="383656"/>
                  </a:lnTo>
                  <a:lnTo>
                    <a:pt x="259064" y="417867"/>
                  </a:lnTo>
                  <a:lnTo>
                    <a:pt x="231174" y="453223"/>
                  </a:lnTo>
                  <a:lnTo>
                    <a:pt x="204667" y="489684"/>
                  </a:lnTo>
                  <a:lnTo>
                    <a:pt x="179583" y="527211"/>
                  </a:lnTo>
                  <a:lnTo>
                    <a:pt x="155961" y="565765"/>
                  </a:lnTo>
                  <a:lnTo>
                    <a:pt x="133842" y="605305"/>
                  </a:lnTo>
                  <a:lnTo>
                    <a:pt x="113264" y="645792"/>
                  </a:lnTo>
                  <a:lnTo>
                    <a:pt x="94267" y="687187"/>
                  </a:lnTo>
                  <a:lnTo>
                    <a:pt x="76892" y="729449"/>
                  </a:lnTo>
                  <a:lnTo>
                    <a:pt x="61177" y="772539"/>
                  </a:lnTo>
                  <a:lnTo>
                    <a:pt x="47162" y="816418"/>
                  </a:lnTo>
                  <a:lnTo>
                    <a:pt x="34887" y="861045"/>
                  </a:lnTo>
                  <a:lnTo>
                    <a:pt x="24392" y="906382"/>
                  </a:lnTo>
                  <a:lnTo>
                    <a:pt x="15717" y="952388"/>
                  </a:lnTo>
                  <a:lnTo>
                    <a:pt x="8900" y="999024"/>
                  </a:lnTo>
                  <a:lnTo>
                    <a:pt x="3982" y="1046250"/>
                  </a:lnTo>
                  <a:lnTo>
                    <a:pt x="1002" y="1094026"/>
                  </a:lnTo>
                  <a:lnTo>
                    <a:pt x="0" y="1142314"/>
                  </a:lnTo>
                  <a:lnTo>
                    <a:pt x="1002" y="1190601"/>
                  </a:lnTo>
                  <a:lnTo>
                    <a:pt x="3982" y="1238378"/>
                  </a:lnTo>
                  <a:lnTo>
                    <a:pt x="8900" y="1285604"/>
                  </a:lnTo>
                  <a:lnTo>
                    <a:pt x="15717" y="1332239"/>
                  </a:lnTo>
                  <a:lnTo>
                    <a:pt x="24392" y="1378246"/>
                  </a:lnTo>
                  <a:lnTo>
                    <a:pt x="34887" y="1423582"/>
                  </a:lnTo>
                  <a:lnTo>
                    <a:pt x="47162" y="1468210"/>
                  </a:lnTo>
                  <a:lnTo>
                    <a:pt x="61177" y="1512088"/>
                  </a:lnTo>
                  <a:lnTo>
                    <a:pt x="76892" y="1555179"/>
                  </a:lnTo>
                  <a:lnTo>
                    <a:pt x="94267" y="1597441"/>
                  </a:lnTo>
                  <a:lnTo>
                    <a:pt x="113264" y="1638835"/>
                  </a:lnTo>
                  <a:lnTo>
                    <a:pt x="133842" y="1679322"/>
                  </a:lnTo>
                  <a:lnTo>
                    <a:pt x="155961" y="1718863"/>
                  </a:lnTo>
                  <a:lnTo>
                    <a:pt x="179583" y="1757416"/>
                  </a:lnTo>
                  <a:lnTo>
                    <a:pt x="204667" y="1794943"/>
                  </a:lnTo>
                  <a:lnTo>
                    <a:pt x="231174" y="1831405"/>
                  </a:lnTo>
                  <a:lnTo>
                    <a:pt x="259064" y="1866761"/>
                  </a:lnTo>
                  <a:lnTo>
                    <a:pt x="288297" y="1900971"/>
                  </a:lnTo>
                  <a:lnTo>
                    <a:pt x="318834" y="1933997"/>
                  </a:lnTo>
                  <a:lnTo>
                    <a:pt x="350636" y="1965798"/>
                  </a:lnTo>
                  <a:lnTo>
                    <a:pt x="383661" y="1996335"/>
                  </a:lnTo>
                  <a:lnTo>
                    <a:pt x="417872" y="2025568"/>
                  </a:lnTo>
                  <a:lnTo>
                    <a:pt x="453228" y="2053457"/>
                  </a:lnTo>
                  <a:lnTo>
                    <a:pt x="489689" y="2079964"/>
                  </a:lnTo>
                  <a:lnTo>
                    <a:pt x="527217" y="2105048"/>
                  </a:lnTo>
                  <a:lnTo>
                    <a:pt x="565770" y="2128669"/>
                  </a:lnTo>
                  <a:lnTo>
                    <a:pt x="605311" y="2150788"/>
                  </a:lnTo>
                  <a:lnTo>
                    <a:pt x="645798" y="2171366"/>
                  </a:lnTo>
                  <a:lnTo>
                    <a:pt x="687192" y="2190362"/>
                  </a:lnTo>
                  <a:lnTo>
                    <a:pt x="729454" y="2207737"/>
                  </a:lnTo>
                  <a:lnTo>
                    <a:pt x="772544" y="2223452"/>
                  </a:lnTo>
                  <a:lnTo>
                    <a:pt x="816422" y="2237466"/>
                  </a:lnTo>
                  <a:lnTo>
                    <a:pt x="861050" y="2249741"/>
                  </a:lnTo>
                  <a:lnTo>
                    <a:pt x="906386" y="2260235"/>
                  </a:lnTo>
                  <a:lnTo>
                    <a:pt x="952391" y="2268911"/>
                  </a:lnTo>
                  <a:lnTo>
                    <a:pt x="999026" y="2275728"/>
                  </a:lnTo>
                  <a:lnTo>
                    <a:pt x="1046252" y="2280646"/>
                  </a:lnTo>
                  <a:lnTo>
                    <a:pt x="1094027" y="2283626"/>
                  </a:lnTo>
                  <a:lnTo>
                    <a:pt x="1142314" y="2284628"/>
                  </a:lnTo>
                  <a:lnTo>
                    <a:pt x="1190601" y="2283626"/>
                  </a:lnTo>
                  <a:lnTo>
                    <a:pt x="1238378" y="2280646"/>
                  </a:lnTo>
                  <a:lnTo>
                    <a:pt x="1285604" y="2275728"/>
                  </a:lnTo>
                  <a:lnTo>
                    <a:pt x="1332240" y="2268911"/>
                  </a:lnTo>
                  <a:lnTo>
                    <a:pt x="1378246" y="2260235"/>
                  </a:lnTo>
                  <a:lnTo>
                    <a:pt x="1423583" y="2249741"/>
                  </a:lnTo>
                  <a:lnTo>
                    <a:pt x="1468211" y="2237466"/>
                  </a:lnTo>
                  <a:lnTo>
                    <a:pt x="1512090" y="2223452"/>
                  </a:lnTo>
                  <a:lnTo>
                    <a:pt x="1555180" y="2207737"/>
                  </a:lnTo>
                  <a:lnTo>
                    <a:pt x="1597443" y="2190362"/>
                  </a:lnTo>
                  <a:lnTo>
                    <a:pt x="1638838" y="2171366"/>
                  </a:lnTo>
                  <a:lnTo>
                    <a:pt x="1679325" y="2150788"/>
                  </a:lnTo>
                  <a:lnTo>
                    <a:pt x="1718866" y="2128669"/>
                  </a:lnTo>
                  <a:lnTo>
                    <a:pt x="1757420" y="2105048"/>
                  </a:lnTo>
                  <a:lnTo>
                    <a:pt x="1794948" y="2079964"/>
                  </a:lnTo>
                  <a:lnTo>
                    <a:pt x="1831409" y="2053457"/>
                  </a:lnTo>
                  <a:lnTo>
                    <a:pt x="1866766" y="2025568"/>
                  </a:lnTo>
                  <a:lnTo>
                    <a:pt x="1900977" y="1996335"/>
                  </a:lnTo>
                  <a:lnTo>
                    <a:pt x="1934003" y="1965798"/>
                  </a:lnTo>
                  <a:lnTo>
                    <a:pt x="1965804" y="1933997"/>
                  </a:lnTo>
                  <a:lnTo>
                    <a:pt x="1996342" y="1900971"/>
                  </a:lnTo>
                  <a:lnTo>
                    <a:pt x="2025575" y="1866761"/>
                  </a:lnTo>
                  <a:lnTo>
                    <a:pt x="2053465" y="1831405"/>
                  </a:lnTo>
                  <a:lnTo>
                    <a:pt x="2079972" y="1794943"/>
                  </a:lnTo>
                  <a:lnTo>
                    <a:pt x="2105057" y="1757416"/>
                  </a:lnTo>
                  <a:lnTo>
                    <a:pt x="2128678" y="1718863"/>
                  </a:lnTo>
                  <a:lnTo>
                    <a:pt x="2150798" y="1679322"/>
                  </a:lnTo>
                  <a:lnTo>
                    <a:pt x="2171376" y="1638835"/>
                  </a:lnTo>
                  <a:lnTo>
                    <a:pt x="2190373" y="1597441"/>
                  </a:lnTo>
                  <a:lnTo>
                    <a:pt x="2207748" y="1555179"/>
                  </a:lnTo>
                  <a:lnTo>
                    <a:pt x="2223463" y="1512088"/>
                  </a:lnTo>
                  <a:lnTo>
                    <a:pt x="2237478" y="1468210"/>
                  </a:lnTo>
                  <a:lnTo>
                    <a:pt x="2249753" y="1423582"/>
                  </a:lnTo>
                  <a:lnTo>
                    <a:pt x="2260248" y="1378246"/>
                  </a:lnTo>
                  <a:lnTo>
                    <a:pt x="2268923" y="1332239"/>
                  </a:lnTo>
                  <a:lnTo>
                    <a:pt x="2275740" y="1285604"/>
                  </a:lnTo>
                  <a:lnTo>
                    <a:pt x="2280658" y="1238378"/>
                  </a:lnTo>
                  <a:lnTo>
                    <a:pt x="2283638" y="1190601"/>
                  </a:lnTo>
                  <a:lnTo>
                    <a:pt x="2284641" y="1142314"/>
                  </a:lnTo>
                  <a:lnTo>
                    <a:pt x="2283638" y="1094026"/>
                  </a:lnTo>
                  <a:lnTo>
                    <a:pt x="2280658" y="1046250"/>
                  </a:lnTo>
                  <a:lnTo>
                    <a:pt x="2275740" y="999024"/>
                  </a:lnTo>
                  <a:lnTo>
                    <a:pt x="2268923" y="952388"/>
                  </a:lnTo>
                  <a:lnTo>
                    <a:pt x="2260248" y="906382"/>
                  </a:lnTo>
                  <a:lnTo>
                    <a:pt x="2249753" y="861045"/>
                  </a:lnTo>
                  <a:lnTo>
                    <a:pt x="2237478" y="816418"/>
                  </a:lnTo>
                  <a:lnTo>
                    <a:pt x="2223463" y="772539"/>
                  </a:lnTo>
                  <a:lnTo>
                    <a:pt x="2207748" y="729449"/>
                  </a:lnTo>
                  <a:lnTo>
                    <a:pt x="2190373" y="687187"/>
                  </a:lnTo>
                  <a:lnTo>
                    <a:pt x="2171376" y="645792"/>
                  </a:lnTo>
                  <a:lnTo>
                    <a:pt x="2150798" y="605305"/>
                  </a:lnTo>
                  <a:lnTo>
                    <a:pt x="2128678" y="565765"/>
                  </a:lnTo>
                  <a:lnTo>
                    <a:pt x="2105057" y="527211"/>
                  </a:lnTo>
                  <a:lnTo>
                    <a:pt x="2079972" y="489684"/>
                  </a:lnTo>
                  <a:lnTo>
                    <a:pt x="2053465" y="453223"/>
                  </a:lnTo>
                  <a:lnTo>
                    <a:pt x="2025575" y="417867"/>
                  </a:lnTo>
                  <a:lnTo>
                    <a:pt x="1996342" y="383656"/>
                  </a:lnTo>
                  <a:lnTo>
                    <a:pt x="1965804" y="350631"/>
                  </a:lnTo>
                  <a:lnTo>
                    <a:pt x="1934003" y="318830"/>
                  </a:lnTo>
                  <a:lnTo>
                    <a:pt x="1900977" y="288293"/>
                  </a:lnTo>
                  <a:lnTo>
                    <a:pt x="1866766" y="259060"/>
                  </a:lnTo>
                  <a:lnTo>
                    <a:pt x="1831409" y="231170"/>
                  </a:lnTo>
                  <a:lnTo>
                    <a:pt x="1794948" y="204663"/>
                  </a:lnTo>
                  <a:lnTo>
                    <a:pt x="1757420" y="179580"/>
                  </a:lnTo>
                  <a:lnTo>
                    <a:pt x="1718866" y="155958"/>
                  </a:lnTo>
                  <a:lnTo>
                    <a:pt x="1679325" y="133839"/>
                  </a:lnTo>
                  <a:lnTo>
                    <a:pt x="1638838" y="113261"/>
                  </a:lnTo>
                  <a:lnTo>
                    <a:pt x="1597443" y="94265"/>
                  </a:lnTo>
                  <a:lnTo>
                    <a:pt x="1555180" y="76890"/>
                  </a:lnTo>
                  <a:lnTo>
                    <a:pt x="1512090" y="61175"/>
                  </a:lnTo>
                  <a:lnTo>
                    <a:pt x="1468211" y="47161"/>
                  </a:lnTo>
                  <a:lnTo>
                    <a:pt x="1423583" y="34887"/>
                  </a:lnTo>
                  <a:lnTo>
                    <a:pt x="1378246" y="24392"/>
                  </a:lnTo>
                  <a:lnTo>
                    <a:pt x="1332240" y="15716"/>
                  </a:lnTo>
                  <a:lnTo>
                    <a:pt x="1285604" y="8900"/>
                  </a:lnTo>
                  <a:lnTo>
                    <a:pt x="1238378" y="3982"/>
                  </a:lnTo>
                  <a:lnTo>
                    <a:pt x="1190601" y="1002"/>
                  </a:lnTo>
                  <a:lnTo>
                    <a:pt x="1142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8164436" y="3687559"/>
              <a:ext cx="2284730" cy="2284730"/>
            </a:xfrm>
            <a:custGeom>
              <a:avLst/>
              <a:gdLst/>
              <a:ahLst/>
              <a:cxnLst/>
              <a:rect l="l" t="t" r="r" b="b"/>
              <a:pathLst>
                <a:path w="2284729" h="2284729">
                  <a:moveTo>
                    <a:pt x="0" y="1142314"/>
                  </a:moveTo>
                  <a:lnTo>
                    <a:pt x="1002" y="1094026"/>
                  </a:lnTo>
                  <a:lnTo>
                    <a:pt x="3982" y="1046250"/>
                  </a:lnTo>
                  <a:lnTo>
                    <a:pt x="8900" y="999024"/>
                  </a:lnTo>
                  <a:lnTo>
                    <a:pt x="15717" y="952388"/>
                  </a:lnTo>
                  <a:lnTo>
                    <a:pt x="24392" y="906382"/>
                  </a:lnTo>
                  <a:lnTo>
                    <a:pt x="34887" y="861045"/>
                  </a:lnTo>
                  <a:lnTo>
                    <a:pt x="47162" y="816418"/>
                  </a:lnTo>
                  <a:lnTo>
                    <a:pt x="61177" y="772539"/>
                  </a:lnTo>
                  <a:lnTo>
                    <a:pt x="76892" y="729449"/>
                  </a:lnTo>
                  <a:lnTo>
                    <a:pt x="94267" y="687187"/>
                  </a:lnTo>
                  <a:lnTo>
                    <a:pt x="113264" y="645792"/>
                  </a:lnTo>
                  <a:lnTo>
                    <a:pt x="133842" y="605305"/>
                  </a:lnTo>
                  <a:lnTo>
                    <a:pt x="155961" y="565765"/>
                  </a:lnTo>
                  <a:lnTo>
                    <a:pt x="179583" y="527211"/>
                  </a:lnTo>
                  <a:lnTo>
                    <a:pt x="204667" y="489684"/>
                  </a:lnTo>
                  <a:lnTo>
                    <a:pt x="231174" y="453223"/>
                  </a:lnTo>
                  <a:lnTo>
                    <a:pt x="259064" y="417867"/>
                  </a:lnTo>
                  <a:lnTo>
                    <a:pt x="288297" y="383656"/>
                  </a:lnTo>
                  <a:lnTo>
                    <a:pt x="318834" y="350631"/>
                  </a:lnTo>
                  <a:lnTo>
                    <a:pt x="350636" y="318830"/>
                  </a:lnTo>
                  <a:lnTo>
                    <a:pt x="383661" y="288293"/>
                  </a:lnTo>
                  <a:lnTo>
                    <a:pt x="417872" y="259060"/>
                  </a:lnTo>
                  <a:lnTo>
                    <a:pt x="453228" y="231170"/>
                  </a:lnTo>
                  <a:lnTo>
                    <a:pt x="489689" y="204663"/>
                  </a:lnTo>
                  <a:lnTo>
                    <a:pt x="527217" y="179580"/>
                  </a:lnTo>
                  <a:lnTo>
                    <a:pt x="565770" y="155958"/>
                  </a:lnTo>
                  <a:lnTo>
                    <a:pt x="605311" y="133839"/>
                  </a:lnTo>
                  <a:lnTo>
                    <a:pt x="645798" y="113261"/>
                  </a:lnTo>
                  <a:lnTo>
                    <a:pt x="687192" y="94265"/>
                  </a:lnTo>
                  <a:lnTo>
                    <a:pt x="729454" y="76890"/>
                  </a:lnTo>
                  <a:lnTo>
                    <a:pt x="772544" y="61175"/>
                  </a:lnTo>
                  <a:lnTo>
                    <a:pt x="816422" y="47161"/>
                  </a:lnTo>
                  <a:lnTo>
                    <a:pt x="861050" y="34887"/>
                  </a:lnTo>
                  <a:lnTo>
                    <a:pt x="906386" y="24392"/>
                  </a:lnTo>
                  <a:lnTo>
                    <a:pt x="952391" y="15716"/>
                  </a:lnTo>
                  <a:lnTo>
                    <a:pt x="999026" y="8900"/>
                  </a:lnTo>
                  <a:lnTo>
                    <a:pt x="1046252" y="3982"/>
                  </a:lnTo>
                  <a:lnTo>
                    <a:pt x="1094027" y="1002"/>
                  </a:lnTo>
                  <a:lnTo>
                    <a:pt x="1142314" y="0"/>
                  </a:lnTo>
                  <a:lnTo>
                    <a:pt x="1190601" y="1002"/>
                  </a:lnTo>
                  <a:lnTo>
                    <a:pt x="1238378" y="3982"/>
                  </a:lnTo>
                  <a:lnTo>
                    <a:pt x="1285604" y="8900"/>
                  </a:lnTo>
                  <a:lnTo>
                    <a:pt x="1332240" y="15716"/>
                  </a:lnTo>
                  <a:lnTo>
                    <a:pt x="1378246" y="24392"/>
                  </a:lnTo>
                  <a:lnTo>
                    <a:pt x="1423583" y="34887"/>
                  </a:lnTo>
                  <a:lnTo>
                    <a:pt x="1468211" y="47161"/>
                  </a:lnTo>
                  <a:lnTo>
                    <a:pt x="1512090" y="61175"/>
                  </a:lnTo>
                  <a:lnTo>
                    <a:pt x="1555180" y="76890"/>
                  </a:lnTo>
                  <a:lnTo>
                    <a:pt x="1597443" y="94265"/>
                  </a:lnTo>
                  <a:lnTo>
                    <a:pt x="1638838" y="113261"/>
                  </a:lnTo>
                  <a:lnTo>
                    <a:pt x="1679325" y="133839"/>
                  </a:lnTo>
                  <a:lnTo>
                    <a:pt x="1718866" y="155958"/>
                  </a:lnTo>
                  <a:lnTo>
                    <a:pt x="1757420" y="179580"/>
                  </a:lnTo>
                  <a:lnTo>
                    <a:pt x="1794948" y="204663"/>
                  </a:lnTo>
                  <a:lnTo>
                    <a:pt x="1831409" y="231170"/>
                  </a:lnTo>
                  <a:lnTo>
                    <a:pt x="1866766" y="259060"/>
                  </a:lnTo>
                  <a:lnTo>
                    <a:pt x="1900977" y="288293"/>
                  </a:lnTo>
                  <a:lnTo>
                    <a:pt x="1934003" y="318830"/>
                  </a:lnTo>
                  <a:lnTo>
                    <a:pt x="1965804" y="350631"/>
                  </a:lnTo>
                  <a:lnTo>
                    <a:pt x="1996342" y="383656"/>
                  </a:lnTo>
                  <a:lnTo>
                    <a:pt x="2025575" y="417867"/>
                  </a:lnTo>
                  <a:lnTo>
                    <a:pt x="2053465" y="453223"/>
                  </a:lnTo>
                  <a:lnTo>
                    <a:pt x="2079972" y="489684"/>
                  </a:lnTo>
                  <a:lnTo>
                    <a:pt x="2105057" y="527211"/>
                  </a:lnTo>
                  <a:lnTo>
                    <a:pt x="2128678" y="565765"/>
                  </a:lnTo>
                  <a:lnTo>
                    <a:pt x="2150798" y="605305"/>
                  </a:lnTo>
                  <a:lnTo>
                    <a:pt x="2171376" y="645792"/>
                  </a:lnTo>
                  <a:lnTo>
                    <a:pt x="2190373" y="687187"/>
                  </a:lnTo>
                  <a:lnTo>
                    <a:pt x="2207748" y="729449"/>
                  </a:lnTo>
                  <a:lnTo>
                    <a:pt x="2223463" y="772539"/>
                  </a:lnTo>
                  <a:lnTo>
                    <a:pt x="2237478" y="816418"/>
                  </a:lnTo>
                  <a:lnTo>
                    <a:pt x="2249753" y="861045"/>
                  </a:lnTo>
                  <a:lnTo>
                    <a:pt x="2260248" y="906382"/>
                  </a:lnTo>
                  <a:lnTo>
                    <a:pt x="2268923" y="952388"/>
                  </a:lnTo>
                  <a:lnTo>
                    <a:pt x="2275740" y="999024"/>
                  </a:lnTo>
                  <a:lnTo>
                    <a:pt x="2280658" y="1046250"/>
                  </a:lnTo>
                  <a:lnTo>
                    <a:pt x="2283638" y="1094026"/>
                  </a:lnTo>
                  <a:lnTo>
                    <a:pt x="2284641" y="1142314"/>
                  </a:lnTo>
                  <a:lnTo>
                    <a:pt x="2283638" y="1190601"/>
                  </a:lnTo>
                  <a:lnTo>
                    <a:pt x="2280658" y="1238378"/>
                  </a:lnTo>
                  <a:lnTo>
                    <a:pt x="2275740" y="1285604"/>
                  </a:lnTo>
                  <a:lnTo>
                    <a:pt x="2268923" y="1332239"/>
                  </a:lnTo>
                  <a:lnTo>
                    <a:pt x="2260248" y="1378246"/>
                  </a:lnTo>
                  <a:lnTo>
                    <a:pt x="2249753" y="1423582"/>
                  </a:lnTo>
                  <a:lnTo>
                    <a:pt x="2237478" y="1468210"/>
                  </a:lnTo>
                  <a:lnTo>
                    <a:pt x="2223463" y="1512088"/>
                  </a:lnTo>
                  <a:lnTo>
                    <a:pt x="2207748" y="1555179"/>
                  </a:lnTo>
                  <a:lnTo>
                    <a:pt x="2190373" y="1597441"/>
                  </a:lnTo>
                  <a:lnTo>
                    <a:pt x="2171376" y="1638835"/>
                  </a:lnTo>
                  <a:lnTo>
                    <a:pt x="2150798" y="1679322"/>
                  </a:lnTo>
                  <a:lnTo>
                    <a:pt x="2128678" y="1718863"/>
                  </a:lnTo>
                  <a:lnTo>
                    <a:pt x="2105057" y="1757416"/>
                  </a:lnTo>
                  <a:lnTo>
                    <a:pt x="2079972" y="1794943"/>
                  </a:lnTo>
                  <a:lnTo>
                    <a:pt x="2053465" y="1831405"/>
                  </a:lnTo>
                  <a:lnTo>
                    <a:pt x="2025575" y="1866761"/>
                  </a:lnTo>
                  <a:lnTo>
                    <a:pt x="1996342" y="1900971"/>
                  </a:lnTo>
                  <a:lnTo>
                    <a:pt x="1965804" y="1933997"/>
                  </a:lnTo>
                  <a:lnTo>
                    <a:pt x="1934003" y="1965798"/>
                  </a:lnTo>
                  <a:lnTo>
                    <a:pt x="1900977" y="1996335"/>
                  </a:lnTo>
                  <a:lnTo>
                    <a:pt x="1866766" y="2025568"/>
                  </a:lnTo>
                  <a:lnTo>
                    <a:pt x="1831409" y="2053457"/>
                  </a:lnTo>
                  <a:lnTo>
                    <a:pt x="1794948" y="2079964"/>
                  </a:lnTo>
                  <a:lnTo>
                    <a:pt x="1757420" y="2105048"/>
                  </a:lnTo>
                  <a:lnTo>
                    <a:pt x="1718866" y="2128669"/>
                  </a:lnTo>
                  <a:lnTo>
                    <a:pt x="1679325" y="2150788"/>
                  </a:lnTo>
                  <a:lnTo>
                    <a:pt x="1638838" y="2171366"/>
                  </a:lnTo>
                  <a:lnTo>
                    <a:pt x="1597443" y="2190362"/>
                  </a:lnTo>
                  <a:lnTo>
                    <a:pt x="1555180" y="2207737"/>
                  </a:lnTo>
                  <a:lnTo>
                    <a:pt x="1512090" y="2223452"/>
                  </a:lnTo>
                  <a:lnTo>
                    <a:pt x="1468211" y="2237466"/>
                  </a:lnTo>
                  <a:lnTo>
                    <a:pt x="1423583" y="2249741"/>
                  </a:lnTo>
                  <a:lnTo>
                    <a:pt x="1378246" y="2260235"/>
                  </a:lnTo>
                  <a:lnTo>
                    <a:pt x="1332240" y="2268911"/>
                  </a:lnTo>
                  <a:lnTo>
                    <a:pt x="1285604" y="2275728"/>
                  </a:lnTo>
                  <a:lnTo>
                    <a:pt x="1238378" y="2280646"/>
                  </a:lnTo>
                  <a:lnTo>
                    <a:pt x="1190601" y="2283626"/>
                  </a:lnTo>
                  <a:lnTo>
                    <a:pt x="1142314" y="2284628"/>
                  </a:lnTo>
                  <a:lnTo>
                    <a:pt x="1094027" y="2283626"/>
                  </a:lnTo>
                  <a:lnTo>
                    <a:pt x="1046252" y="2280646"/>
                  </a:lnTo>
                  <a:lnTo>
                    <a:pt x="999026" y="2275728"/>
                  </a:lnTo>
                  <a:lnTo>
                    <a:pt x="952391" y="2268911"/>
                  </a:lnTo>
                  <a:lnTo>
                    <a:pt x="906386" y="2260235"/>
                  </a:lnTo>
                  <a:lnTo>
                    <a:pt x="861050" y="2249741"/>
                  </a:lnTo>
                  <a:lnTo>
                    <a:pt x="816422" y="2237466"/>
                  </a:lnTo>
                  <a:lnTo>
                    <a:pt x="772544" y="2223452"/>
                  </a:lnTo>
                  <a:lnTo>
                    <a:pt x="729454" y="2207737"/>
                  </a:lnTo>
                  <a:lnTo>
                    <a:pt x="687192" y="2190362"/>
                  </a:lnTo>
                  <a:lnTo>
                    <a:pt x="645798" y="2171366"/>
                  </a:lnTo>
                  <a:lnTo>
                    <a:pt x="605311" y="2150788"/>
                  </a:lnTo>
                  <a:lnTo>
                    <a:pt x="565770" y="2128669"/>
                  </a:lnTo>
                  <a:lnTo>
                    <a:pt x="527217" y="2105048"/>
                  </a:lnTo>
                  <a:lnTo>
                    <a:pt x="489689" y="2079964"/>
                  </a:lnTo>
                  <a:lnTo>
                    <a:pt x="453228" y="2053457"/>
                  </a:lnTo>
                  <a:lnTo>
                    <a:pt x="417872" y="2025568"/>
                  </a:lnTo>
                  <a:lnTo>
                    <a:pt x="383661" y="1996335"/>
                  </a:lnTo>
                  <a:lnTo>
                    <a:pt x="350636" y="1965798"/>
                  </a:lnTo>
                  <a:lnTo>
                    <a:pt x="318834" y="1933997"/>
                  </a:lnTo>
                  <a:lnTo>
                    <a:pt x="288297" y="1900971"/>
                  </a:lnTo>
                  <a:lnTo>
                    <a:pt x="259064" y="1866761"/>
                  </a:lnTo>
                  <a:lnTo>
                    <a:pt x="231174" y="1831405"/>
                  </a:lnTo>
                  <a:lnTo>
                    <a:pt x="204667" y="1794943"/>
                  </a:lnTo>
                  <a:lnTo>
                    <a:pt x="179583" y="1757416"/>
                  </a:lnTo>
                  <a:lnTo>
                    <a:pt x="155961" y="1718863"/>
                  </a:lnTo>
                  <a:lnTo>
                    <a:pt x="133842" y="1679322"/>
                  </a:lnTo>
                  <a:lnTo>
                    <a:pt x="113264" y="1638835"/>
                  </a:lnTo>
                  <a:lnTo>
                    <a:pt x="94267" y="1597441"/>
                  </a:lnTo>
                  <a:lnTo>
                    <a:pt x="76892" y="1555179"/>
                  </a:lnTo>
                  <a:lnTo>
                    <a:pt x="61177" y="1512088"/>
                  </a:lnTo>
                  <a:lnTo>
                    <a:pt x="47162" y="1468210"/>
                  </a:lnTo>
                  <a:lnTo>
                    <a:pt x="34887" y="1423582"/>
                  </a:lnTo>
                  <a:lnTo>
                    <a:pt x="24392" y="1378246"/>
                  </a:lnTo>
                  <a:lnTo>
                    <a:pt x="15717" y="1332239"/>
                  </a:lnTo>
                  <a:lnTo>
                    <a:pt x="8900" y="1285604"/>
                  </a:lnTo>
                  <a:lnTo>
                    <a:pt x="3982" y="1238378"/>
                  </a:lnTo>
                  <a:lnTo>
                    <a:pt x="1002" y="1190601"/>
                  </a:lnTo>
                  <a:lnTo>
                    <a:pt x="0" y="1142314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8961958" y="3743070"/>
              <a:ext cx="706120" cy="2172970"/>
            </a:xfrm>
            <a:custGeom>
              <a:avLst/>
              <a:gdLst/>
              <a:ahLst/>
              <a:cxnLst/>
              <a:rect l="l" t="t" r="r" b="b"/>
              <a:pathLst>
                <a:path w="706120" h="2172970">
                  <a:moveTo>
                    <a:pt x="705904" y="0"/>
                  </a:moveTo>
                  <a:lnTo>
                    <a:pt x="0" y="217255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8396135" y="4173156"/>
              <a:ext cx="1848485" cy="1343025"/>
            </a:xfrm>
            <a:custGeom>
              <a:avLst/>
              <a:gdLst/>
              <a:ahLst/>
              <a:cxnLst/>
              <a:rect l="l" t="t" r="r" b="b"/>
              <a:pathLst>
                <a:path w="1848484" h="1343025">
                  <a:moveTo>
                    <a:pt x="1848091" y="0"/>
                  </a:moveTo>
                  <a:lnTo>
                    <a:pt x="0" y="134272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8163496" y="4855324"/>
              <a:ext cx="2284730" cy="0"/>
            </a:xfrm>
            <a:custGeom>
              <a:avLst/>
              <a:gdLst/>
              <a:ahLst/>
              <a:cxnLst/>
              <a:rect l="l" t="t" r="r" b="b"/>
              <a:pathLst>
                <a:path w="2284729">
                  <a:moveTo>
                    <a:pt x="2284361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8368284" y="4176204"/>
              <a:ext cx="1848485" cy="1343025"/>
            </a:xfrm>
            <a:custGeom>
              <a:avLst/>
              <a:gdLst/>
              <a:ahLst/>
              <a:cxnLst/>
              <a:rect l="l" t="t" r="r" b="b"/>
              <a:pathLst>
                <a:path w="1848484" h="1343025">
                  <a:moveTo>
                    <a:pt x="1848091" y="1342707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8943251" y="3736911"/>
              <a:ext cx="706120" cy="2172970"/>
            </a:xfrm>
            <a:custGeom>
              <a:avLst/>
              <a:gdLst/>
              <a:ahLst/>
              <a:cxnLst/>
              <a:rect l="l" t="t" r="r" b="b"/>
              <a:pathLst>
                <a:path w="706120" h="2172970">
                  <a:moveTo>
                    <a:pt x="705916" y="217255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8233232" y="3782745"/>
              <a:ext cx="2141855" cy="2141855"/>
            </a:xfrm>
            <a:custGeom>
              <a:avLst/>
              <a:gdLst/>
              <a:ahLst/>
              <a:cxnLst/>
              <a:rect l="l" t="t" r="r" b="b"/>
              <a:pathLst>
                <a:path w="2141854" h="2141854">
                  <a:moveTo>
                    <a:pt x="1070698" y="0"/>
                  </a:moveTo>
                  <a:lnTo>
                    <a:pt x="1023005" y="1043"/>
                  </a:lnTo>
                  <a:lnTo>
                    <a:pt x="975845" y="4143"/>
                  </a:lnTo>
                  <a:lnTo>
                    <a:pt x="929264" y="9258"/>
                  </a:lnTo>
                  <a:lnTo>
                    <a:pt x="883304" y="16343"/>
                  </a:lnTo>
                  <a:lnTo>
                    <a:pt x="838008" y="25354"/>
                  </a:lnTo>
                  <a:lnTo>
                    <a:pt x="793421" y="36249"/>
                  </a:lnTo>
                  <a:lnTo>
                    <a:pt x="749586" y="48984"/>
                  </a:lnTo>
                  <a:lnTo>
                    <a:pt x="706546" y="63516"/>
                  </a:lnTo>
                  <a:lnTo>
                    <a:pt x="664345" y="79799"/>
                  </a:lnTo>
                  <a:lnTo>
                    <a:pt x="623027" y="97793"/>
                  </a:lnTo>
                  <a:lnTo>
                    <a:pt x="582634" y="117452"/>
                  </a:lnTo>
                  <a:lnTo>
                    <a:pt x="543211" y="138733"/>
                  </a:lnTo>
                  <a:lnTo>
                    <a:pt x="504801" y="161592"/>
                  </a:lnTo>
                  <a:lnTo>
                    <a:pt x="467448" y="185987"/>
                  </a:lnTo>
                  <a:lnTo>
                    <a:pt x="431194" y="211874"/>
                  </a:lnTo>
                  <a:lnTo>
                    <a:pt x="396084" y="239209"/>
                  </a:lnTo>
                  <a:lnTo>
                    <a:pt x="362161" y="267948"/>
                  </a:lnTo>
                  <a:lnTo>
                    <a:pt x="329469" y="298049"/>
                  </a:lnTo>
                  <a:lnTo>
                    <a:pt x="298050" y="329467"/>
                  </a:lnTo>
                  <a:lnTo>
                    <a:pt x="267950" y="362159"/>
                  </a:lnTo>
                  <a:lnTo>
                    <a:pt x="239210" y="396082"/>
                  </a:lnTo>
                  <a:lnTo>
                    <a:pt x="211875" y="431191"/>
                  </a:lnTo>
                  <a:lnTo>
                    <a:pt x="185988" y="467445"/>
                  </a:lnTo>
                  <a:lnTo>
                    <a:pt x="161593" y="504798"/>
                  </a:lnTo>
                  <a:lnTo>
                    <a:pt x="138733" y="543207"/>
                  </a:lnTo>
                  <a:lnTo>
                    <a:pt x="117452" y="582630"/>
                  </a:lnTo>
                  <a:lnTo>
                    <a:pt x="97793" y="623022"/>
                  </a:lnTo>
                  <a:lnTo>
                    <a:pt x="79800" y="664340"/>
                  </a:lnTo>
                  <a:lnTo>
                    <a:pt x="63516" y="706540"/>
                  </a:lnTo>
                  <a:lnTo>
                    <a:pt x="48984" y="749579"/>
                  </a:lnTo>
                  <a:lnTo>
                    <a:pt x="36250" y="793414"/>
                  </a:lnTo>
                  <a:lnTo>
                    <a:pt x="25354" y="838000"/>
                  </a:lnTo>
                  <a:lnTo>
                    <a:pt x="16343" y="883295"/>
                  </a:lnTo>
                  <a:lnTo>
                    <a:pt x="9258" y="929254"/>
                  </a:lnTo>
                  <a:lnTo>
                    <a:pt x="4143" y="975835"/>
                  </a:lnTo>
                  <a:lnTo>
                    <a:pt x="1043" y="1022993"/>
                  </a:lnTo>
                  <a:lnTo>
                    <a:pt x="0" y="1070686"/>
                  </a:lnTo>
                  <a:lnTo>
                    <a:pt x="1043" y="1118378"/>
                  </a:lnTo>
                  <a:lnTo>
                    <a:pt x="4143" y="1165537"/>
                  </a:lnTo>
                  <a:lnTo>
                    <a:pt x="9258" y="1212117"/>
                  </a:lnTo>
                  <a:lnTo>
                    <a:pt x="16343" y="1258077"/>
                  </a:lnTo>
                  <a:lnTo>
                    <a:pt x="25354" y="1303371"/>
                  </a:lnTo>
                  <a:lnTo>
                    <a:pt x="36250" y="1347958"/>
                  </a:lnTo>
                  <a:lnTo>
                    <a:pt x="48984" y="1391792"/>
                  </a:lnTo>
                  <a:lnTo>
                    <a:pt x="63516" y="1434831"/>
                  </a:lnTo>
                  <a:lnTo>
                    <a:pt x="79800" y="1477032"/>
                  </a:lnTo>
                  <a:lnTo>
                    <a:pt x="97793" y="1518350"/>
                  </a:lnTo>
                  <a:lnTo>
                    <a:pt x="117452" y="1558742"/>
                  </a:lnTo>
                  <a:lnTo>
                    <a:pt x="138733" y="1598164"/>
                  </a:lnTo>
                  <a:lnTo>
                    <a:pt x="161593" y="1636574"/>
                  </a:lnTo>
                  <a:lnTo>
                    <a:pt x="185988" y="1673927"/>
                  </a:lnTo>
                  <a:lnTo>
                    <a:pt x="211875" y="1710180"/>
                  </a:lnTo>
                  <a:lnTo>
                    <a:pt x="239210" y="1745290"/>
                  </a:lnTo>
                  <a:lnTo>
                    <a:pt x="267950" y="1779212"/>
                  </a:lnTo>
                  <a:lnTo>
                    <a:pt x="298050" y="1811905"/>
                  </a:lnTo>
                  <a:lnTo>
                    <a:pt x="329469" y="1843323"/>
                  </a:lnTo>
                  <a:lnTo>
                    <a:pt x="362161" y="1873423"/>
                  </a:lnTo>
                  <a:lnTo>
                    <a:pt x="396084" y="1902163"/>
                  </a:lnTo>
                  <a:lnTo>
                    <a:pt x="431194" y="1929497"/>
                  </a:lnTo>
                  <a:lnTo>
                    <a:pt x="467448" y="1955384"/>
                  </a:lnTo>
                  <a:lnTo>
                    <a:pt x="504801" y="1979779"/>
                  </a:lnTo>
                  <a:lnTo>
                    <a:pt x="543211" y="2002639"/>
                  </a:lnTo>
                  <a:lnTo>
                    <a:pt x="582634" y="2023920"/>
                  </a:lnTo>
                  <a:lnTo>
                    <a:pt x="623027" y="2043579"/>
                  </a:lnTo>
                  <a:lnTo>
                    <a:pt x="664345" y="2061572"/>
                  </a:lnTo>
                  <a:lnTo>
                    <a:pt x="706546" y="2077856"/>
                  </a:lnTo>
                  <a:lnTo>
                    <a:pt x="749586" y="2092387"/>
                  </a:lnTo>
                  <a:lnTo>
                    <a:pt x="793421" y="2105122"/>
                  </a:lnTo>
                  <a:lnTo>
                    <a:pt x="838008" y="2116017"/>
                  </a:lnTo>
                  <a:lnTo>
                    <a:pt x="883304" y="2125029"/>
                  </a:lnTo>
                  <a:lnTo>
                    <a:pt x="929264" y="2132114"/>
                  </a:lnTo>
                  <a:lnTo>
                    <a:pt x="975845" y="2137228"/>
                  </a:lnTo>
                  <a:lnTo>
                    <a:pt x="1023005" y="2140329"/>
                  </a:lnTo>
                  <a:lnTo>
                    <a:pt x="1070698" y="2141372"/>
                  </a:lnTo>
                  <a:lnTo>
                    <a:pt x="1118390" y="2140329"/>
                  </a:lnTo>
                  <a:lnTo>
                    <a:pt x="1165547" y="2137228"/>
                  </a:lnTo>
                  <a:lnTo>
                    <a:pt x="1212127" y="2132114"/>
                  </a:lnTo>
                  <a:lnTo>
                    <a:pt x="1258086" y="2125029"/>
                  </a:lnTo>
                  <a:lnTo>
                    <a:pt x="1303380" y="2116017"/>
                  </a:lnTo>
                  <a:lnTo>
                    <a:pt x="1347965" y="2105122"/>
                  </a:lnTo>
                  <a:lnTo>
                    <a:pt x="1391799" y="2092387"/>
                  </a:lnTo>
                  <a:lnTo>
                    <a:pt x="1434837" y="2077856"/>
                  </a:lnTo>
                  <a:lnTo>
                    <a:pt x="1477037" y="2061572"/>
                  </a:lnTo>
                  <a:lnTo>
                    <a:pt x="1518354" y="2043579"/>
                  </a:lnTo>
                  <a:lnTo>
                    <a:pt x="1558746" y="2023920"/>
                  </a:lnTo>
                  <a:lnTo>
                    <a:pt x="1598168" y="2002639"/>
                  </a:lnTo>
                  <a:lnTo>
                    <a:pt x="1636577" y="1979779"/>
                  </a:lnTo>
                  <a:lnTo>
                    <a:pt x="1673930" y="1955384"/>
                  </a:lnTo>
                  <a:lnTo>
                    <a:pt x="1710183" y="1929497"/>
                  </a:lnTo>
                  <a:lnTo>
                    <a:pt x="1745292" y="1902163"/>
                  </a:lnTo>
                  <a:lnTo>
                    <a:pt x="1779214" y="1873423"/>
                  </a:lnTo>
                  <a:lnTo>
                    <a:pt x="1811906" y="1843323"/>
                  </a:lnTo>
                  <a:lnTo>
                    <a:pt x="1843324" y="1811905"/>
                  </a:lnTo>
                  <a:lnTo>
                    <a:pt x="1873424" y="1779212"/>
                  </a:lnTo>
                  <a:lnTo>
                    <a:pt x="1902164" y="1745290"/>
                  </a:lnTo>
                  <a:lnTo>
                    <a:pt x="1929498" y="1710180"/>
                  </a:lnTo>
                  <a:lnTo>
                    <a:pt x="1955385" y="1673927"/>
                  </a:lnTo>
                  <a:lnTo>
                    <a:pt x="1979779" y="1636574"/>
                  </a:lnTo>
                  <a:lnTo>
                    <a:pt x="2002639" y="1598164"/>
                  </a:lnTo>
                  <a:lnTo>
                    <a:pt x="2023920" y="1558742"/>
                  </a:lnTo>
                  <a:lnTo>
                    <a:pt x="2043579" y="1518350"/>
                  </a:lnTo>
                  <a:lnTo>
                    <a:pt x="2061572" y="1477032"/>
                  </a:lnTo>
                  <a:lnTo>
                    <a:pt x="2077856" y="1434831"/>
                  </a:lnTo>
                  <a:lnTo>
                    <a:pt x="2092387" y="1391792"/>
                  </a:lnTo>
                  <a:lnTo>
                    <a:pt x="2105122" y="1347958"/>
                  </a:lnTo>
                  <a:lnTo>
                    <a:pt x="2116017" y="1303371"/>
                  </a:lnTo>
                  <a:lnTo>
                    <a:pt x="2125029" y="1258077"/>
                  </a:lnTo>
                  <a:lnTo>
                    <a:pt x="2132114" y="1212117"/>
                  </a:lnTo>
                  <a:lnTo>
                    <a:pt x="2137228" y="1165537"/>
                  </a:lnTo>
                  <a:lnTo>
                    <a:pt x="2140329" y="1118378"/>
                  </a:lnTo>
                  <a:lnTo>
                    <a:pt x="2141372" y="1070686"/>
                  </a:lnTo>
                  <a:lnTo>
                    <a:pt x="2140329" y="1022993"/>
                  </a:lnTo>
                  <a:lnTo>
                    <a:pt x="2137228" y="975835"/>
                  </a:lnTo>
                  <a:lnTo>
                    <a:pt x="2132114" y="929254"/>
                  </a:lnTo>
                  <a:lnTo>
                    <a:pt x="2125029" y="883295"/>
                  </a:lnTo>
                  <a:lnTo>
                    <a:pt x="2116017" y="838000"/>
                  </a:lnTo>
                  <a:lnTo>
                    <a:pt x="2105122" y="793414"/>
                  </a:lnTo>
                  <a:lnTo>
                    <a:pt x="2092387" y="749579"/>
                  </a:lnTo>
                  <a:lnTo>
                    <a:pt x="2077856" y="706540"/>
                  </a:lnTo>
                  <a:lnTo>
                    <a:pt x="2061572" y="664340"/>
                  </a:lnTo>
                  <a:lnTo>
                    <a:pt x="2043579" y="623022"/>
                  </a:lnTo>
                  <a:lnTo>
                    <a:pt x="2023920" y="582630"/>
                  </a:lnTo>
                  <a:lnTo>
                    <a:pt x="2002639" y="543207"/>
                  </a:lnTo>
                  <a:lnTo>
                    <a:pt x="1979779" y="504798"/>
                  </a:lnTo>
                  <a:lnTo>
                    <a:pt x="1955385" y="467445"/>
                  </a:lnTo>
                  <a:lnTo>
                    <a:pt x="1929498" y="431191"/>
                  </a:lnTo>
                  <a:lnTo>
                    <a:pt x="1902164" y="396082"/>
                  </a:lnTo>
                  <a:lnTo>
                    <a:pt x="1873424" y="362159"/>
                  </a:lnTo>
                  <a:lnTo>
                    <a:pt x="1843324" y="329467"/>
                  </a:lnTo>
                  <a:lnTo>
                    <a:pt x="1811906" y="298049"/>
                  </a:lnTo>
                  <a:lnTo>
                    <a:pt x="1779214" y="267948"/>
                  </a:lnTo>
                  <a:lnTo>
                    <a:pt x="1745292" y="239209"/>
                  </a:lnTo>
                  <a:lnTo>
                    <a:pt x="1710183" y="211874"/>
                  </a:lnTo>
                  <a:lnTo>
                    <a:pt x="1673930" y="185987"/>
                  </a:lnTo>
                  <a:lnTo>
                    <a:pt x="1636577" y="161592"/>
                  </a:lnTo>
                  <a:lnTo>
                    <a:pt x="1598168" y="138733"/>
                  </a:lnTo>
                  <a:lnTo>
                    <a:pt x="1558746" y="117452"/>
                  </a:lnTo>
                  <a:lnTo>
                    <a:pt x="1518354" y="97793"/>
                  </a:lnTo>
                  <a:lnTo>
                    <a:pt x="1477037" y="79799"/>
                  </a:lnTo>
                  <a:lnTo>
                    <a:pt x="1434837" y="63516"/>
                  </a:lnTo>
                  <a:lnTo>
                    <a:pt x="1391799" y="48984"/>
                  </a:lnTo>
                  <a:lnTo>
                    <a:pt x="1347965" y="36249"/>
                  </a:lnTo>
                  <a:lnTo>
                    <a:pt x="1303380" y="25354"/>
                  </a:lnTo>
                  <a:lnTo>
                    <a:pt x="1258086" y="16343"/>
                  </a:lnTo>
                  <a:lnTo>
                    <a:pt x="1212127" y="9258"/>
                  </a:lnTo>
                  <a:lnTo>
                    <a:pt x="1165547" y="4143"/>
                  </a:lnTo>
                  <a:lnTo>
                    <a:pt x="1118390" y="1043"/>
                  </a:lnTo>
                  <a:lnTo>
                    <a:pt x="10706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9305811" y="3686619"/>
              <a:ext cx="0" cy="2284730"/>
            </a:xfrm>
            <a:custGeom>
              <a:avLst/>
              <a:gdLst/>
              <a:ahLst/>
              <a:cxnLst/>
              <a:rect l="l" t="t" r="r" b="b"/>
              <a:pathLst>
                <a:path h="2284729">
                  <a:moveTo>
                    <a:pt x="0" y="0"/>
                  </a:moveTo>
                  <a:lnTo>
                    <a:pt x="0" y="2284361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652383" y="3905300"/>
              <a:ext cx="1343025" cy="1848485"/>
            </a:xfrm>
            <a:custGeom>
              <a:avLst/>
              <a:gdLst/>
              <a:ahLst/>
              <a:cxnLst/>
              <a:rect l="l" t="t" r="r" b="b"/>
              <a:pathLst>
                <a:path w="1343025" h="1848485">
                  <a:moveTo>
                    <a:pt x="1342720" y="0"/>
                  </a:moveTo>
                  <a:lnTo>
                    <a:pt x="0" y="1848091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8222589" y="4503153"/>
              <a:ext cx="2172970" cy="706120"/>
            </a:xfrm>
            <a:custGeom>
              <a:avLst/>
              <a:gdLst/>
              <a:ahLst/>
              <a:cxnLst/>
              <a:rect l="l" t="t" r="r" b="b"/>
              <a:pathLst>
                <a:path w="2172970" h="706120">
                  <a:moveTo>
                    <a:pt x="2172550" y="0"/>
                  </a:moveTo>
                  <a:lnTo>
                    <a:pt x="0" y="705904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208569" y="4500029"/>
              <a:ext cx="2172970" cy="706120"/>
            </a:xfrm>
            <a:custGeom>
              <a:avLst/>
              <a:gdLst/>
              <a:ahLst/>
              <a:cxnLst/>
              <a:rect l="l" t="t" r="r" b="b"/>
              <a:pathLst>
                <a:path w="2172970" h="706120">
                  <a:moveTo>
                    <a:pt x="2172550" y="705904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8617039" y="3905299"/>
              <a:ext cx="1343025" cy="1848485"/>
            </a:xfrm>
            <a:custGeom>
              <a:avLst/>
              <a:gdLst/>
              <a:ahLst/>
              <a:cxnLst/>
              <a:rect l="l" t="t" r="r" b="b"/>
              <a:pathLst>
                <a:path w="1343025" h="1848485">
                  <a:moveTo>
                    <a:pt x="1342720" y="1848091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8318068" y="3863809"/>
              <a:ext cx="1981200" cy="1981200"/>
            </a:xfrm>
            <a:custGeom>
              <a:avLst/>
              <a:gdLst/>
              <a:ahLst/>
              <a:cxnLst/>
              <a:rect l="l" t="t" r="r" b="b"/>
              <a:pathLst>
                <a:path w="1981200" h="1981200">
                  <a:moveTo>
                    <a:pt x="990574" y="0"/>
                  </a:moveTo>
                  <a:lnTo>
                    <a:pt x="942580" y="1142"/>
                  </a:lnTo>
                  <a:lnTo>
                    <a:pt x="895175" y="4534"/>
                  </a:lnTo>
                  <a:lnTo>
                    <a:pt x="848412" y="10124"/>
                  </a:lnTo>
                  <a:lnTo>
                    <a:pt x="802342" y="17861"/>
                  </a:lnTo>
                  <a:lnTo>
                    <a:pt x="757017" y="27691"/>
                  </a:lnTo>
                  <a:lnTo>
                    <a:pt x="712490" y="39564"/>
                  </a:lnTo>
                  <a:lnTo>
                    <a:pt x="668811" y="53428"/>
                  </a:lnTo>
                  <a:lnTo>
                    <a:pt x="626033" y="69230"/>
                  </a:lnTo>
                  <a:lnTo>
                    <a:pt x="584208" y="86919"/>
                  </a:lnTo>
                  <a:lnTo>
                    <a:pt x="543388" y="106443"/>
                  </a:lnTo>
                  <a:lnTo>
                    <a:pt x="503624" y="127750"/>
                  </a:lnTo>
                  <a:lnTo>
                    <a:pt x="464968" y="150788"/>
                  </a:lnTo>
                  <a:lnTo>
                    <a:pt x="427473" y="175505"/>
                  </a:lnTo>
                  <a:lnTo>
                    <a:pt x="391190" y="201849"/>
                  </a:lnTo>
                  <a:lnTo>
                    <a:pt x="356171" y="229769"/>
                  </a:lnTo>
                  <a:lnTo>
                    <a:pt x="322468" y="259213"/>
                  </a:lnTo>
                  <a:lnTo>
                    <a:pt x="290133" y="290128"/>
                  </a:lnTo>
                  <a:lnTo>
                    <a:pt x="259217" y="322463"/>
                  </a:lnTo>
                  <a:lnTo>
                    <a:pt x="229773" y="356166"/>
                  </a:lnTo>
                  <a:lnTo>
                    <a:pt x="201853" y="391184"/>
                  </a:lnTo>
                  <a:lnTo>
                    <a:pt x="175508" y="427467"/>
                  </a:lnTo>
                  <a:lnTo>
                    <a:pt x="150791" y="464962"/>
                  </a:lnTo>
                  <a:lnTo>
                    <a:pt x="127753" y="503618"/>
                  </a:lnTo>
                  <a:lnTo>
                    <a:pt x="106445" y="543382"/>
                  </a:lnTo>
                  <a:lnTo>
                    <a:pt x="86921" y="584203"/>
                  </a:lnTo>
                  <a:lnTo>
                    <a:pt x="69232" y="626028"/>
                  </a:lnTo>
                  <a:lnTo>
                    <a:pt x="53429" y="668806"/>
                  </a:lnTo>
                  <a:lnTo>
                    <a:pt x="39565" y="712485"/>
                  </a:lnTo>
                  <a:lnTo>
                    <a:pt x="27692" y="757013"/>
                  </a:lnTo>
                  <a:lnTo>
                    <a:pt x="17861" y="802339"/>
                  </a:lnTo>
                  <a:lnTo>
                    <a:pt x="10124" y="848409"/>
                  </a:lnTo>
                  <a:lnTo>
                    <a:pt x="4534" y="895173"/>
                  </a:lnTo>
                  <a:lnTo>
                    <a:pt x="1142" y="942579"/>
                  </a:lnTo>
                  <a:lnTo>
                    <a:pt x="0" y="990574"/>
                  </a:lnTo>
                  <a:lnTo>
                    <a:pt x="1142" y="1038568"/>
                  </a:lnTo>
                  <a:lnTo>
                    <a:pt x="4534" y="1085973"/>
                  </a:lnTo>
                  <a:lnTo>
                    <a:pt x="10124" y="1132736"/>
                  </a:lnTo>
                  <a:lnTo>
                    <a:pt x="17861" y="1178806"/>
                  </a:lnTo>
                  <a:lnTo>
                    <a:pt x="27692" y="1224131"/>
                  </a:lnTo>
                  <a:lnTo>
                    <a:pt x="39565" y="1268658"/>
                  </a:lnTo>
                  <a:lnTo>
                    <a:pt x="53429" y="1312337"/>
                  </a:lnTo>
                  <a:lnTo>
                    <a:pt x="69232" y="1355115"/>
                  </a:lnTo>
                  <a:lnTo>
                    <a:pt x="86921" y="1396940"/>
                  </a:lnTo>
                  <a:lnTo>
                    <a:pt x="106445" y="1437761"/>
                  </a:lnTo>
                  <a:lnTo>
                    <a:pt x="127753" y="1477525"/>
                  </a:lnTo>
                  <a:lnTo>
                    <a:pt x="150791" y="1516180"/>
                  </a:lnTo>
                  <a:lnTo>
                    <a:pt x="175508" y="1553675"/>
                  </a:lnTo>
                  <a:lnTo>
                    <a:pt x="201853" y="1589958"/>
                  </a:lnTo>
                  <a:lnTo>
                    <a:pt x="229773" y="1624977"/>
                  </a:lnTo>
                  <a:lnTo>
                    <a:pt x="259217" y="1658680"/>
                  </a:lnTo>
                  <a:lnTo>
                    <a:pt x="290133" y="1691016"/>
                  </a:lnTo>
                  <a:lnTo>
                    <a:pt x="322468" y="1721931"/>
                  </a:lnTo>
                  <a:lnTo>
                    <a:pt x="356171" y="1751375"/>
                  </a:lnTo>
                  <a:lnTo>
                    <a:pt x="391190" y="1779295"/>
                  </a:lnTo>
                  <a:lnTo>
                    <a:pt x="427473" y="1805640"/>
                  </a:lnTo>
                  <a:lnTo>
                    <a:pt x="464968" y="1830357"/>
                  </a:lnTo>
                  <a:lnTo>
                    <a:pt x="503624" y="1853396"/>
                  </a:lnTo>
                  <a:lnTo>
                    <a:pt x="543388" y="1874703"/>
                  </a:lnTo>
                  <a:lnTo>
                    <a:pt x="584208" y="1894227"/>
                  </a:lnTo>
                  <a:lnTo>
                    <a:pt x="626033" y="1911916"/>
                  </a:lnTo>
                  <a:lnTo>
                    <a:pt x="668811" y="1927719"/>
                  </a:lnTo>
                  <a:lnTo>
                    <a:pt x="712490" y="1941583"/>
                  </a:lnTo>
                  <a:lnTo>
                    <a:pt x="757017" y="1953456"/>
                  </a:lnTo>
                  <a:lnTo>
                    <a:pt x="802342" y="1963287"/>
                  </a:lnTo>
                  <a:lnTo>
                    <a:pt x="848412" y="1971024"/>
                  </a:lnTo>
                  <a:lnTo>
                    <a:pt x="895175" y="1976614"/>
                  </a:lnTo>
                  <a:lnTo>
                    <a:pt x="942580" y="1980006"/>
                  </a:lnTo>
                  <a:lnTo>
                    <a:pt x="990574" y="1981149"/>
                  </a:lnTo>
                  <a:lnTo>
                    <a:pt x="1038568" y="1980006"/>
                  </a:lnTo>
                  <a:lnTo>
                    <a:pt x="1085973" y="1976614"/>
                  </a:lnTo>
                  <a:lnTo>
                    <a:pt x="1132736" y="1971024"/>
                  </a:lnTo>
                  <a:lnTo>
                    <a:pt x="1178806" y="1963287"/>
                  </a:lnTo>
                  <a:lnTo>
                    <a:pt x="1224131" y="1953456"/>
                  </a:lnTo>
                  <a:lnTo>
                    <a:pt x="1268658" y="1941583"/>
                  </a:lnTo>
                  <a:lnTo>
                    <a:pt x="1312337" y="1927719"/>
                  </a:lnTo>
                  <a:lnTo>
                    <a:pt x="1355115" y="1911916"/>
                  </a:lnTo>
                  <a:lnTo>
                    <a:pt x="1396940" y="1894227"/>
                  </a:lnTo>
                  <a:lnTo>
                    <a:pt x="1437761" y="1874703"/>
                  </a:lnTo>
                  <a:lnTo>
                    <a:pt x="1477525" y="1853396"/>
                  </a:lnTo>
                  <a:lnTo>
                    <a:pt x="1516180" y="1830357"/>
                  </a:lnTo>
                  <a:lnTo>
                    <a:pt x="1553675" y="1805640"/>
                  </a:lnTo>
                  <a:lnTo>
                    <a:pt x="1589958" y="1779295"/>
                  </a:lnTo>
                  <a:lnTo>
                    <a:pt x="1624977" y="1751375"/>
                  </a:lnTo>
                  <a:lnTo>
                    <a:pt x="1658680" y="1721931"/>
                  </a:lnTo>
                  <a:lnTo>
                    <a:pt x="1691016" y="1691016"/>
                  </a:lnTo>
                  <a:lnTo>
                    <a:pt x="1721931" y="1658680"/>
                  </a:lnTo>
                  <a:lnTo>
                    <a:pt x="1751375" y="1624977"/>
                  </a:lnTo>
                  <a:lnTo>
                    <a:pt x="1779295" y="1589958"/>
                  </a:lnTo>
                  <a:lnTo>
                    <a:pt x="1805640" y="1553675"/>
                  </a:lnTo>
                  <a:lnTo>
                    <a:pt x="1830357" y="1516180"/>
                  </a:lnTo>
                  <a:lnTo>
                    <a:pt x="1853396" y="1477525"/>
                  </a:lnTo>
                  <a:lnTo>
                    <a:pt x="1874703" y="1437761"/>
                  </a:lnTo>
                  <a:lnTo>
                    <a:pt x="1894227" y="1396940"/>
                  </a:lnTo>
                  <a:lnTo>
                    <a:pt x="1911916" y="1355115"/>
                  </a:lnTo>
                  <a:lnTo>
                    <a:pt x="1927719" y="1312337"/>
                  </a:lnTo>
                  <a:lnTo>
                    <a:pt x="1941583" y="1268658"/>
                  </a:lnTo>
                  <a:lnTo>
                    <a:pt x="1953456" y="1224131"/>
                  </a:lnTo>
                  <a:lnTo>
                    <a:pt x="1963287" y="1178806"/>
                  </a:lnTo>
                  <a:lnTo>
                    <a:pt x="1971024" y="1132736"/>
                  </a:lnTo>
                  <a:lnTo>
                    <a:pt x="1976614" y="1085973"/>
                  </a:lnTo>
                  <a:lnTo>
                    <a:pt x="1980006" y="1038568"/>
                  </a:lnTo>
                  <a:lnTo>
                    <a:pt x="1981149" y="990574"/>
                  </a:lnTo>
                  <a:lnTo>
                    <a:pt x="1980006" y="942579"/>
                  </a:lnTo>
                  <a:lnTo>
                    <a:pt x="1976614" y="895173"/>
                  </a:lnTo>
                  <a:lnTo>
                    <a:pt x="1971024" y="848409"/>
                  </a:lnTo>
                  <a:lnTo>
                    <a:pt x="1963287" y="802339"/>
                  </a:lnTo>
                  <a:lnTo>
                    <a:pt x="1953456" y="757013"/>
                  </a:lnTo>
                  <a:lnTo>
                    <a:pt x="1941583" y="712485"/>
                  </a:lnTo>
                  <a:lnTo>
                    <a:pt x="1927719" y="668806"/>
                  </a:lnTo>
                  <a:lnTo>
                    <a:pt x="1911916" y="626028"/>
                  </a:lnTo>
                  <a:lnTo>
                    <a:pt x="1894227" y="584203"/>
                  </a:lnTo>
                  <a:lnTo>
                    <a:pt x="1874703" y="543382"/>
                  </a:lnTo>
                  <a:lnTo>
                    <a:pt x="1853396" y="503618"/>
                  </a:lnTo>
                  <a:lnTo>
                    <a:pt x="1830357" y="464962"/>
                  </a:lnTo>
                  <a:lnTo>
                    <a:pt x="1805640" y="427467"/>
                  </a:lnTo>
                  <a:lnTo>
                    <a:pt x="1779295" y="391184"/>
                  </a:lnTo>
                  <a:lnTo>
                    <a:pt x="1751375" y="356166"/>
                  </a:lnTo>
                  <a:lnTo>
                    <a:pt x="1721931" y="322463"/>
                  </a:lnTo>
                  <a:lnTo>
                    <a:pt x="1691016" y="290128"/>
                  </a:lnTo>
                  <a:lnTo>
                    <a:pt x="1658680" y="259213"/>
                  </a:lnTo>
                  <a:lnTo>
                    <a:pt x="1624977" y="229769"/>
                  </a:lnTo>
                  <a:lnTo>
                    <a:pt x="1589958" y="201849"/>
                  </a:lnTo>
                  <a:lnTo>
                    <a:pt x="1553675" y="175505"/>
                  </a:lnTo>
                  <a:lnTo>
                    <a:pt x="1516180" y="150788"/>
                  </a:lnTo>
                  <a:lnTo>
                    <a:pt x="1477525" y="127750"/>
                  </a:lnTo>
                  <a:lnTo>
                    <a:pt x="1437761" y="106443"/>
                  </a:lnTo>
                  <a:lnTo>
                    <a:pt x="1396940" y="86919"/>
                  </a:lnTo>
                  <a:lnTo>
                    <a:pt x="1355115" y="69230"/>
                  </a:lnTo>
                  <a:lnTo>
                    <a:pt x="1312337" y="53428"/>
                  </a:lnTo>
                  <a:lnTo>
                    <a:pt x="1268658" y="39564"/>
                  </a:lnTo>
                  <a:lnTo>
                    <a:pt x="1224131" y="27691"/>
                  </a:lnTo>
                  <a:lnTo>
                    <a:pt x="1178806" y="17861"/>
                  </a:lnTo>
                  <a:lnTo>
                    <a:pt x="1132736" y="10124"/>
                  </a:lnTo>
                  <a:lnTo>
                    <a:pt x="1085973" y="4534"/>
                  </a:lnTo>
                  <a:lnTo>
                    <a:pt x="1038568" y="1142"/>
                  </a:lnTo>
                  <a:lnTo>
                    <a:pt x="9905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9695853" y="4005438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100</a:t>
            </a:r>
            <a:endParaRPr sz="1450" dirty="0">
              <a:latin typeface="Grammarsaurus" pitchFamily="2" charset="0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9935249" y="4435409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200</a:t>
            </a:r>
            <a:endParaRPr sz="1450">
              <a:latin typeface="Grammarsaurus" pitchFamily="2" charset="0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9935249" y="4976030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300</a:t>
            </a:r>
            <a:endParaRPr sz="1450">
              <a:latin typeface="Grammarsaurus" pitchFamily="2" charset="0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9653440" y="5425040"/>
            <a:ext cx="426804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400</a:t>
            </a:r>
            <a:endParaRPr sz="1450" dirty="0">
              <a:latin typeface="Grammarsaurus" pitchFamily="2" charset="0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9152593" y="5632768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500</a:t>
            </a:r>
            <a:endParaRPr sz="1450">
              <a:latin typeface="Grammarsaurus" pitchFamily="2" charset="0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8613857" y="5435219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600</a:t>
            </a:r>
            <a:endParaRPr sz="1450">
              <a:latin typeface="Grammarsaurus" pitchFamily="2" charset="0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8362774" y="4994315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700</a:t>
            </a:r>
            <a:endParaRPr sz="1450">
              <a:latin typeface="Grammarsaurus" pitchFamily="2" charset="0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8373706" y="4439933"/>
            <a:ext cx="404286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800</a:t>
            </a:r>
            <a:endParaRPr sz="1450" dirty="0">
              <a:latin typeface="Grammarsaurus" pitchFamily="2" charset="0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8623848" y="4010905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900</a:t>
            </a:r>
            <a:endParaRPr sz="1450">
              <a:latin typeface="Grammarsaurus" pitchFamily="2" charset="0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9258341" y="3704402"/>
            <a:ext cx="132080" cy="708025"/>
          </a:xfrm>
          <a:prstGeom prst="rect">
            <a:avLst/>
          </a:prstGeom>
        </p:spPr>
        <p:txBody>
          <a:bodyPr vert="horz" wrap="square" lIns="0" tIns="131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35"/>
              </a:spcBef>
            </a:pPr>
            <a:r>
              <a:rPr sz="1450" b="1" spc="-50" dirty="0">
                <a:latin typeface="Grammarsaurus" pitchFamily="2" charset="0"/>
                <a:cs typeface="Arial"/>
              </a:rPr>
              <a:t>0</a:t>
            </a:r>
            <a:endParaRPr sz="145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44"/>
              </a:spcBef>
            </a:pPr>
            <a:r>
              <a:rPr sz="1450" b="1" spc="-50" dirty="0">
                <a:latin typeface="Grammarsaurus" pitchFamily="2" charset="0"/>
                <a:cs typeface="Arial"/>
              </a:rPr>
              <a:t>g</a:t>
            </a:r>
            <a:endParaRPr sz="1450" dirty="0">
              <a:latin typeface="Grammarsaurus" pitchFamily="2" charset="0"/>
              <a:cs typeface="Arial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4472241" y="833158"/>
            <a:ext cx="6247130" cy="5252085"/>
            <a:chOff x="4472241" y="833158"/>
            <a:chExt cx="6247130" cy="5252085"/>
          </a:xfrm>
        </p:grpSpPr>
        <p:pic>
          <p:nvPicPr>
            <p:cNvPr id="70" name="object 7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264802" y="4791684"/>
              <a:ext cx="76365" cy="76377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9302051" y="4827041"/>
              <a:ext cx="235585" cy="716915"/>
            </a:xfrm>
            <a:custGeom>
              <a:avLst/>
              <a:gdLst/>
              <a:ahLst/>
              <a:cxnLst/>
              <a:rect l="l" t="t" r="r" b="b"/>
              <a:pathLst>
                <a:path w="235584" h="716914">
                  <a:moveTo>
                    <a:pt x="0" y="0"/>
                  </a:moveTo>
                  <a:lnTo>
                    <a:pt x="235394" y="716762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9487763" y="5514175"/>
              <a:ext cx="93980" cy="164465"/>
            </a:xfrm>
            <a:custGeom>
              <a:avLst/>
              <a:gdLst/>
              <a:ahLst/>
              <a:cxnLst/>
              <a:rect l="l" t="t" r="r" b="b"/>
              <a:pathLst>
                <a:path w="93979" h="164464">
                  <a:moveTo>
                    <a:pt x="89547" y="0"/>
                  </a:moveTo>
                  <a:lnTo>
                    <a:pt x="0" y="29400"/>
                  </a:lnTo>
                  <a:lnTo>
                    <a:pt x="93776" y="163944"/>
                  </a:lnTo>
                  <a:lnTo>
                    <a:pt x="8954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0066413" y="2121103"/>
              <a:ext cx="643255" cy="643255"/>
            </a:xfrm>
            <a:custGeom>
              <a:avLst/>
              <a:gdLst/>
              <a:ahLst/>
              <a:cxnLst/>
              <a:rect l="l" t="t" r="r" b="b"/>
              <a:pathLst>
                <a:path w="643254" h="643255">
                  <a:moveTo>
                    <a:pt x="642785" y="0"/>
                  </a:moveTo>
                  <a:lnTo>
                    <a:pt x="0" y="0"/>
                  </a:lnTo>
                  <a:lnTo>
                    <a:pt x="0" y="642785"/>
                  </a:lnTo>
                  <a:lnTo>
                    <a:pt x="642785" y="642785"/>
                  </a:lnTo>
                  <a:lnTo>
                    <a:pt x="642785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0066413" y="2121103"/>
              <a:ext cx="643255" cy="643255"/>
            </a:xfrm>
            <a:custGeom>
              <a:avLst/>
              <a:gdLst/>
              <a:ahLst/>
              <a:cxnLst/>
              <a:rect l="l" t="t" r="r" b="b"/>
              <a:pathLst>
                <a:path w="643254" h="643255">
                  <a:moveTo>
                    <a:pt x="0" y="0"/>
                  </a:moveTo>
                  <a:lnTo>
                    <a:pt x="642785" y="0"/>
                  </a:lnTo>
                  <a:lnTo>
                    <a:pt x="642785" y="642785"/>
                  </a:lnTo>
                  <a:lnTo>
                    <a:pt x="0" y="642785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9365195" y="843064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642797" y="0"/>
                  </a:moveTo>
                  <a:lnTo>
                    <a:pt x="0" y="0"/>
                  </a:lnTo>
                  <a:lnTo>
                    <a:pt x="0" y="640905"/>
                  </a:lnTo>
                  <a:lnTo>
                    <a:pt x="642797" y="640905"/>
                  </a:lnTo>
                  <a:lnTo>
                    <a:pt x="642797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9365195" y="843064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642797" y="640905"/>
                  </a:moveTo>
                  <a:lnTo>
                    <a:pt x="0" y="640905"/>
                  </a:lnTo>
                  <a:lnTo>
                    <a:pt x="0" y="0"/>
                  </a:lnTo>
                  <a:lnTo>
                    <a:pt x="642797" y="0"/>
                  </a:lnTo>
                  <a:lnTo>
                    <a:pt x="642797" y="640905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9736530" y="1483969"/>
              <a:ext cx="641350" cy="641350"/>
            </a:xfrm>
            <a:custGeom>
              <a:avLst/>
              <a:gdLst/>
              <a:ahLst/>
              <a:cxnLst/>
              <a:rect l="l" t="t" r="r" b="b"/>
              <a:pathLst>
                <a:path w="641350" h="641350">
                  <a:moveTo>
                    <a:pt x="640905" y="0"/>
                  </a:moveTo>
                  <a:lnTo>
                    <a:pt x="0" y="0"/>
                  </a:lnTo>
                  <a:lnTo>
                    <a:pt x="0" y="640905"/>
                  </a:lnTo>
                  <a:lnTo>
                    <a:pt x="640905" y="640905"/>
                  </a:lnTo>
                  <a:lnTo>
                    <a:pt x="640905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9736530" y="1483969"/>
              <a:ext cx="641350" cy="641350"/>
            </a:xfrm>
            <a:custGeom>
              <a:avLst/>
              <a:gdLst/>
              <a:ahLst/>
              <a:cxnLst/>
              <a:rect l="l" t="t" r="r" b="b"/>
              <a:pathLst>
                <a:path w="641350" h="641350">
                  <a:moveTo>
                    <a:pt x="640905" y="640905"/>
                  </a:moveTo>
                  <a:lnTo>
                    <a:pt x="0" y="640905"/>
                  </a:lnTo>
                  <a:lnTo>
                    <a:pt x="0" y="0"/>
                  </a:lnTo>
                  <a:lnTo>
                    <a:pt x="640905" y="0"/>
                  </a:lnTo>
                  <a:lnTo>
                    <a:pt x="640905" y="640905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472241" y="5187353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01" y="897610"/>
                  </a:lnTo>
                  <a:lnTo>
                    <a:pt x="224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0" name="object 80"/>
          <p:cNvSpPr txBox="1"/>
          <p:nvPr/>
        </p:nvSpPr>
        <p:spPr>
          <a:xfrm>
            <a:off x="4472241" y="5187353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44475" rIns="0" bIns="0" rtlCol="0">
            <a:noAutofit/>
          </a:bodyPr>
          <a:lstStyle/>
          <a:p>
            <a:pPr marR="161290" algn="r">
              <a:lnSpc>
                <a:spcPct val="100000"/>
              </a:lnSpc>
              <a:spcBef>
                <a:spcPts val="1925"/>
              </a:spcBef>
            </a:pPr>
            <a:r>
              <a:rPr sz="2500" spc="13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g</a:t>
            </a:r>
            <a:endParaRPr sz="2500" dirty="0">
              <a:latin typeface="Grammarsaurus" pitchFamily="2" charset="0"/>
              <a:cs typeface="Gill Sans MT"/>
            </a:endParaRPr>
          </a:p>
        </p:txBody>
      </p:sp>
      <p:sp>
        <p:nvSpPr>
          <p:cNvPr id="82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3" name="object 3"/>
            <p:cNvSpPr/>
            <p:nvPr/>
          </p:nvSpPr>
          <p:spPr>
            <a:xfrm>
              <a:off x="1392212" y="2599842"/>
              <a:ext cx="4027804" cy="581660"/>
            </a:xfrm>
            <a:custGeom>
              <a:avLst/>
              <a:gdLst/>
              <a:ahLst/>
              <a:cxnLst/>
              <a:rect l="l" t="t" r="r" b="b"/>
              <a:pathLst>
                <a:path w="4027804" h="581660">
                  <a:moveTo>
                    <a:pt x="4000715" y="0"/>
                  </a:moveTo>
                  <a:lnTo>
                    <a:pt x="26619" y="0"/>
                  </a:lnTo>
                  <a:lnTo>
                    <a:pt x="16260" y="2090"/>
                  </a:lnTo>
                  <a:lnTo>
                    <a:pt x="7799" y="7793"/>
                  </a:lnTo>
                  <a:lnTo>
                    <a:pt x="2092" y="16250"/>
                  </a:lnTo>
                  <a:lnTo>
                    <a:pt x="0" y="26606"/>
                  </a:lnTo>
                  <a:lnTo>
                    <a:pt x="0" y="554990"/>
                  </a:lnTo>
                  <a:lnTo>
                    <a:pt x="2092" y="565346"/>
                  </a:lnTo>
                  <a:lnTo>
                    <a:pt x="7799" y="573803"/>
                  </a:lnTo>
                  <a:lnTo>
                    <a:pt x="16260" y="579505"/>
                  </a:lnTo>
                  <a:lnTo>
                    <a:pt x="26619" y="581596"/>
                  </a:lnTo>
                  <a:lnTo>
                    <a:pt x="4000715" y="581596"/>
                  </a:lnTo>
                  <a:lnTo>
                    <a:pt x="4011072" y="579505"/>
                  </a:lnTo>
                  <a:lnTo>
                    <a:pt x="4019529" y="573803"/>
                  </a:lnTo>
                  <a:lnTo>
                    <a:pt x="4025231" y="565346"/>
                  </a:lnTo>
                  <a:lnTo>
                    <a:pt x="4027322" y="554990"/>
                  </a:lnTo>
                  <a:lnTo>
                    <a:pt x="4027322" y="26606"/>
                  </a:lnTo>
                  <a:lnTo>
                    <a:pt x="4025231" y="16250"/>
                  </a:lnTo>
                  <a:lnTo>
                    <a:pt x="4019529" y="7793"/>
                  </a:lnTo>
                  <a:lnTo>
                    <a:pt x="4011072" y="2090"/>
                  </a:lnTo>
                  <a:lnTo>
                    <a:pt x="4000715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392212" y="2599842"/>
              <a:ext cx="4027804" cy="581660"/>
            </a:xfrm>
            <a:custGeom>
              <a:avLst/>
              <a:gdLst/>
              <a:ahLst/>
              <a:cxnLst/>
              <a:rect l="l" t="t" r="r" b="b"/>
              <a:pathLst>
                <a:path w="4027804" h="581660">
                  <a:moveTo>
                    <a:pt x="4000715" y="581596"/>
                  </a:moveTo>
                  <a:lnTo>
                    <a:pt x="26619" y="581596"/>
                  </a:lnTo>
                  <a:lnTo>
                    <a:pt x="16260" y="579505"/>
                  </a:lnTo>
                  <a:lnTo>
                    <a:pt x="7799" y="573803"/>
                  </a:lnTo>
                  <a:lnTo>
                    <a:pt x="2092" y="565346"/>
                  </a:lnTo>
                  <a:lnTo>
                    <a:pt x="0" y="554990"/>
                  </a:lnTo>
                  <a:lnTo>
                    <a:pt x="0" y="26606"/>
                  </a:lnTo>
                  <a:lnTo>
                    <a:pt x="2092" y="16250"/>
                  </a:lnTo>
                  <a:lnTo>
                    <a:pt x="7799" y="7793"/>
                  </a:lnTo>
                  <a:lnTo>
                    <a:pt x="16260" y="2090"/>
                  </a:lnTo>
                  <a:lnTo>
                    <a:pt x="26619" y="0"/>
                  </a:lnTo>
                  <a:lnTo>
                    <a:pt x="4000715" y="0"/>
                  </a:lnTo>
                  <a:lnTo>
                    <a:pt x="4011072" y="2090"/>
                  </a:lnTo>
                  <a:lnTo>
                    <a:pt x="4019529" y="7793"/>
                  </a:lnTo>
                  <a:lnTo>
                    <a:pt x="4025231" y="16250"/>
                  </a:lnTo>
                  <a:lnTo>
                    <a:pt x="4027322" y="26606"/>
                  </a:lnTo>
                  <a:lnTo>
                    <a:pt x="4027322" y="554990"/>
                  </a:lnTo>
                  <a:lnTo>
                    <a:pt x="4025231" y="565346"/>
                  </a:lnTo>
                  <a:lnTo>
                    <a:pt x="4019529" y="573803"/>
                  </a:lnTo>
                  <a:lnTo>
                    <a:pt x="4011072" y="579505"/>
                  </a:lnTo>
                  <a:lnTo>
                    <a:pt x="4000715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72241" y="5187353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472241" y="5187353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897610"/>
                  </a:moveTo>
                  <a:lnTo>
                    <a:pt x="0" y="897610"/>
                  </a:lnTo>
                  <a:lnTo>
                    <a:pt x="0" y="0"/>
                  </a:lnTo>
                  <a:lnTo>
                    <a:pt x="2244013" y="0"/>
                  </a:lnTo>
                  <a:lnTo>
                    <a:pt x="2244013" y="897610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46248" y="644232"/>
            <a:ext cx="5132869" cy="24083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5795" marR="5080" indent="-633730">
              <a:lnSpc>
                <a:spcPct val="130100"/>
              </a:lnSpc>
              <a:spcBef>
                <a:spcPts val="100"/>
              </a:spcBef>
              <a:tabLst>
                <a:tab pos="645795" algn="l"/>
              </a:tabLst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14	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Sarah has built a tower out of blocks. Each block has the </a:t>
            </a:r>
            <a:r>
              <a:rPr sz="2000" u="heavy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same mass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.</a:t>
            </a:r>
            <a:endParaRPr sz="2000" dirty="0">
              <a:latin typeface="Grammarsaurus" pitchFamily="2" charset="0"/>
              <a:cs typeface="Gill Sans MT"/>
            </a:endParaRPr>
          </a:p>
          <a:p>
            <a:pPr marL="645795" marR="300990">
              <a:lnSpc>
                <a:spcPct val="130100"/>
              </a:lnSpc>
            </a:pP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She places her tower on the scales. She </a:t>
            </a:r>
            <a:r>
              <a:rPr sz="2000" u="heavy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removes one block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.</a:t>
            </a: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360"/>
              </a:spcBef>
            </a:pPr>
            <a:endParaRPr sz="2000" dirty="0">
              <a:latin typeface="Grammarsaurus" pitchFamily="2" charset="0"/>
              <a:cs typeface="Gill Sans MT"/>
            </a:endParaRPr>
          </a:p>
          <a:p>
            <a:pPr marL="1057910">
              <a:lnSpc>
                <a:spcPct val="100000"/>
              </a:lnSpc>
            </a:pP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What does the scale read now?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7767853" y="832916"/>
            <a:ext cx="3072765" cy="5259070"/>
            <a:chOff x="7767853" y="832916"/>
            <a:chExt cx="3072765" cy="5259070"/>
          </a:xfrm>
        </p:grpSpPr>
        <p:sp>
          <p:nvSpPr>
            <p:cNvPr id="11" name="object 11"/>
            <p:cNvSpPr/>
            <p:nvPr/>
          </p:nvSpPr>
          <p:spPr>
            <a:xfrm>
              <a:off x="8603653" y="2124875"/>
              <a:ext cx="641350" cy="641350"/>
            </a:xfrm>
            <a:custGeom>
              <a:avLst/>
              <a:gdLst/>
              <a:ahLst/>
              <a:cxnLst/>
              <a:rect l="l" t="t" r="r" b="b"/>
              <a:pathLst>
                <a:path w="641350" h="641350">
                  <a:moveTo>
                    <a:pt x="640905" y="0"/>
                  </a:moveTo>
                  <a:lnTo>
                    <a:pt x="0" y="0"/>
                  </a:lnTo>
                  <a:lnTo>
                    <a:pt x="0" y="640905"/>
                  </a:lnTo>
                  <a:lnTo>
                    <a:pt x="640905" y="640905"/>
                  </a:lnTo>
                  <a:lnTo>
                    <a:pt x="640905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603653" y="2124875"/>
              <a:ext cx="641350" cy="641350"/>
            </a:xfrm>
            <a:custGeom>
              <a:avLst/>
              <a:gdLst/>
              <a:ahLst/>
              <a:cxnLst/>
              <a:rect l="l" t="t" r="r" b="b"/>
              <a:pathLst>
                <a:path w="641350" h="641350">
                  <a:moveTo>
                    <a:pt x="0" y="0"/>
                  </a:moveTo>
                  <a:lnTo>
                    <a:pt x="640905" y="0"/>
                  </a:lnTo>
                  <a:lnTo>
                    <a:pt x="640905" y="640905"/>
                  </a:lnTo>
                  <a:lnTo>
                    <a:pt x="0" y="640905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338805" y="2122995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642785" y="0"/>
                  </a:moveTo>
                  <a:lnTo>
                    <a:pt x="0" y="0"/>
                  </a:lnTo>
                  <a:lnTo>
                    <a:pt x="0" y="640905"/>
                  </a:lnTo>
                  <a:lnTo>
                    <a:pt x="642785" y="640905"/>
                  </a:lnTo>
                  <a:lnTo>
                    <a:pt x="642785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338805" y="2122995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0" y="0"/>
                  </a:moveTo>
                  <a:lnTo>
                    <a:pt x="642785" y="0"/>
                  </a:lnTo>
                  <a:lnTo>
                    <a:pt x="642785" y="640905"/>
                  </a:lnTo>
                  <a:lnTo>
                    <a:pt x="0" y="640905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866608" y="2124875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642785" y="0"/>
                  </a:moveTo>
                  <a:lnTo>
                    <a:pt x="0" y="0"/>
                  </a:lnTo>
                  <a:lnTo>
                    <a:pt x="0" y="640905"/>
                  </a:lnTo>
                  <a:lnTo>
                    <a:pt x="642785" y="640905"/>
                  </a:lnTo>
                  <a:lnTo>
                    <a:pt x="642785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866608" y="2124875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0" y="0"/>
                  </a:moveTo>
                  <a:lnTo>
                    <a:pt x="642785" y="0"/>
                  </a:lnTo>
                  <a:lnTo>
                    <a:pt x="642785" y="640905"/>
                  </a:lnTo>
                  <a:lnTo>
                    <a:pt x="0" y="640905"/>
                  </a:lnTo>
                  <a:lnTo>
                    <a:pt x="0" y="0"/>
                  </a:lnTo>
                  <a:close/>
                </a:path>
              </a:pathLst>
            </a:custGeom>
            <a:ln w="198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262467" y="1483969"/>
              <a:ext cx="643255" cy="643255"/>
            </a:xfrm>
            <a:custGeom>
              <a:avLst/>
              <a:gdLst/>
              <a:ahLst/>
              <a:cxnLst/>
              <a:rect l="l" t="t" r="r" b="b"/>
              <a:pathLst>
                <a:path w="643254" h="643255">
                  <a:moveTo>
                    <a:pt x="642785" y="0"/>
                  </a:moveTo>
                  <a:lnTo>
                    <a:pt x="0" y="0"/>
                  </a:lnTo>
                  <a:lnTo>
                    <a:pt x="0" y="642785"/>
                  </a:lnTo>
                  <a:lnTo>
                    <a:pt x="642785" y="642785"/>
                  </a:lnTo>
                  <a:lnTo>
                    <a:pt x="642785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262467" y="1483969"/>
              <a:ext cx="643255" cy="643255"/>
            </a:xfrm>
            <a:custGeom>
              <a:avLst/>
              <a:gdLst/>
              <a:ahLst/>
              <a:cxnLst/>
              <a:rect l="l" t="t" r="r" b="b"/>
              <a:pathLst>
                <a:path w="643254" h="643255">
                  <a:moveTo>
                    <a:pt x="0" y="0"/>
                  </a:moveTo>
                  <a:lnTo>
                    <a:pt x="642785" y="0"/>
                  </a:lnTo>
                  <a:lnTo>
                    <a:pt x="642785" y="642785"/>
                  </a:lnTo>
                  <a:lnTo>
                    <a:pt x="0" y="642785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631923" y="843076"/>
              <a:ext cx="641350" cy="643255"/>
            </a:xfrm>
            <a:custGeom>
              <a:avLst/>
              <a:gdLst/>
              <a:ahLst/>
              <a:cxnLst/>
              <a:rect l="l" t="t" r="r" b="b"/>
              <a:pathLst>
                <a:path w="641350" h="643255">
                  <a:moveTo>
                    <a:pt x="640905" y="0"/>
                  </a:moveTo>
                  <a:lnTo>
                    <a:pt x="0" y="0"/>
                  </a:lnTo>
                  <a:lnTo>
                    <a:pt x="0" y="642785"/>
                  </a:lnTo>
                  <a:lnTo>
                    <a:pt x="640905" y="642785"/>
                  </a:lnTo>
                  <a:lnTo>
                    <a:pt x="640905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631923" y="843076"/>
              <a:ext cx="641350" cy="643255"/>
            </a:xfrm>
            <a:custGeom>
              <a:avLst/>
              <a:gdLst/>
              <a:ahLst/>
              <a:cxnLst/>
              <a:rect l="l" t="t" r="r" b="b"/>
              <a:pathLst>
                <a:path w="641350" h="643255">
                  <a:moveTo>
                    <a:pt x="640905" y="642785"/>
                  </a:moveTo>
                  <a:lnTo>
                    <a:pt x="0" y="642785"/>
                  </a:lnTo>
                  <a:lnTo>
                    <a:pt x="0" y="0"/>
                  </a:lnTo>
                  <a:lnTo>
                    <a:pt x="640905" y="0"/>
                  </a:lnTo>
                  <a:lnTo>
                    <a:pt x="640905" y="642785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9001379" y="1483969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642785" y="0"/>
                  </a:moveTo>
                  <a:lnTo>
                    <a:pt x="0" y="0"/>
                  </a:lnTo>
                  <a:lnTo>
                    <a:pt x="0" y="640905"/>
                  </a:lnTo>
                  <a:lnTo>
                    <a:pt x="642785" y="640905"/>
                  </a:lnTo>
                  <a:lnTo>
                    <a:pt x="642785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9001379" y="1483969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642785" y="640905"/>
                  </a:moveTo>
                  <a:lnTo>
                    <a:pt x="0" y="640905"/>
                  </a:lnTo>
                  <a:lnTo>
                    <a:pt x="0" y="0"/>
                  </a:lnTo>
                  <a:lnTo>
                    <a:pt x="642785" y="0"/>
                  </a:lnTo>
                  <a:lnTo>
                    <a:pt x="642785" y="640905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778013" y="3580115"/>
              <a:ext cx="3052445" cy="2501900"/>
            </a:xfrm>
            <a:custGeom>
              <a:avLst/>
              <a:gdLst/>
              <a:ahLst/>
              <a:cxnLst/>
              <a:rect l="l" t="t" r="r" b="b"/>
              <a:pathLst>
                <a:path w="3052445" h="2501900">
                  <a:moveTo>
                    <a:pt x="2633383" y="0"/>
                  </a:moveTo>
                  <a:lnTo>
                    <a:pt x="418452" y="0"/>
                  </a:lnTo>
                  <a:lnTo>
                    <a:pt x="0" y="2501404"/>
                  </a:lnTo>
                  <a:lnTo>
                    <a:pt x="3051835" y="2501404"/>
                  </a:lnTo>
                  <a:lnTo>
                    <a:pt x="2633383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778013" y="3580115"/>
              <a:ext cx="3052445" cy="2501900"/>
            </a:xfrm>
            <a:custGeom>
              <a:avLst/>
              <a:gdLst/>
              <a:ahLst/>
              <a:cxnLst/>
              <a:rect l="l" t="t" r="r" b="b"/>
              <a:pathLst>
                <a:path w="3052445" h="2501900">
                  <a:moveTo>
                    <a:pt x="0" y="2501404"/>
                  </a:moveTo>
                  <a:lnTo>
                    <a:pt x="418452" y="0"/>
                  </a:lnTo>
                  <a:lnTo>
                    <a:pt x="2633383" y="0"/>
                  </a:lnTo>
                  <a:lnTo>
                    <a:pt x="3051835" y="2501404"/>
                  </a:lnTo>
                  <a:lnTo>
                    <a:pt x="0" y="2501404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320887" y="3427425"/>
              <a:ext cx="2019300" cy="153035"/>
            </a:xfrm>
            <a:custGeom>
              <a:avLst/>
              <a:gdLst/>
              <a:ahLst/>
              <a:cxnLst/>
              <a:rect l="l" t="t" r="r" b="b"/>
              <a:pathLst>
                <a:path w="2019300" h="153035">
                  <a:moveTo>
                    <a:pt x="2018855" y="0"/>
                  </a:moveTo>
                  <a:lnTo>
                    <a:pt x="0" y="0"/>
                  </a:lnTo>
                  <a:lnTo>
                    <a:pt x="0" y="152679"/>
                  </a:lnTo>
                  <a:lnTo>
                    <a:pt x="2018855" y="152679"/>
                  </a:lnTo>
                  <a:lnTo>
                    <a:pt x="2018855" y="0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320887" y="3427425"/>
              <a:ext cx="2019300" cy="153035"/>
            </a:xfrm>
            <a:custGeom>
              <a:avLst/>
              <a:gdLst/>
              <a:ahLst/>
              <a:cxnLst/>
              <a:rect l="l" t="t" r="r" b="b"/>
              <a:pathLst>
                <a:path w="2019300" h="153035">
                  <a:moveTo>
                    <a:pt x="0" y="0"/>
                  </a:moveTo>
                  <a:lnTo>
                    <a:pt x="2018855" y="0"/>
                  </a:lnTo>
                  <a:lnTo>
                    <a:pt x="2018855" y="152679"/>
                  </a:lnTo>
                  <a:lnTo>
                    <a:pt x="0" y="152679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868488" y="2763901"/>
              <a:ext cx="2880360" cy="663575"/>
            </a:xfrm>
            <a:custGeom>
              <a:avLst/>
              <a:gdLst/>
              <a:ahLst/>
              <a:cxnLst/>
              <a:rect l="l" t="t" r="r" b="b"/>
              <a:pathLst>
                <a:path w="2880359" h="663575">
                  <a:moveTo>
                    <a:pt x="2880309" y="0"/>
                  </a:moveTo>
                  <a:lnTo>
                    <a:pt x="0" y="0"/>
                  </a:lnTo>
                  <a:lnTo>
                    <a:pt x="321475" y="663524"/>
                  </a:lnTo>
                  <a:lnTo>
                    <a:pt x="2558808" y="663524"/>
                  </a:lnTo>
                  <a:lnTo>
                    <a:pt x="2880309" y="0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868488" y="2763901"/>
              <a:ext cx="2880360" cy="663575"/>
            </a:xfrm>
            <a:custGeom>
              <a:avLst/>
              <a:gdLst/>
              <a:ahLst/>
              <a:cxnLst/>
              <a:rect l="l" t="t" r="r" b="b"/>
              <a:pathLst>
                <a:path w="2880359" h="663575">
                  <a:moveTo>
                    <a:pt x="0" y="0"/>
                  </a:moveTo>
                  <a:lnTo>
                    <a:pt x="321475" y="663524"/>
                  </a:lnTo>
                  <a:lnTo>
                    <a:pt x="2558808" y="663524"/>
                  </a:lnTo>
                  <a:lnTo>
                    <a:pt x="2880309" y="0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164436" y="3687559"/>
              <a:ext cx="2284730" cy="2284730"/>
            </a:xfrm>
            <a:custGeom>
              <a:avLst/>
              <a:gdLst/>
              <a:ahLst/>
              <a:cxnLst/>
              <a:rect l="l" t="t" r="r" b="b"/>
              <a:pathLst>
                <a:path w="2284729" h="2284729">
                  <a:moveTo>
                    <a:pt x="1142314" y="0"/>
                  </a:moveTo>
                  <a:lnTo>
                    <a:pt x="1094027" y="1002"/>
                  </a:lnTo>
                  <a:lnTo>
                    <a:pt x="1046252" y="3982"/>
                  </a:lnTo>
                  <a:lnTo>
                    <a:pt x="999026" y="8900"/>
                  </a:lnTo>
                  <a:lnTo>
                    <a:pt x="952391" y="15716"/>
                  </a:lnTo>
                  <a:lnTo>
                    <a:pt x="906386" y="24392"/>
                  </a:lnTo>
                  <a:lnTo>
                    <a:pt x="861050" y="34887"/>
                  </a:lnTo>
                  <a:lnTo>
                    <a:pt x="816422" y="47161"/>
                  </a:lnTo>
                  <a:lnTo>
                    <a:pt x="772544" y="61175"/>
                  </a:lnTo>
                  <a:lnTo>
                    <a:pt x="729454" y="76890"/>
                  </a:lnTo>
                  <a:lnTo>
                    <a:pt x="687192" y="94265"/>
                  </a:lnTo>
                  <a:lnTo>
                    <a:pt x="645798" y="113261"/>
                  </a:lnTo>
                  <a:lnTo>
                    <a:pt x="605311" y="133839"/>
                  </a:lnTo>
                  <a:lnTo>
                    <a:pt x="565770" y="155958"/>
                  </a:lnTo>
                  <a:lnTo>
                    <a:pt x="527217" y="179580"/>
                  </a:lnTo>
                  <a:lnTo>
                    <a:pt x="489689" y="204663"/>
                  </a:lnTo>
                  <a:lnTo>
                    <a:pt x="453228" y="231170"/>
                  </a:lnTo>
                  <a:lnTo>
                    <a:pt x="417872" y="259060"/>
                  </a:lnTo>
                  <a:lnTo>
                    <a:pt x="383661" y="288293"/>
                  </a:lnTo>
                  <a:lnTo>
                    <a:pt x="350636" y="318830"/>
                  </a:lnTo>
                  <a:lnTo>
                    <a:pt x="318834" y="350631"/>
                  </a:lnTo>
                  <a:lnTo>
                    <a:pt x="288297" y="383656"/>
                  </a:lnTo>
                  <a:lnTo>
                    <a:pt x="259064" y="417867"/>
                  </a:lnTo>
                  <a:lnTo>
                    <a:pt x="231174" y="453223"/>
                  </a:lnTo>
                  <a:lnTo>
                    <a:pt x="204667" y="489684"/>
                  </a:lnTo>
                  <a:lnTo>
                    <a:pt x="179583" y="527211"/>
                  </a:lnTo>
                  <a:lnTo>
                    <a:pt x="155961" y="565765"/>
                  </a:lnTo>
                  <a:lnTo>
                    <a:pt x="133842" y="605305"/>
                  </a:lnTo>
                  <a:lnTo>
                    <a:pt x="113264" y="645792"/>
                  </a:lnTo>
                  <a:lnTo>
                    <a:pt x="94267" y="687187"/>
                  </a:lnTo>
                  <a:lnTo>
                    <a:pt x="76892" y="729449"/>
                  </a:lnTo>
                  <a:lnTo>
                    <a:pt x="61177" y="772539"/>
                  </a:lnTo>
                  <a:lnTo>
                    <a:pt x="47162" y="816418"/>
                  </a:lnTo>
                  <a:lnTo>
                    <a:pt x="34887" y="861045"/>
                  </a:lnTo>
                  <a:lnTo>
                    <a:pt x="24392" y="906382"/>
                  </a:lnTo>
                  <a:lnTo>
                    <a:pt x="15717" y="952388"/>
                  </a:lnTo>
                  <a:lnTo>
                    <a:pt x="8900" y="999024"/>
                  </a:lnTo>
                  <a:lnTo>
                    <a:pt x="3982" y="1046250"/>
                  </a:lnTo>
                  <a:lnTo>
                    <a:pt x="1002" y="1094026"/>
                  </a:lnTo>
                  <a:lnTo>
                    <a:pt x="0" y="1142314"/>
                  </a:lnTo>
                  <a:lnTo>
                    <a:pt x="1002" y="1190601"/>
                  </a:lnTo>
                  <a:lnTo>
                    <a:pt x="3982" y="1238378"/>
                  </a:lnTo>
                  <a:lnTo>
                    <a:pt x="8900" y="1285604"/>
                  </a:lnTo>
                  <a:lnTo>
                    <a:pt x="15717" y="1332239"/>
                  </a:lnTo>
                  <a:lnTo>
                    <a:pt x="24392" y="1378246"/>
                  </a:lnTo>
                  <a:lnTo>
                    <a:pt x="34887" y="1423582"/>
                  </a:lnTo>
                  <a:lnTo>
                    <a:pt x="47162" y="1468210"/>
                  </a:lnTo>
                  <a:lnTo>
                    <a:pt x="61177" y="1512088"/>
                  </a:lnTo>
                  <a:lnTo>
                    <a:pt x="76892" y="1555179"/>
                  </a:lnTo>
                  <a:lnTo>
                    <a:pt x="94267" y="1597441"/>
                  </a:lnTo>
                  <a:lnTo>
                    <a:pt x="113264" y="1638835"/>
                  </a:lnTo>
                  <a:lnTo>
                    <a:pt x="133842" y="1679322"/>
                  </a:lnTo>
                  <a:lnTo>
                    <a:pt x="155961" y="1718863"/>
                  </a:lnTo>
                  <a:lnTo>
                    <a:pt x="179583" y="1757416"/>
                  </a:lnTo>
                  <a:lnTo>
                    <a:pt x="204667" y="1794943"/>
                  </a:lnTo>
                  <a:lnTo>
                    <a:pt x="231174" y="1831405"/>
                  </a:lnTo>
                  <a:lnTo>
                    <a:pt x="259064" y="1866761"/>
                  </a:lnTo>
                  <a:lnTo>
                    <a:pt x="288297" y="1900971"/>
                  </a:lnTo>
                  <a:lnTo>
                    <a:pt x="318834" y="1933997"/>
                  </a:lnTo>
                  <a:lnTo>
                    <a:pt x="350636" y="1965798"/>
                  </a:lnTo>
                  <a:lnTo>
                    <a:pt x="383661" y="1996335"/>
                  </a:lnTo>
                  <a:lnTo>
                    <a:pt x="417872" y="2025568"/>
                  </a:lnTo>
                  <a:lnTo>
                    <a:pt x="453228" y="2053457"/>
                  </a:lnTo>
                  <a:lnTo>
                    <a:pt x="489689" y="2079964"/>
                  </a:lnTo>
                  <a:lnTo>
                    <a:pt x="527217" y="2105048"/>
                  </a:lnTo>
                  <a:lnTo>
                    <a:pt x="565770" y="2128669"/>
                  </a:lnTo>
                  <a:lnTo>
                    <a:pt x="605311" y="2150788"/>
                  </a:lnTo>
                  <a:lnTo>
                    <a:pt x="645798" y="2171366"/>
                  </a:lnTo>
                  <a:lnTo>
                    <a:pt x="687192" y="2190362"/>
                  </a:lnTo>
                  <a:lnTo>
                    <a:pt x="729454" y="2207737"/>
                  </a:lnTo>
                  <a:lnTo>
                    <a:pt x="772544" y="2223452"/>
                  </a:lnTo>
                  <a:lnTo>
                    <a:pt x="816422" y="2237466"/>
                  </a:lnTo>
                  <a:lnTo>
                    <a:pt x="861050" y="2249741"/>
                  </a:lnTo>
                  <a:lnTo>
                    <a:pt x="906386" y="2260235"/>
                  </a:lnTo>
                  <a:lnTo>
                    <a:pt x="952391" y="2268911"/>
                  </a:lnTo>
                  <a:lnTo>
                    <a:pt x="999026" y="2275728"/>
                  </a:lnTo>
                  <a:lnTo>
                    <a:pt x="1046252" y="2280646"/>
                  </a:lnTo>
                  <a:lnTo>
                    <a:pt x="1094027" y="2283626"/>
                  </a:lnTo>
                  <a:lnTo>
                    <a:pt x="1142314" y="2284628"/>
                  </a:lnTo>
                  <a:lnTo>
                    <a:pt x="1190602" y="2283626"/>
                  </a:lnTo>
                  <a:lnTo>
                    <a:pt x="1238380" y="2280646"/>
                  </a:lnTo>
                  <a:lnTo>
                    <a:pt x="1285607" y="2275728"/>
                  </a:lnTo>
                  <a:lnTo>
                    <a:pt x="1332243" y="2268911"/>
                  </a:lnTo>
                  <a:lnTo>
                    <a:pt x="1378250" y="2260235"/>
                  </a:lnTo>
                  <a:lnTo>
                    <a:pt x="1423588" y="2249741"/>
                  </a:lnTo>
                  <a:lnTo>
                    <a:pt x="1468216" y="2237466"/>
                  </a:lnTo>
                  <a:lnTo>
                    <a:pt x="1512096" y="2223452"/>
                  </a:lnTo>
                  <a:lnTo>
                    <a:pt x="1555187" y="2207737"/>
                  </a:lnTo>
                  <a:lnTo>
                    <a:pt x="1597450" y="2190362"/>
                  </a:lnTo>
                  <a:lnTo>
                    <a:pt x="1638846" y="2171366"/>
                  </a:lnTo>
                  <a:lnTo>
                    <a:pt x="1679334" y="2150788"/>
                  </a:lnTo>
                  <a:lnTo>
                    <a:pt x="1718875" y="2128669"/>
                  </a:lnTo>
                  <a:lnTo>
                    <a:pt x="1757429" y="2105048"/>
                  </a:lnTo>
                  <a:lnTo>
                    <a:pt x="1794957" y="2079964"/>
                  </a:lnTo>
                  <a:lnTo>
                    <a:pt x="1831420" y="2053457"/>
                  </a:lnTo>
                  <a:lnTo>
                    <a:pt x="1866776" y="2025568"/>
                  </a:lnTo>
                  <a:lnTo>
                    <a:pt x="1900987" y="1996335"/>
                  </a:lnTo>
                  <a:lnTo>
                    <a:pt x="1934014" y="1965798"/>
                  </a:lnTo>
                  <a:lnTo>
                    <a:pt x="1965816" y="1933997"/>
                  </a:lnTo>
                  <a:lnTo>
                    <a:pt x="1996353" y="1900971"/>
                  </a:lnTo>
                  <a:lnTo>
                    <a:pt x="2025587" y="1866761"/>
                  </a:lnTo>
                  <a:lnTo>
                    <a:pt x="2053477" y="1831405"/>
                  </a:lnTo>
                  <a:lnTo>
                    <a:pt x="2079984" y="1794943"/>
                  </a:lnTo>
                  <a:lnTo>
                    <a:pt x="2105069" y="1757416"/>
                  </a:lnTo>
                  <a:lnTo>
                    <a:pt x="2128691" y="1718863"/>
                  </a:lnTo>
                  <a:lnTo>
                    <a:pt x="2150811" y="1679322"/>
                  </a:lnTo>
                  <a:lnTo>
                    <a:pt x="2171389" y="1638835"/>
                  </a:lnTo>
                  <a:lnTo>
                    <a:pt x="2190385" y="1597441"/>
                  </a:lnTo>
                  <a:lnTo>
                    <a:pt x="2207761" y="1555179"/>
                  </a:lnTo>
                  <a:lnTo>
                    <a:pt x="2223476" y="1512088"/>
                  </a:lnTo>
                  <a:lnTo>
                    <a:pt x="2237491" y="1468210"/>
                  </a:lnTo>
                  <a:lnTo>
                    <a:pt x="2249765" y="1423582"/>
                  </a:lnTo>
                  <a:lnTo>
                    <a:pt x="2260260" y="1378246"/>
                  </a:lnTo>
                  <a:lnTo>
                    <a:pt x="2268936" y="1332239"/>
                  </a:lnTo>
                  <a:lnTo>
                    <a:pt x="2275753" y="1285604"/>
                  </a:lnTo>
                  <a:lnTo>
                    <a:pt x="2280671" y="1238378"/>
                  </a:lnTo>
                  <a:lnTo>
                    <a:pt x="2283651" y="1190601"/>
                  </a:lnTo>
                  <a:lnTo>
                    <a:pt x="2284653" y="1142314"/>
                  </a:lnTo>
                  <a:lnTo>
                    <a:pt x="2283651" y="1094026"/>
                  </a:lnTo>
                  <a:lnTo>
                    <a:pt x="2280671" y="1046250"/>
                  </a:lnTo>
                  <a:lnTo>
                    <a:pt x="2275753" y="999024"/>
                  </a:lnTo>
                  <a:lnTo>
                    <a:pt x="2268936" y="952388"/>
                  </a:lnTo>
                  <a:lnTo>
                    <a:pt x="2260260" y="906382"/>
                  </a:lnTo>
                  <a:lnTo>
                    <a:pt x="2249765" y="861045"/>
                  </a:lnTo>
                  <a:lnTo>
                    <a:pt x="2237491" y="816418"/>
                  </a:lnTo>
                  <a:lnTo>
                    <a:pt x="2223476" y="772539"/>
                  </a:lnTo>
                  <a:lnTo>
                    <a:pt x="2207761" y="729449"/>
                  </a:lnTo>
                  <a:lnTo>
                    <a:pt x="2190385" y="687187"/>
                  </a:lnTo>
                  <a:lnTo>
                    <a:pt x="2171389" y="645792"/>
                  </a:lnTo>
                  <a:lnTo>
                    <a:pt x="2150811" y="605305"/>
                  </a:lnTo>
                  <a:lnTo>
                    <a:pt x="2128691" y="565765"/>
                  </a:lnTo>
                  <a:lnTo>
                    <a:pt x="2105069" y="527211"/>
                  </a:lnTo>
                  <a:lnTo>
                    <a:pt x="2079984" y="489684"/>
                  </a:lnTo>
                  <a:lnTo>
                    <a:pt x="2053477" y="453223"/>
                  </a:lnTo>
                  <a:lnTo>
                    <a:pt x="2025587" y="417867"/>
                  </a:lnTo>
                  <a:lnTo>
                    <a:pt x="1996353" y="383656"/>
                  </a:lnTo>
                  <a:lnTo>
                    <a:pt x="1965816" y="350631"/>
                  </a:lnTo>
                  <a:lnTo>
                    <a:pt x="1934014" y="318830"/>
                  </a:lnTo>
                  <a:lnTo>
                    <a:pt x="1900987" y="288293"/>
                  </a:lnTo>
                  <a:lnTo>
                    <a:pt x="1866776" y="259060"/>
                  </a:lnTo>
                  <a:lnTo>
                    <a:pt x="1831420" y="231170"/>
                  </a:lnTo>
                  <a:lnTo>
                    <a:pt x="1794957" y="204663"/>
                  </a:lnTo>
                  <a:lnTo>
                    <a:pt x="1757429" y="179580"/>
                  </a:lnTo>
                  <a:lnTo>
                    <a:pt x="1718875" y="155958"/>
                  </a:lnTo>
                  <a:lnTo>
                    <a:pt x="1679334" y="133839"/>
                  </a:lnTo>
                  <a:lnTo>
                    <a:pt x="1638846" y="113261"/>
                  </a:lnTo>
                  <a:lnTo>
                    <a:pt x="1597450" y="94265"/>
                  </a:lnTo>
                  <a:lnTo>
                    <a:pt x="1555187" y="76890"/>
                  </a:lnTo>
                  <a:lnTo>
                    <a:pt x="1512096" y="61175"/>
                  </a:lnTo>
                  <a:lnTo>
                    <a:pt x="1468216" y="47161"/>
                  </a:lnTo>
                  <a:lnTo>
                    <a:pt x="1423588" y="34887"/>
                  </a:lnTo>
                  <a:lnTo>
                    <a:pt x="1378250" y="24392"/>
                  </a:lnTo>
                  <a:lnTo>
                    <a:pt x="1332243" y="15716"/>
                  </a:lnTo>
                  <a:lnTo>
                    <a:pt x="1285607" y="8900"/>
                  </a:lnTo>
                  <a:lnTo>
                    <a:pt x="1238380" y="3982"/>
                  </a:lnTo>
                  <a:lnTo>
                    <a:pt x="1190602" y="1002"/>
                  </a:lnTo>
                  <a:lnTo>
                    <a:pt x="1142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164436" y="3687559"/>
              <a:ext cx="2284730" cy="2284730"/>
            </a:xfrm>
            <a:custGeom>
              <a:avLst/>
              <a:gdLst/>
              <a:ahLst/>
              <a:cxnLst/>
              <a:rect l="l" t="t" r="r" b="b"/>
              <a:pathLst>
                <a:path w="2284729" h="2284729">
                  <a:moveTo>
                    <a:pt x="0" y="1142314"/>
                  </a:moveTo>
                  <a:lnTo>
                    <a:pt x="1002" y="1094026"/>
                  </a:lnTo>
                  <a:lnTo>
                    <a:pt x="3982" y="1046250"/>
                  </a:lnTo>
                  <a:lnTo>
                    <a:pt x="8900" y="999024"/>
                  </a:lnTo>
                  <a:lnTo>
                    <a:pt x="15717" y="952388"/>
                  </a:lnTo>
                  <a:lnTo>
                    <a:pt x="24392" y="906382"/>
                  </a:lnTo>
                  <a:lnTo>
                    <a:pt x="34887" y="861045"/>
                  </a:lnTo>
                  <a:lnTo>
                    <a:pt x="47162" y="816418"/>
                  </a:lnTo>
                  <a:lnTo>
                    <a:pt x="61177" y="772539"/>
                  </a:lnTo>
                  <a:lnTo>
                    <a:pt x="76892" y="729449"/>
                  </a:lnTo>
                  <a:lnTo>
                    <a:pt x="94267" y="687187"/>
                  </a:lnTo>
                  <a:lnTo>
                    <a:pt x="113264" y="645792"/>
                  </a:lnTo>
                  <a:lnTo>
                    <a:pt x="133842" y="605305"/>
                  </a:lnTo>
                  <a:lnTo>
                    <a:pt x="155961" y="565765"/>
                  </a:lnTo>
                  <a:lnTo>
                    <a:pt x="179583" y="527211"/>
                  </a:lnTo>
                  <a:lnTo>
                    <a:pt x="204667" y="489684"/>
                  </a:lnTo>
                  <a:lnTo>
                    <a:pt x="231174" y="453223"/>
                  </a:lnTo>
                  <a:lnTo>
                    <a:pt x="259064" y="417867"/>
                  </a:lnTo>
                  <a:lnTo>
                    <a:pt x="288297" y="383656"/>
                  </a:lnTo>
                  <a:lnTo>
                    <a:pt x="318834" y="350631"/>
                  </a:lnTo>
                  <a:lnTo>
                    <a:pt x="350636" y="318830"/>
                  </a:lnTo>
                  <a:lnTo>
                    <a:pt x="383661" y="288293"/>
                  </a:lnTo>
                  <a:lnTo>
                    <a:pt x="417872" y="259060"/>
                  </a:lnTo>
                  <a:lnTo>
                    <a:pt x="453228" y="231170"/>
                  </a:lnTo>
                  <a:lnTo>
                    <a:pt x="489689" y="204663"/>
                  </a:lnTo>
                  <a:lnTo>
                    <a:pt x="527217" y="179580"/>
                  </a:lnTo>
                  <a:lnTo>
                    <a:pt x="565770" y="155958"/>
                  </a:lnTo>
                  <a:lnTo>
                    <a:pt x="605311" y="133839"/>
                  </a:lnTo>
                  <a:lnTo>
                    <a:pt x="645798" y="113261"/>
                  </a:lnTo>
                  <a:lnTo>
                    <a:pt x="687192" y="94265"/>
                  </a:lnTo>
                  <a:lnTo>
                    <a:pt x="729454" y="76890"/>
                  </a:lnTo>
                  <a:lnTo>
                    <a:pt x="772544" y="61175"/>
                  </a:lnTo>
                  <a:lnTo>
                    <a:pt x="816422" y="47161"/>
                  </a:lnTo>
                  <a:lnTo>
                    <a:pt x="861050" y="34887"/>
                  </a:lnTo>
                  <a:lnTo>
                    <a:pt x="906386" y="24392"/>
                  </a:lnTo>
                  <a:lnTo>
                    <a:pt x="952391" y="15716"/>
                  </a:lnTo>
                  <a:lnTo>
                    <a:pt x="999026" y="8900"/>
                  </a:lnTo>
                  <a:lnTo>
                    <a:pt x="1046252" y="3982"/>
                  </a:lnTo>
                  <a:lnTo>
                    <a:pt x="1094027" y="1002"/>
                  </a:lnTo>
                  <a:lnTo>
                    <a:pt x="1142314" y="0"/>
                  </a:lnTo>
                  <a:lnTo>
                    <a:pt x="1190602" y="1002"/>
                  </a:lnTo>
                  <a:lnTo>
                    <a:pt x="1238380" y="3982"/>
                  </a:lnTo>
                  <a:lnTo>
                    <a:pt x="1285607" y="8900"/>
                  </a:lnTo>
                  <a:lnTo>
                    <a:pt x="1332243" y="15716"/>
                  </a:lnTo>
                  <a:lnTo>
                    <a:pt x="1378250" y="24392"/>
                  </a:lnTo>
                  <a:lnTo>
                    <a:pt x="1423588" y="34887"/>
                  </a:lnTo>
                  <a:lnTo>
                    <a:pt x="1468216" y="47161"/>
                  </a:lnTo>
                  <a:lnTo>
                    <a:pt x="1512096" y="61175"/>
                  </a:lnTo>
                  <a:lnTo>
                    <a:pt x="1555187" y="76890"/>
                  </a:lnTo>
                  <a:lnTo>
                    <a:pt x="1597450" y="94265"/>
                  </a:lnTo>
                  <a:lnTo>
                    <a:pt x="1638846" y="113261"/>
                  </a:lnTo>
                  <a:lnTo>
                    <a:pt x="1679334" y="133839"/>
                  </a:lnTo>
                  <a:lnTo>
                    <a:pt x="1718875" y="155958"/>
                  </a:lnTo>
                  <a:lnTo>
                    <a:pt x="1757429" y="179580"/>
                  </a:lnTo>
                  <a:lnTo>
                    <a:pt x="1794957" y="204663"/>
                  </a:lnTo>
                  <a:lnTo>
                    <a:pt x="1831420" y="231170"/>
                  </a:lnTo>
                  <a:lnTo>
                    <a:pt x="1866776" y="259060"/>
                  </a:lnTo>
                  <a:lnTo>
                    <a:pt x="1900987" y="288293"/>
                  </a:lnTo>
                  <a:lnTo>
                    <a:pt x="1934014" y="318830"/>
                  </a:lnTo>
                  <a:lnTo>
                    <a:pt x="1965816" y="350631"/>
                  </a:lnTo>
                  <a:lnTo>
                    <a:pt x="1996353" y="383656"/>
                  </a:lnTo>
                  <a:lnTo>
                    <a:pt x="2025587" y="417867"/>
                  </a:lnTo>
                  <a:lnTo>
                    <a:pt x="2053477" y="453223"/>
                  </a:lnTo>
                  <a:lnTo>
                    <a:pt x="2079984" y="489684"/>
                  </a:lnTo>
                  <a:lnTo>
                    <a:pt x="2105069" y="527211"/>
                  </a:lnTo>
                  <a:lnTo>
                    <a:pt x="2128691" y="565765"/>
                  </a:lnTo>
                  <a:lnTo>
                    <a:pt x="2150811" y="605305"/>
                  </a:lnTo>
                  <a:lnTo>
                    <a:pt x="2171389" y="645792"/>
                  </a:lnTo>
                  <a:lnTo>
                    <a:pt x="2190385" y="687187"/>
                  </a:lnTo>
                  <a:lnTo>
                    <a:pt x="2207761" y="729449"/>
                  </a:lnTo>
                  <a:lnTo>
                    <a:pt x="2223476" y="772539"/>
                  </a:lnTo>
                  <a:lnTo>
                    <a:pt x="2237491" y="816418"/>
                  </a:lnTo>
                  <a:lnTo>
                    <a:pt x="2249765" y="861045"/>
                  </a:lnTo>
                  <a:lnTo>
                    <a:pt x="2260260" y="906382"/>
                  </a:lnTo>
                  <a:lnTo>
                    <a:pt x="2268936" y="952388"/>
                  </a:lnTo>
                  <a:lnTo>
                    <a:pt x="2275753" y="999024"/>
                  </a:lnTo>
                  <a:lnTo>
                    <a:pt x="2280671" y="1046250"/>
                  </a:lnTo>
                  <a:lnTo>
                    <a:pt x="2283651" y="1094026"/>
                  </a:lnTo>
                  <a:lnTo>
                    <a:pt x="2284653" y="1142314"/>
                  </a:lnTo>
                  <a:lnTo>
                    <a:pt x="2283651" y="1190601"/>
                  </a:lnTo>
                  <a:lnTo>
                    <a:pt x="2280671" y="1238378"/>
                  </a:lnTo>
                  <a:lnTo>
                    <a:pt x="2275753" y="1285604"/>
                  </a:lnTo>
                  <a:lnTo>
                    <a:pt x="2268936" y="1332239"/>
                  </a:lnTo>
                  <a:lnTo>
                    <a:pt x="2260260" y="1378246"/>
                  </a:lnTo>
                  <a:lnTo>
                    <a:pt x="2249765" y="1423582"/>
                  </a:lnTo>
                  <a:lnTo>
                    <a:pt x="2237491" y="1468210"/>
                  </a:lnTo>
                  <a:lnTo>
                    <a:pt x="2223476" y="1512088"/>
                  </a:lnTo>
                  <a:lnTo>
                    <a:pt x="2207761" y="1555179"/>
                  </a:lnTo>
                  <a:lnTo>
                    <a:pt x="2190385" y="1597441"/>
                  </a:lnTo>
                  <a:lnTo>
                    <a:pt x="2171389" y="1638835"/>
                  </a:lnTo>
                  <a:lnTo>
                    <a:pt x="2150811" y="1679322"/>
                  </a:lnTo>
                  <a:lnTo>
                    <a:pt x="2128691" y="1718863"/>
                  </a:lnTo>
                  <a:lnTo>
                    <a:pt x="2105069" y="1757416"/>
                  </a:lnTo>
                  <a:lnTo>
                    <a:pt x="2079984" y="1794943"/>
                  </a:lnTo>
                  <a:lnTo>
                    <a:pt x="2053477" y="1831405"/>
                  </a:lnTo>
                  <a:lnTo>
                    <a:pt x="2025587" y="1866761"/>
                  </a:lnTo>
                  <a:lnTo>
                    <a:pt x="1996353" y="1900971"/>
                  </a:lnTo>
                  <a:lnTo>
                    <a:pt x="1965816" y="1933997"/>
                  </a:lnTo>
                  <a:lnTo>
                    <a:pt x="1934014" y="1965798"/>
                  </a:lnTo>
                  <a:lnTo>
                    <a:pt x="1900987" y="1996335"/>
                  </a:lnTo>
                  <a:lnTo>
                    <a:pt x="1866776" y="2025568"/>
                  </a:lnTo>
                  <a:lnTo>
                    <a:pt x="1831420" y="2053457"/>
                  </a:lnTo>
                  <a:lnTo>
                    <a:pt x="1794957" y="2079964"/>
                  </a:lnTo>
                  <a:lnTo>
                    <a:pt x="1757429" y="2105048"/>
                  </a:lnTo>
                  <a:lnTo>
                    <a:pt x="1718875" y="2128669"/>
                  </a:lnTo>
                  <a:lnTo>
                    <a:pt x="1679334" y="2150788"/>
                  </a:lnTo>
                  <a:lnTo>
                    <a:pt x="1638846" y="2171366"/>
                  </a:lnTo>
                  <a:lnTo>
                    <a:pt x="1597450" y="2190362"/>
                  </a:lnTo>
                  <a:lnTo>
                    <a:pt x="1555187" y="2207737"/>
                  </a:lnTo>
                  <a:lnTo>
                    <a:pt x="1512096" y="2223452"/>
                  </a:lnTo>
                  <a:lnTo>
                    <a:pt x="1468216" y="2237466"/>
                  </a:lnTo>
                  <a:lnTo>
                    <a:pt x="1423588" y="2249741"/>
                  </a:lnTo>
                  <a:lnTo>
                    <a:pt x="1378250" y="2260235"/>
                  </a:lnTo>
                  <a:lnTo>
                    <a:pt x="1332243" y="2268911"/>
                  </a:lnTo>
                  <a:lnTo>
                    <a:pt x="1285607" y="2275728"/>
                  </a:lnTo>
                  <a:lnTo>
                    <a:pt x="1238380" y="2280646"/>
                  </a:lnTo>
                  <a:lnTo>
                    <a:pt x="1190602" y="2283626"/>
                  </a:lnTo>
                  <a:lnTo>
                    <a:pt x="1142314" y="2284628"/>
                  </a:lnTo>
                  <a:lnTo>
                    <a:pt x="1094027" y="2283626"/>
                  </a:lnTo>
                  <a:lnTo>
                    <a:pt x="1046252" y="2280646"/>
                  </a:lnTo>
                  <a:lnTo>
                    <a:pt x="999026" y="2275728"/>
                  </a:lnTo>
                  <a:lnTo>
                    <a:pt x="952391" y="2268911"/>
                  </a:lnTo>
                  <a:lnTo>
                    <a:pt x="906386" y="2260235"/>
                  </a:lnTo>
                  <a:lnTo>
                    <a:pt x="861050" y="2249741"/>
                  </a:lnTo>
                  <a:lnTo>
                    <a:pt x="816422" y="2237466"/>
                  </a:lnTo>
                  <a:lnTo>
                    <a:pt x="772544" y="2223452"/>
                  </a:lnTo>
                  <a:lnTo>
                    <a:pt x="729454" y="2207737"/>
                  </a:lnTo>
                  <a:lnTo>
                    <a:pt x="687192" y="2190362"/>
                  </a:lnTo>
                  <a:lnTo>
                    <a:pt x="645798" y="2171366"/>
                  </a:lnTo>
                  <a:lnTo>
                    <a:pt x="605311" y="2150788"/>
                  </a:lnTo>
                  <a:lnTo>
                    <a:pt x="565770" y="2128669"/>
                  </a:lnTo>
                  <a:lnTo>
                    <a:pt x="527217" y="2105048"/>
                  </a:lnTo>
                  <a:lnTo>
                    <a:pt x="489689" y="2079964"/>
                  </a:lnTo>
                  <a:lnTo>
                    <a:pt x="453228" y="2053457"/>
                  </a:lnTo>
                  <a:lnTo>
                    <a:pt x="417872" y="2025568"/>
                  </a:lnTo>
                  <a:lnTo>
                    <a:pt x="383661" y="1996335"/>
                  </a:lnTo>
                  <a:lnTo>
                    <a:pt x="350636" y="1965798"/>
                  </a:lnTo>
                  <a:lnTo>
                    <a:pt x="318834" y="1933997"/>
                  </a:lnTo>
                  <a:lnTo>
                    <a:pt x="288297" y="1900971"/>
                  </a:lnTo>
                  <a:lnTo>
                    <a:pt x="259064" y="1866761"/>
                  </a:lnTo>
                  <a:lnTo>
                    <a:pt x="231174" y="1831405"/>
                  </a:lnTo>
                  <a:lnTo>
                    <a:pt x="204667" y="1794943"/>
                  </a:lnTo>
                  <a:lnTo>
                    <a:pt x="179583" y="1757416"/>
                  </a:lnTo>
                  <a:lnTo>
                    <a:pt x="155961" y="1718863"/>
                  </a:lnTo>
                  <a:lnTo>
                    <a:pt x="133842" y="1679322"/>
                  </a:lnTo>
                  <a:lnTo>
                    <a:pt x="113264" y="1638835"/>
                  </a:lnTo>
                  <a:lnTo>
                    <a:pt x="94267" y="1597441"/>
                  </a:lnTo>
                  <a:lnTo>
                    <a:pt x="76892" y="1555179"/>
                  </a:lnTo>
                  <a:lnTo>
                    <a:pt x="61177" y="1512088"/>
                  </a:lnTo>
                  <a:lnTo>
                    <a:pt x="47162" y="1468210"/>
                  </a:lnTo>
                  <a:lnTo>
                    <a:pt x="34887" y="1423582"/>
                  </a:lnTo>
                  <a:lnTo>
                    <a:pt x="24392" y="1378246"/>
                  </a:lnTo>
                  <a:lnTo>
                    <a:pt x="15717" y="1332239"/>
                  </a:lnTo>
                  <a:lnTo>
                    <a:pt x="8900" y="1285604"/>
                  </a:lnTo>
                  <a:lnTo>
                    <a:pt x="3982" y="1238378"/>
                  </a:lnTo>
                  <a:lnTo>
                    <a:pt x="1002" y="1190601"/>
                  </a:lnTo>
                  <a:lnTo>
                    <a:pt x="0" y="1142314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961971" y="3743070"/>
              <a:ext cx="706120" cy="2172970"/>
            </a:xfrm>
            <a:custGeom>
              <a:avLst/>
              <a:gdLst/>
              <a:ahLst/>
              <a:cxnLst/>
              <a:rect l="l" t="t" r="r" b="b"/>
              <a:pathLst>
                <a:path w="706120" h="2172970">
                  <a:moveTo>
                    <a:pt x="705904" y="0"/>
                  </a:moveTo>
                  <a:lnTo>
                    <a:pt x="0" y="217255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396122" y="4173156"/>
              <a:ext cx="1848485" cy="1343025"/>
            </a:xfrm>
            <a:custGeom>
              <a:avLst/>
              <a:gdLst/>
              <a:ahLst/>
              <a:cxnLst/>
              <a:rect l="l" t="t" r="r" b="b"/>
              <a:pathLst>
                <a:path w="1848484" h="1343025">
                  <a:moveTo>
                    <a:pt x="1848091" y="0"/>
                  </a:moveTo>
                  <a:lnTo>
                    <a:pt x="0" y="134272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163496" y="4855324"/>
              <a:ext cx="2284730" cy="0"/>
            </a:xfrm>
            <a:custGeom>
              <a:avLst/>
              <a:gdLst/>
              <a:ahLst/>
              <a:cxnLst/>
              <a:rect l="l" t="t" r="r" b="b"/>
              <a:pathLst>
                <a:path w="2284729">
                  <a:moveTo>
                    <a:pt x="2284361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368284" y="4176204"/>
              <a:ext cx="1848485" cy="1343025"/>
            </a:xfrm>
            <a:custGeom>
              <a:avLst/>
              <a:gdLst/>
              <a:ahLst/>
              <a:cxnLst/>
              <a:rect l="l" t="t" r="r" b="b"/>
              <a:pathLst>
                <a:path w="1848484" h="1343025">
                  <a:moveTo>
                    <a:pt x="1848091" y="1342707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943251" y="3736911"/>
              <a:ext cx="706120" cy="2172970"/>
            </a:xfrm>
            <a:custGeom>
              <a:avLst/>
              <a:gdLst/>
              <a:ahLst/>
              <a:cxnLst/>
              <a:rect l="l" t="t" r="r" b="b"/>
              <a:pathLst>
                <a:path w="706120" h="2172970">
                  <a:moveTo>
                    <a:pt x="705904" y="217255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233245" y="3782745"/>
              <a:ext cx="2141855" cy="2141855"/>
            </a:xfrm>
            <a:custGeom>
              <a:avLst/>
              <a:gdLst/>
              <a:ahLst/>
              <a:cxnLst/>
              <a:rect l="l" t="t" r="r" b="b"/>
              <a:pathLst>
                <a:path w="2141854" h="2141854">
                  <a:moveTo>
                    <a:pt x="1070698" y="0"/>
                  </a:moveTo>
                  <a:lnTo>
                    <a:pt x="1023005" y="1043"/>
                  </a:lnTo>
                  <a:lnTo>
                    <a:pt x="975845" y="4143"/>
                  </a:lnTo>
                  <a:lnTo>
                    <a:pt x="929264" y="9258"/>
                  </a:lnTo>
                  <a:lnTo>
                    <a:pt x="883304" y="16343"/>
                  </a:lnTo>
                  <a:lnTo>
                    <a:pt x="838008" y="25354"/>
                  </a:lnTo>
                  <a:lnTo>
                    <a:pt x="793421" y="36249"/>
                  </a:lnTo>
                  <a:lnTo>
                    <a:pt x="749586" y="48984"/>
                  </a:lnTo>
                  <a:lnTo>
                    <a:pt x="706546" y="63516"/>
                  </a:lnTo>
                  <a:lnTo>
                    <a:pt x="664345" y="79799"/>
                  </a:lnTo>
                  <a:lnTo>
                    <a:pt x="623027" y="97793"/>
                  </a:lnTo>
                  <a:lnTo>
                    <a:pt x="582634" y="117452"/>
                  </a:lnTo>
                  <a:lnTo>
                    <a:pt x="543211" y="138733"/>
                  </a:lnTo>
                  <a:lnTo>
                    <a:pt x="504801" y="161592"/>
                  </a:lnTo>
                  <a:lnTo>
                    <a:pt x="467448" y="185987"/>
                  </a:lnTo>
                  <a:lnTo>
                    <a:pt x="431194" y="211874"/>
                  </a:lnTo>
                  <a:lnTo>
                    <a:pt x="396084" y="239209"/>
                  </a:lnTo>
                  <a:lnTo>
                    <a:pt x="362161" y="267948"/>
                  </a:lnTo>
                  <a:lnTo>
                    <a:pt x="329469" y="298049"/>
                  </a:lnTo>
                  <a:lnTo>
                    <a:pt x="298050" y="329467"/>
                  </a:lnTo>
                  <a:lnTo>
                    <a:pt x="267950" y="362159"/>
                  </a:lnTo>
                  <a:lnTo>
                    <a:pt x="239210" y="396082"/>
                  </a:lnTo>
                  <a:lnTo>
                    <a:pt x="211875" y="431191"/>
                  </a:lnTo>
                  <a:lnTo>
                    <a:pt x="185988" y="467445"/>
                  </a:lnTo>
                  <a:lnTo>
                    <a:pt x="161593" y="504798"/>
                  </a:lnTo>
                  <a:lnTo>
                    <a:pt x="138733" y="543207"/>
                  </a:lnTo>
                  <a:lnTo>
                    <a:pt x="117452" y="582630"/>
                  </a:lnTo>
                  <a:lnTo>
                    <a:pt x="97793" y="623022"/>
                  </a:lnTo>
                  <a:lnTo>
                    <a:pt x="79800" y="664340"/>
                  </a:lnTo>
                  <a:lnTo>
                    <a:pt x="63516" y="706540"/>
                  </a:lnTo>
                  <a:lnTo>
                    <a:pt x="48984" y="749579"/>
                  </a:lnTo>
                  <a:lnTo>
                    <a:pt x="36250" y="793414"/>
                  </a:lnTo>
                  <a:lnTo>
                    <a:pt x="25354" y="838000"/>
                  </a:lnTo>
                  <a:lnTo>
                    <a:pt x="16343" y="883295"/>
                  </a:lnTo>
                  <a:lnTo>
                    <a:pt x="9258" y="929254"/>
                  </a:lnTo>
                  <a:lnTo>
                    <a:pt x="4143" y="975835"/>
                  </a:lnTo>
                  <a:lnTo>
                    <a:pt x="1043" y="1022993"/>
                  </a:lnTo>
                  <a:lnTo>
                    <a:pt x="0" y="1070686"/>
                  </a:lnTo>
                  <a:lnTo>
                    <a:pt x="1043" y="1118378"/>
                  </a:lnTo>
                  <a:lnTo>
                    <a:pt x="4143" y="1165537"/>
                  </a:lnTo>
                  <a:lnTo>
                    <a:pt x="9258" y="1212117"/>
                  </a:lnTo>
                  <a:lnTo>
                    <a:pt x="16343" y="1258077"/>
                  </a:lnTo>
                  <a:lnTo>
                    <a:pt x="25354" y="1303371"/>
                  </a:lnTo>
                  <a:lnTo>
                    <a:pt x="36250" y="1347958"/>
                  </a:lnTo>
                  <a:lnTo>
                    <a:pt x="48984" y="1391792"/>
                  </a:lnTo>
                  <a:lnTo>
                    <a:pt x="63516" y="1434831"/>
                  </a:lnTo>
                  <a:lnTo>
                    <a:pt x="79800" y="1477032"/>
                  </a:lnTo>
                  <a:lnTo>
                    <a:pt x="97793" y="1518350"/>
                  </a:lnTo>
                  <a:lnTo>
                    <a:pt x="117452" y="1558742"/>
                  </a:lnTo>
                  <a:lnTo>
                    <a:pt x="138733" y="1598164"/>
                  </a:lnTo>
                  <a:lnTo>
                    <a:pt x="161593" y="1636574"/>
                  </a:lnTo>
                  <a:lnTo>
                    <a:pt x="185988" y="1673927"/>
                  </a:lnTo>
                  <a:lnTo>
                    <a:pt x="211875" y="1710180"/>
                  </a:lnTo>
                  <a:lnTo>
                    <a:pt x="239210" y="1745290"/>
                  </a:lnTo>
                  <a:lnTo>
                    <a:pt x="267950" y="1779212"/>
                  </a:lnTo>
                  <a:lnTo>
                    <a:pt x="298050" y="1811905"/>
                  </a:lnTo>
                  <a:lnTo>
                    <a:pt x="329469" y="1843323"/>
                  </a:lnTo>
                  <a:lnTo>
                    <a:pt x="362161" y="1873423"/>
                  </a:lnTo>
                  <a:lnTo>
                    <a:pt x="396084" y="1902163"/>
                  </a:lnTo>
                  <a:lnTo>
                    <a:pt x="431194" y="1929497"/>
                  </a:lnTo>
                  <a:lnTo>
                    <a:pt x="467448" y="1955384"/>
                  </a:lnTo>
                  <a:lnTo>
                    <a:pt x="504801" y="1979779"/>
                  </a:lnTo>
                  <a:lnTo>
                    <a:pt x="543211" y="2002639"/>
                  </a:lnTo>
                  <a:lnTo>
                    <a:pt x="582634" y="2023920"/>
                  </a:lnTo>
                  <a:lnTo>
                    <a:pt x="623027" y="2043579"/>
                  </a:lnTo>
                  <a:lnTo>
                    <a:pt x="664345" y="2061572"/>
                  </a:lnTo>
                  <a:lnTo>
                    <a:pt x="706546" y="2077856"/>
                  </a:lnTo>
                  <a:lnTo>
                    <a:pt x="749586" y="2092387"/>
                  </a:lnTo>
                  <a:lnTo>
                    <a:pt x="793421" y="2105122"/>
                  </a:lnTo>
                  <a:lnTo>
                    <a:pt x="838008" y="2116017"/>
                  </a:lnTo>
                  <a:lnTo>
                    <a:pt x="883304" y="2125029"/>
                  </a:lnTo>
                  <a:lnTo>
                    <a:pt x="929264" y="2132114"/>
                  </a:lnTo>
                  <a:lnTo>
                    <a:pt x="975845" y="2137228"/>
                  </a:lnTo>
                  <a:lnTo>
                    <a:pt x="1023005" y="2140329"/>
                  </a:lnTo>
                  <a:lnTo>
                    <a:pt x="1070698" y="2141372"/>
                  </a:lnTo>
                  <a:lnTo>
                    <a:pt x="1118390" y="2140329"/>
                  </a:lnTo>
                  <a:lnTo>
                    <a:pt x="1165547" y="2137228"/>
                  </a:lnTo>
                  <a:lnTo>
                    <a:pt x="1212127" y="2132114"/>
                  </a:lnTo>
                  <a:lnTo>
                    <a:pt x="1258086" y="2125029"/>
                  </a:lnTo>
                  <a:lnTo>
                    <a:pt x="1303380" y="2116017"/>
                  </a:lnTo>
                  <a:lnTo>
                    <a:pt x="1347965" y="2105122"/>
                  </a:lnTo>
                  <a:lnTo>
                    <a:pt x="1391799" y="2092387"/>
                  </a:lnTo>
                  <a:lnTo>
                    <a:pt x="1434837" y="2077856"/>
                  </a:lnTo>
                  <a:lnTo>
                    <a:pt x="1477037" y="2061572"/>
                  </a:lnTo>
                  <a:lnTo>
                    <a:pt x="1518354" y="2043579"/>
                  </a:lnTo>
                  <a:lnTo>
                    <a:pt x="1558746" y="2023920"/>
                  </a:lnTo>
                  <a:lnTo>
                    <a:pt x="1598168" y="2002639"/>
                  </a:lnTo>
                  <a:lnTo>
                    <a:pt x="1636577" y="1979779"/>
                  </a:lnTo>
                  <a:lnTo>
                    <a:pt x="1673930" y="1955384"/>
                  </a:lnTo>
                  <a:lnTo>
                    <a:pt x="1710183" y="1929497"/>
                  </a:lnTo>
                  <a:lnTo>
                    <a:pt x="1745292" y="1902163"/>
                  </a:lnTo>
                  <a:lnTo>
                    <a:pt x="1779214" y="1873423"/>
                  </a:lnTo>
                  <a:lnTo>
                    <a:pt x="1811906" y="1843323"/>
                  </a:lnTo>
                  <a:lnTo>
                    <a:pt x="1843324" y="1811905"/>
                  </a:lnTo>
                  <a:lnTo>
                    <a:pt x="1873424" y="1779212"/>
                  </a:lnTo>
                  <a:lnTo>
                    <a:pt x="1902164" y="1745290"/>
                  </a:lnTo>
                  <a:lnTo>
                    <a:pt x="1929498" y="1710180"/>
                  </a:lnTo>
                  <a:lnTo>
                    <a:pt x="1955385" y="1673927"/>
                  </a:lnTo>
                  <a:lnTo>
                    <a:pt x="1979779" y="1636574"/>
                  </a:lnTo>
                  <a:lnTo>
                    <a:pt x="2002639" y="1598164"/>
                  </a:lnTo>
                  <a:lnTo>
                    <a:pt x="2023920" y="1558742"/>
                  </a:lnTo>
                  <a:lnTo>
                    <a:pt x="2043579" y="1518350"/>
                  </a:lnTo>
                  <a:lnTo>
                    <a:pt x="2061572" y="1477032"/>
                  </a:lnTo>
                  <a:lnTo>
                    <a:pt x="2077856" y="1434831"/>
                  </a:lnTo>
                  <a:lnTo>
                    <a:pt x="2092387" y="1391792"/>
                  </a:lnTo>
                  <a:lnTo>
                    <a:pt x="2105122" y="1347958"/>
                  </a:lnTo>
                  <a:lnTo>
                    <a:pt x="2116017" y="1303371"/>
                  </a:lnTo>
                  <a:lnTo>
                    <a:pt x="2125029" y="1258077"/>
                  </a:lnTo>
                  <a:lnTo>
                    <a:pt x="2132114" y="1212117"/>
                  </a:lnTo>
                  <a:lnTo>
                    <a:pt x="2137228" y="1165537"/>
                  </a:lnTo>
                  <a:lnTo>
                    <a:pt x="2140329" y="1118378"/>
                  </a:lnTo>
                  <a:lnTo>
                    <a:pt x="2141372" y="1070686"/>
                  </a:lnTo>
                  <a:lnTo>
                    <a:pt x="2140329" y="1022993"/>
                  </a:lnTo>
                  <a:lnTo>
                    <a:pt x="2137228" y="975835"/>
                  </a:lnTo>
                  <a:lnTo>
                    <a:pt x="2132114" y="929254"/>
                  </a:lnTo>
                  <a:lnTo>
                    <a:pt x="2125029" y="883295"/>
                  </a:lnTo>
                  <a:lnTo>
                    <a:pt x="2116017" y="838000"/>
                  </a:lnTo>
                  <a:lnTo>
                    <a:pt x="2105122" y="793414"/>
                  </a:lnTo>
                  <a:lnTo>
                    <a:pt x="2092387" y="749579"/>
                  </a:lnTo>
                  <a:lnTo>
                    <a:pt x="2077856" y="706540"/>
                  </a:lnTo>
                  <a:lnTo>
                    <a:pt x="2061572" y="664340"/>
                  </a:lnTo>
                  <a:lnTo>
                    <a:pt x="2043579" y="623022"/>
                  </a:lnTo>
                  <a:lnTo>
                    <a:pt x="2023920" y="582630"/>
                  </a:lnTo>
                  <a:lnTo>
                    <a:pt x="2002639" y="543207"/>
                  </a:lnTo>
                  <a:lnTo>
                    <a:pt x="1979779" y="504798"/>
                  </a:lnTo>
                  <a:lnTo>
                    <a:pt x="1955385" y="467445"/>
                  </a:lnTo>
                  <a:lnTo>
                    <a:pt x="1929498" y="431191"/>
                  </a:lnTo>
                  <a:lnTo>
                    <a:pt x="1902164" y="396082"/>
                  </a:lnTo>
                  <a:lnTo>
                    <a:pt x="1873424" y="362159"/>
                  </a:lnTo>
                  <a:lnTo>
                    <a:pt x="1843324" y="329467"/>
                  </a:lnTo>
                  <a:lnTo>
                    <a:pt x="1811906" y="298049"/>
                  </a:lnTo>
                  <a:lnTo>
                    <a:pt x="1779214" y="267948"/>
                  </a:lnTo>
                  <a:lnTo>
                    <a:pt x="1745292" y="239209"/>
                  </a:lnTo>
                  <a:lnTo>
                    <a:pt x="1710183" y="211874"/>
                  </a:lnTo>
                  <a:lnTo>
                    <a:pt x="1673930" y="185987"/>
                  </a:lnTo>
                  <a:lnTo>
                    <a:pt x="1636577" y="161592"/>
                  </a:lnTo>
                  <a:lnTo>
                    <a:pt x="1598168" y="138733"/>
                  </a:lnTo>
                  <a:lnTo>
                    <a:pt x="1558746" y="117452"/>
                  </a:lnTo>
                  <a:lnTo>
                    <a:pt x="1518354" y="97793"/>
                  </a:lnTo>
                  <a:lnTo>
                    <a:pt x="1477037" y="79799"/>
                  </a:lnTo>
                  <a:lnTo>
                    <a:pt x="1434837" y="63516"/>
                  </a:lnTo>
                  <a:lnTo>
                    <a:pt x="1391799" y="48984"/>
                  </a:lnTo>
                  <a:lnTo>
                    <a:pt x="1347965" y="36249"/>
                  </a:lnTo>
                  <a:lnTo>
                    <a:pt x="1303380" y="25354"/>
                  </a:lnTo>
                  <a:lnTo>
                    <a:pt x="1258086" y="16343"/>
                  </a:lnTo>
                  <a:lnTo>
                    <a:pt x="1212127" y="9258"/>
                  </a:lnTo>
                  <a:lnTo>
                    <a:pt x="1165547" y="4143"/>
                  </a:lnTo>
                  <a:lnTo>
                    <a:pt x="1118390" y="1043"/>
                  </a:lnTo>
                  <a:lnTo>
                    <a:pt x="10706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9305811" y="3686619"/>
              <a:ext cx="635" cy="2284730"/>
            </a:xfrm>
            <a:custGeom>
              <a:avLst/>
              <a:gdLst/>
              <a:ahLst/>
              <a:cxnLst/>
              <a:rect l="l" t="t" r="r" b="b"/>
              <a:pathLst>
                <a:path w="634" h="2284729">
                  <a:moveTo>
                    <a:pt x="0" y="0"/>
                  </a:moveTo>
                  <a:lnTo>
                    <a:pt x="12" y="2284361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8652383" y="3905300"/>
              <a:ext cx="1343025" cy="1848485"/>
            </a:xfrm>
            <a:custGeom>
              <a:avLst/>
              <a:gdLst/>
              <a:ahLst/>
              <a:cxnLst/>
              <a:rect l="l" t="t" r="r" b="b"/>
              <a:pathLst>
                <a:path w="1343025" h="1848485">
                  <a:moveTo>
                    <a:pt x="1342720" y="0"/>
                  </a:moveTo>
                  <a:lnTo>
                    <a:pt x="0" y="1848091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8222589" y="4503153"/>
              <a:ext cx="2172970" cy="706120"/>
            </a:xfrm>
            <a:custGeom>
              <a:avLst/>
              <a:gdLst/>
              <a:ahLst/>
              <a:cxnLst/>
              <a:rect l="l" t="t" r="r" b="b"/>
              <a:pathLst>
                <a:path w="2172970" h="706120">
                  <a:moveTo>
                    <a:pt x="2172550" y="0"/>
                  </a:moveTo>
                  <a:lnTo>
                    <a:pt x="0" y="705904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8208581" y="4500029"/>
              <a:ext cx="2172970" cy="706120"/>
            </a:xfrm>
            <a:custGeom>
              <a:avLst/>
              <a:gdLst/>
              <a:ahLst/>
              <a:cxnLst/>
              <a:rect l="l" t="t" r="r" b="b"/>
              <a:pathLst>
                <a:path w="2172970" h="706120">
                  <a:moveTo>
                    <a:pt x="2172550" y="705904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8617039" y="3905299"/>
              <a:ext cx="1343025" cy="1848485"/>
            </a:xfrm>
            <a:custGeom>
              <a:avLst/>
              <a:gdLst/>
              <a:ahLst/>
              <a:cxnLst/>
              <a:rect l="l" t="t" r="r" b="b"/>
              <a:pathLst>
                <a:path w="1343025" h="1848485">
                  <a:moveTo>
                    <a:pt x="1342720" y="1848091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318055" y="3863809"/>
              <a:ext cx="1981200" cy="1981200"/>
            </a:xfrm>
            <a:custGeom>
              <a:avLst/>
              <a:gdLst/>
              <a:ahLst/>
              <a:cxnLst/>
              <a:rect l="l" t="t" r="r" b="b"/>
              <a:pathLst>
                <a:path w="1981200" h="1981200">
                  <a:moveTo>
                    <a:pt x="990574" y="0"/>
                  </a:moveTo>
                  <a:lnTo>
                    <a:pt x="942580" y="1142"/>
                  </a:lnTo>
                  <a:lnTo>
                    <a:pt x="895175" y="4534"/>
                  </a:lnTo>
                  <a:lnTo>
                    <a:pt x="848412" y="10124"/>
                  </a:lnTo>
                  <a:lnTo>
                    <a:pt x="802342" y="17861"/>
                  </a:lnTo>
                  <a:lnTo>
                    <a:pt x="757017" y="27691"/>
                  </a:lnTo>
                  <a:lnTo>
                    <a:pt x="712490" y="39564"/>
                  </a:lnTo>
                  <a:lnTo>
                    <a:pt x="668811" y="53428"/>
                  </a:lnTo>
                  <a:lnTo>
                    <a:pt x="626033" y="69230"/>
                  </a:lnTo>
                  <a:lnTo>
                    <a:pt x="584208" y="86919"/>
                  </a:lnTo>
                  <a:lnTo>
                    <a:pt x="543388" y="106443"/>
                  </a:lnTo>
                  <a:lnTo>
                    <a:pt x="503624" y="127750"/>
                  </a:lnTo>
                  <a:lnTo>
                    <a:pt x="464968" y="150788"/>
                  </a:lnTo>
                  <a:lnTo>
                    <a:pt x="427473" y="175505"/>
                  </a:lnTo>
                  <a:lnTo>
                    <a:pt x="391190" y="201849"/>
                  </a:lnTo>
                  <a:lnTo>
                    <a:pt x="356171" y="229769"/>
                  </a:lnTo>
                  <a:lnTo>
                    <a:pt x="322468" y="259213"/>
                  </a:lnTo>
                  <a:lnTo>
                    <a:pt x="290133" y="290128"/>
                  </a:lnTo>
                  <a:lnTo>
                    <a:pt x="259217" y="322463"/>
                  </a:lnTo>
                  <a:lnTo>
                    <a:pt x="229773" y="356166"/>
                  </a:lnTo>
                  <a:lnTo>
                    <a:pt x="201853" y="391184"/>
                  </a:lnTo>
                  <a:lnTo>
                    <a:pt x="175508" y="427467"/>
                  </a:lnTo>
                  <a:lnTo>
                    <a:pt x="150791" y="464962"/>
                  </a:lnTo>
                  <a:lnTo>
                    <a:pt x="127753" y="503618"/>
                  </a:lnTo>
                  <a:lnTo>
                    <a:pt x="106445" y="543382"/>
                  </a:lnTo>
                  <a:lnTo>
                    <a:pt x="86921" y="584203"/>
                  </a:lnTo>
                  <a:lnTo>
                    <a:pt x="69232" y="626028"/>
                  </a:lnTo>
                  <a:lnTo>
                    <a:pt x="53429" y="668806"/>
                  </a:lnTo>
                  <a:lnTo>
                    <a:pt x="39565" y="712485"/>
                  </a:lnTo>
                  <a:lnTo>
                    <a:pt x="27692" y="757013"/>
                  </a:lnTo>
                  <a:lnTo>
                    <a:pt x="17861" y="802339"/>
                  </a:lnTo>
                  <a:lnTo>
                    <a:pt x="10124" y="848409"/>
                  </a:lnTo>
                  <a:lnTo>
                    <a:pt x="4534" y="895173"/>
                  </a:lnTo>
                  <a:lnTo>
                    <a:pt x="1142" y="942579"/>
                  </a:lnTo>
                  <a:lnTo>
                    <a:pt x="0" y="990574"/>
                  </a:lnTo>
                  <a:lnTo>
                    <a:pt x="1142" y="1038568"/>
                  </a:lnTo>
                  <a:lnTo>
                    <a:pt x="4534" y="1085973"/>
                  </a:lnTo>
                  <a:lnTo>
                    <a:pt x="10124" y="1132736"/>
                  </a:lnTo>
                  <a:lnTo>
                    <a:pt x="17861" y="1178806"/>
                  </a:lnTo>
                  <a:lnTo>
                    <a:pt x="27692" y="1224131"/>
                  </a:lnTo>
                  <a:lnTo>
                    <a:pt x="39565" y="1268658"/>
                  </a:lnTo>
                  <a:lnTo>
                    <a:pt x="53429" y="1312337"/>
                  </a:lnTo>
                  <a:lnTo>
                    <a:pt x="69232" y="1355115"/>
                  </a:lnTo>
                  <a:lnTo>
                    <a:pt x="86921" y="1396940"/>
                  </a:lnTo>
                  <a:lnTo>
                    <a:pt x="106445" y="1437761"/>
                  </a:lnTo>
                  <a:lnTo>
                    <a:pt x="127753" y="1477525"/>
                  </a:lnTo>
                  <a:lnTo>
                    <a:pt x="150791" y="1516180"/>
                  </a:lnTo>
                  <a:lnTo>
                    <a:pt x="175508" y="1553675"/>
                  </a:lnTo>
                  <a:lnTo>
                    <a:pt x="201853" y="1589958"/>
                  </a:lnTo>
                  <a:lnTo>
                    <a:pt x="229773" y="1624977"/>
                  </a:lnTo>
                  <a:lnTo>
                    <a:pt x="259217" y="1658680"/>
                  </a:lnTo>
                  <a:lnTo>
                    <a:pt x="290133" y="1691016"/>
                  </a:lnTo>
                  <a:lnTo>
                    <a:pt x="322468" y="1721931"/>
                  </a:lnTo>
                  <a:lnTo>
                    <a:pt x="356171" y="1751375"/>
                  </a:lnTo>
                  <a:lnTo>
                    <a:pt x="391190" y="1779295"/>
                  </a:lnTo>
                  <a:lnTo>
                    <a:pt x="427473" y="1805640"/>
                  </a:lnTo>
                  <a:lnTo>
                    <a:pt x="464968" y="1830357"/>
                  </a:lnTo>
                  <a:lnTo>
                    <a:pt x="503624" y="1853396"/>
                  </a:lnTo>
                  <a:lnTo>
                    <a:pt x="543388" y="1874703"/>
                  </a:lnTo>
                  <a:lnTo>
                    <a:pt x="584208" y="1894227"/>
                  </a:lnTo>
                  <a:lnTo>
                    <a:pt x="626033" y="1911916"/>
                  </a:lnTo>
                  <a:lnTo>
                    <a:pt x="668811" y="1927719"/>
                  </a:lnTo>
                  <a:lnTo>
                    <a:pt x="712490" y="1941583"/>
                  </a:lnTo>
                  <a:lnTo>
                    <a:pt x="757017" y="1953456"/>
                  </a:lnTo>
                  <a:lnTo>
                    <a:pt x="802342" y="1963287"/>
                  </a:lnTo>
                  <a:lnTo>
                    <a:pt x="848412" y="1971024"/>
                  </a:lnTo>
                  <a:lnTo>
                    <a:pt x="895175" y="1976614"/>
                  </a:lnTo>
                  <a:lnTo>
                    <a:pt x="942580" y="1980006"/>
                  </a:lnTo>
                  <a:lnTo>
                    <a:pt x="990574" y="1981149"/>
                  </a:lnTo>
                  <a:lnTo>
                    <a:pt x="1038568" y="1980006"/>
                  </a:lnTo>
                  <a:lnTo>
                    <a:pt x="1085973" y="1976614"/>
                  </a:lnTo>
                  <a:lnTo>
                    <a:pt x="1132736" y="1971024"/>
                  </a:lnTo>
                  <a:lnTo>
                    <a:pt x="1178806" y="1963287"/>
                  </a:lnTo>
                  <a:lnTo>
                    <a:pt x="1224131" y="1953456"/>
                  </a:lnTo>
                  <a:lnTo>
                    <a:pt x="1268658" y="1941583"/>
                  </a:lnTo>
                  <a:lnTo>
                    <a:pt x="1312337" y="1927719"/>
                  </a:lnTo>
                  <a:lnTo>
                    <a:pt x="1355115" y="1911916"/>
                  </a:lnTo>
                  <a:lnTo>
                    <a:pt x="1396940" y="1894227"/>
                  </a:lnTo>
                  <a:lnTo>
                    <a:pt x="1437761" y="1874703"/>
                  </a:lnTo>
                  <a:lnTo>
                    <a:pt x="1477525" y="1853396"/>
                  </a:lnTo>
                  <a:lnTo>
                    <a:pt x="1516180" y="1830357"/>
                  </a:lnTo>
                  <a:lnTo>
                    <a:pt x="1553675" y="1805640"/>
                  </a:lnTo>
                  <a:lnTo>
                    <a:pt x="1589958" y="1779295"/>
                  </a:lnTo>
                  <a:lnTo>
                    <a:pt x="1624977" y="1751375"/>
                  </a:lnTo>
                  <a:lnTo>
                    <a:pt x="1658680" y="1721931"/>
                  </a:lnTo>
                  <a:lnTo>
                    <a:pt x="1691016" y="1691016"/>
                  </a:lnTo>
                  <a:lnTo>
                    <a:pt x="1721931" y="1658680"/>
                  </a:lnTo>
                  <a:lnTo>
                    <a:pt x="1751375" y="1624977"/>
                  </a:lnTo>
                  <a:lnTo>
                    <a:pt x="1779295" y="1589958"/>
                  </a:lnTo>
                  <a:lnTo>
                    <a:pt x="1805640" y="1553675"/>
                  </a:lnTo>
                  <a:lnTo>
                    <a:pt x="1830357" y="1516180"/>
                  </a:lnTo>
                  <a:lnTo>
                    <a:pt x="1853396" y="1477525"/>
                  </a:lnTo>
                  <a:lnTo>
                    <a:pt x="1874703" y="1437761"/>
                  </a:lnTo>
                  <a:lnTo>
                    <a:pt x="1894227" y="1396940"/>
                  </a:lnTo>
                  <a:lnTo>
                    <a:pt x="1911916" y="1355115"/>
                  </a:lnTo>
                  <a:lnTo>
                    <a:pt x="1927719" y="1312337"/>
                  </a:lnTo>
                  <a:lnTo>
                    <a:pt x="1941583" y="1268658"/>
                  </a:lnTo>
                  <a:lnTo>
                    <a:pt x="1953456" y="1224131"/>
                  </a:lnTo>
                  <a:lnTo>
                    <a:pt x="1963287" y="1178806"/>
                  </a:lnTo>
                  <a:lnTo>
                    <a:pt x="1971024" y="1132736"/>
                  </a:lnTo>
                  <a:lnTo>
                    <a:pt x="1976614" y="1085973"/>
                  </a:lnTo>
                  <a:lnTo>
                    <a:pt x="1980006" y="1038568"/>
                  </a:lnTo>
                  <a:lnTo>
                    <a:pt x="1981149" y="990574"/>
                  </a:lnTo>
                  <a:lnTo>
                    <a:pt x="1980006" y="942579"/>
                  </a:lnTo>
                  <a:lnTo>
                    <a:pt x="1976614" y="895173"/>
                  </a:lnTo>
                  <a:lnTo>
                    <a:pt x="1971024" y="848409"/>
                  </a:lnTo>
                  <a:lnTo>
                    <a:pt x="1963287" y="802339"/>
                  </a:lnTo>
                  <a:lnTo>
                    <a:pt x="1953456" y="757013"/>
                  </a:lnTo>
                  <a:lnTo>
                    <a:pt x="1941583" y="712485"/>
                  </a:lnTo>
                  <a:lnTo>
                    <a:pt x="1927719" y="668806"/>
                  </a:lnTo>
                  <a:lnTo>
                    <a:pt x="1911916" y="626028"/>
                  </a:lnTo>
                  <a:lnTo>
                    <a:pt x="1894227" y="584203"/>
                  </a:lnTo>
                  <a:lnTo>
                    <a:pt x="1874703" y="543382"/>
                  </a:lnTo>
                  <a:lnTo>
                    <a:pt x="1853396" y="503618"/>
                  </a:lnTo>
                  <a:lnTo>
                    <a:pt x="1830357" y="464962"/>
                  </a:lnTo>
                  <a:lnTo>
                    <a:pt x="1805640" y="427467"/>
                  </a:lnTo>
                  <a:lnTo>
                    <a:pt x="1779295" y="391184"/>
                  </a:lnTo>
                  <a:lnTo>
                    <a:pt x="1751375" y="356166"/>
                  </a:lnTo>
                  <a:lnTo>
                    <a:pt x="1721931" y="322463"/>
                  </a:lnTo>
                  <a:lnTo>
                    <a:pt x="1691016" y="290128"/>
                  </a:lnTo>
                  <a:lnTo>
                    <a:pt x="1658680" y="259213"/>
                  </a:lnTo>
                  <a:lnTo>
                    <a:pt x="1624977" y="229769"/>
                  </a:lnTo>
                  <a:lnTo>
                    <a:pt x="1589958" y="201849"/>
                  </a:lnTo>
                  <a:lnTo>
                    <a:pt x="1553675" y="175505"/>
                  </a:lnTo>
                  <a:lnTo>
                    <a:pt x="1516180" y="150788"/>
                  </a:lnTo>
                  <a:lnTo>
                    <a:pt x="1477525" y="127750"/>
                  </a:lnTo>
                  <a:lnTo>
                    <a:pt x="1437761" y="106443"/>
                  </a:lnTo>
                  <a:lnTo>
                    <a:pt x="1396940" y="86919"/>
                  </a:lnTo>
                  <a:lnTo>
                    <a:pt x="1355115" y="69230"/>
                  </a:lnTo>
                  <a:lnTo>
                    <a:pt x="1312337" y="53428"/>
                  </a:lnTo>
                  <a:lnTo>
                    <a:pt x="1268658" y="39564"/>
                  </a:lnTo>
                  <a:lnTo>
                    <a:pt x="1224131" y="27691"/>
                  </a:lnTo>
                  <a:lnTo>
                    <a:pt x="1178806" y="17861"/>
                  </a:lnTo>
                  <a:lnTo>
                    <a:pt x="1132736" y="10124"/>
                  </a:lnTo>
                  <a:lnTo>
                    <a:pt x="1085973" y="4534"/>
                  </a:lnTo>
                  <a:lnTo>
                    <a:pt x="1038568" y="1142"/>
                  </a:lnTo>
                  <a:lnTo>
                    <a:pt x="9905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2" name="object 52"/>
          <p:cNvGrpSpPr/>
          <p:nvPr/>
        </p:nvGrpSpPr>
        <p:grpSpPr>
          <a:xfrm>
            <a:off x="9264815" y="833158"/>
            <a:ext cx="1454785" cy="4845050"/>
            <a:chOff x="9264815" y="833158"/>
            <a:chExt cx="1454785" cy="4845050"/>
          </a:xfrm>
        </p:grpSpPr>
        <p:pic>
          <p:nvPicPr>
            <p:cNvPr id="53" name="object 5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64815" y="4791684"/>
              <a:ext cx="76352" cy="76377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9302051" y="4827041"/>
              <a:ext cx="235585" cy="716915"/>
            </a:xfrm>
            <a:custGeom>
              <a:avLst/>
              <a:gdLst/>
              <a:ahLst/>
              <a:cxnLst/>
              <a:rect l="l" t="t" r="r" b="b"/>
              <a:pathLst>
                <a:path w="235584" h="716914">
                  <a:moveTo>
                    <a:pt x="0" y="0"/>
                  </a:moveTo>
                  <a:lnTo>
                    <a:pt x="235381" y="716762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9487763" y="5514175"/>
              <a:ext cx="93980" cy="164465"/>
            </a:xfrm>
            <a:custGeom>
              <a:avLst/>
              <a:gdLst/>
              <a:ahLst/>
              <a:cxnLst/>
              <a:rect l="l" t="t" r="r" b="b"/>
              <a:pathLst>
                <a:path w="93979" h="164464">
                  <a:moveTo>
                    <a:pt x="89560" y="0"/>
                  </a:moveTo>
                  <a:lnTo>
                    <a:pt x="0" y="29400"/>
                  </a:lnTo>
                  <a:lnTo>
                    <a:pt x="93789" y="163944"/>
                  </a:lnTo>
                  <a:lnTo>
                    <a:pt x="8956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0066426" y="2121103"/>
              <a:ext cx="643255" cy="643255"/>
            </a:xfrm>
            <a:custGeom>
              <a:avLst/>
              <a:gdLst/>
              <a:ahLst/>
              <a:cxnLst/>
              <a:rect l="l" t="t" r="r" b="b"/>
              <a:pathLst>
                <a:path w="643254" h="643255">
                  <a:moveTo>
                    <a:pt x="642785" y="0"/>
                  </a:moveTo>
                  <a:lnTo>
                    <a:pt x="0" y="0"/>
                  </a:lnTo>
                  <a:lnTo>
                    <a:pt x="0" y="642785"/>
                  </a:lnTo>
                  <a:lnTo>
                    <a:pt x="642785" y="642785"/>
                  </a:lnTo>
                  <a:lnTo>
                    <a:pt x="642785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0066426" y="2121103"/>
              <a:ext cx="643255" cy="643255"/>
            </a:xfrm>
            <a:custGeom>
              <a:avLst/>
              <a:gdLst/>
              <a:ahLst/>
              <a:cxnLst/>
              <a:rect l="l" t="t" r="r" b="b"/>
              <a:pathLst>
                <a:path w="643254" h="643255">
                  <a:moveTo>
                    <a:pt x="0" y="0"/>
                  </a:moveTo>
                  <a:lnTo>
                    <a:pt x="642785" y="0"/>
                  </a:lnTo>
                  <a:lnTo>
                    <a:pt x="642785" y="642785"/>
                  </a:lnTo>
                  <a:lnTo>
                    <a:pt x="0" y="642785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9365195" y="843064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642785" y="0"/>
                  </a:moveTo>
                  <a:lnTo>
                    <a:pt x="0" y="0"/>
                  </a:lnTo>
                  <a:lnTo>
                    <a:pt x="0" y="640905"/>
                  </a:lnTo>
                  <a:lnTo>
                    <a:pt x="642785" y="640905"/>
                  </a:lnTo>
                  <a:lnTo>
                    <a:pt x="642785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9365195" y="843064"/>
              <a:ext cx="643255" cy="641350"/>
            </a:xfrm>
            <a:custGeom>
              <a:avLst/>
              <a:gdLst/>
              <a:ahLst/>
              <a:cxnLst/>
              <a:rect l="l" t="t" r="r" b="b"/>
              <a:pathLst>
                <a:path w="643254" h="641350">
                  <a:moveTo>
                    <a:pt x="642785" y="640905"/>
                  </a:moveTo>
                  <a:lnTo>
                    <a:pt x="0" y="640905"/>
                  </a:lnTo>
                  <a:lnTo>
                    <a:pt x="0" y="0"/>
                  </a:lnTo>
                  <a:lnTo>
                    <a:pt x="642785" y="0"/>
                  </a:lnTo>
                  <a:lnTo>
                    <a:pt x="642785" y="640905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9736543" y="1483969"/>
              <a:ext cx="641350" cy="641350"/>
            </a:xfrm>
            <a:custGeom>
              <a:avLst/>
              <a:gdLst/>
              <a:ahLst/>
              <a:cxnLst/>
              <a:rect l="l" t="t" r="r" b="b"/>
              <a:pathLst>
                <a:path w="641350" h="641350">
                  <a:moveTo>
                    <a:pt x="640905" y="0"/>
                  </a:moveTo>
                  <a:lnTo>
                    <a:pt x="0" y="0"/>
                  </a:lnTo>
                  <a:lnTo>
                    <a:pt x="0" y="640905"/>
                  </a:lnTo>
                  <a:lnTo>
                    <a:pt x="640905" y="640905"/>
                  </a:lnTo>
                  <a:lnTo>
                    <a:pt x="640905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9736543" y="1483969"/>
              <a:ext cx="641350" cy="641350"/>
            </a:xfrm>
            <a:custGeom>
              <a:avLst/>
              <a:gdLst/>
              <a:ahLst/>
              <a:cxnLst/>
              <a:rect l="l" t="t" r="r" b="b"/>
              <a:pathLst>
                <a:path w="641350" h="641350">
                  <a:moveTo>
                    <a:pt x="640905" y="640905"/>
                  </a:moveTo>
                  <a:lnTo>
                    <a:pt x="0" y="640905"/>
                  </a:lnTo>
                  <a:lnTo>
                    <a:pt x="0" y="0"/>
                  </a:lnTo>
                  <a:lnTo>
                    <a:pt x="640905" y="0"/>
                  </a:lnTo>
                  <a:lnTo>
                    <a:pt x="640905" y="640905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2" name="object 62"/>
          <p:cNvSpPr txBox="1"/>
          <p:nvPr/>
        </p:nvSpPr>
        <p:spPr>
          <a:xfrm>
            <a:off x="6388328" y="5419017"/>
            <a:ext cx="171450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500" spc="13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g</a:t>
            </a:r>
            <a:endParaRPr sz="2500">
              <a:latin typeface="Grammarsaurus" pitchFamily="2" charset="0"/>
              <a:cs typeface="Gill Sans MT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379523" y="3402190"/>
            <a:ext cx="4874477" cy="62230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>
              <a:lnSpc>
                <a:spcPts val="2300"/>
              </a:lnSpc>
              <a:spcBef>
                <a:spcPts val="26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 measurement on the scale is 450 g. There are 9 blocks on the scale.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379524" y="4278490"/>
            <a:ext cx="181239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450 ÷ 9 = 50 g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1379524" y="4862690"/>
            <a:ext cx="2243367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So, 1 block = 50 g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379524" y="5446890"/>
            <a:ext cx="2124478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5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Remove 1 block:</a:t>
            </a:r>
            <a:endParaRPr sz="2000">
              <a:latin typeface="Grammarsaurus" pitchFamily="2" charset="0"/>
              <a:cs typeface="Arial"/>
            </a:endParaRPr>
          </a:p>
          <a:p>
            <a:pPr marL="12700">
              <a:lnSpc>
                <a:spcPts val="235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450 – 50 = 400 g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140235" y="5429026"/>
            <a:ext cx="738881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6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400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9511434" y="5618427"/>
            <a:ext cx="493395" cy="26096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ts val="1860"/>
              </a:lnSpc>
            </a:pPr>
            <a:r>
              <a:rPr sz="16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450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70" name="object 59"/>
          <p:cNvSpPr txBox="1"/>
          <p:nvPr/>
        </p:nvSpPr>
        <p:spPr>
          <a:xfrm>
            <a:off x="9695853" y="4005438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100</a:t>
            </a:r>
            <a:endParaRPr sz="1450" dirty="0">
              <a:latin typeface="Grammarsaurus" pitchFamily="2" charset="0"/>
              <a:cs typeface="Arial"/>
            </a:endParaRPr>
          </a:p>
        </p:txBody>
      </p:sp>
      <p:sp>
        <p:nvSpPr>
          <p:cNvPr id="71" name="object 60"/>
          <p:cNvSpPr txBox="1"/>
          <p:nvPr/>
        </p:nvSpPr>
        <p:spPr>
          <a:xfrm>
            <a:off x="9935249" y="4435409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200</a:t>
            </a:r>
            <a:endParaRPr sz="1450">
              <a:latin typeface="Grammarsaurus" pitchFamily="2" charset="0"/>
              <a:cs typeface="Arial"/>
            </a:endParaRPr>
          </a:p>
        </p:txBody>
      </p:sp>
      <p:sp>
        <p:nvSpPr>
          <p:cNvPr id="72" name="object 61"/>
          <p:cNvSpPr txBox="1"/>
          <p:nvPr/>
        </p:nvSpPr>
        <p:spPr>
          <a:xfrm>
            <a:off x="9935249" y="4976030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300</a:t>
            </a:r>
            <a:endParaRPr sz="1450">
              <a:latin typeface="Grammarsaurus" pitchFamily="2" charset="0"/>
              <a:cs typeface="Arial"/>
            </a:endParaRPr>
          </a:p>
        </p:txBody>
      </p:sp>
      <p:sp>
        <p:nvSpPr>
          <p:cNvPr id="73" name="object 62"/>
          <p:cNvSpPr txBox="1"/>
          <p:nvPr/>
        </p:nvSpPr>
        <p:spPr>
          <a:xfrm>
            <a:off x="9653440" y="5425040"/>
            <a:ext cx="426804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400</a:t>
            </a:r>
            <a:endParaRPr sz="1450" dirty="0">
              <a:latin typeface="Grammarsaurus" pitchFamily="2" charset="0"/>
              <a:cs typeface="Arial"/>
            </a:endParaRPr>
          </a:p>
        </p:txBody>
      </p:sp>
      <p:sp>
        <p:nvSpPr>
          <p:cNvPr id="74" name="object 63"/>
          <p:cNvSpPr txBox="1"/>
          <p:nvPr/>
        </p:nvSpPr>
        <p:spPr>
          <a:xfrm>
            <a:off x="9152593" y="5632768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500</a:t>
            </a:r>
            <a:endParaRPr sz="1450">
              <a:latin typeface="Grammarsaurus" pitchFamily="2" charset="0"/>
              <a:cs typeface="Arial"/>
            </a:endParaRPr>
          </a:p>
        </p:txBody>
      </p:sp>
      <p:sp>
        <p:nvSpPr>
          <p:cNvPr id="75" name="object 64"/>
          <p:cNvSpPr txBox="1"/>
          <p:nvPr/>
        </p:nvSpPr>
        <p:spPr>
          <a:xfrm>
            <a:off x="8613857" y="5435219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600</a:t>
            </a:r>
            <a:endParaRPr sz="1450">
              <a:latin typeface="Grammarsaurus" pitchFamily="2" charset="0"/>
              <a:cs typeface="Arial"/>
            </a:endParaRPr>
          </a:p>
        </p:txBody>
      </p:sp>
      <p:sp>
        <p:nvSpPr>
          <p:cNvPr id="76" name="object 65"/>
          <p:cNvSpPr txBox="1"/>
          <p:nvPr/>
        </p:nvSpPr>
        <p:spPr>
          <a:xfrm>
            <a:off x="8362774" y="4994315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700</a:t>
            </a:r>
            <a:endParaRPr sz="1450">
              <a:latin typeface="Grammarsaurus" pitchFamily="2" charset="0"/>
              <a:cs typeface="Arial"/>
            </a:endParaRPr>
          </a:p>
        </p:txBody>
      </p:sp>
      <p:sp>
        <p:nvSpPr>
          <p:cNvPr id="77" name="object 66"/>
          <p:cNvSpPr txBox="1"/>
          <p:nvPr/>
        </p:nvSpPr>
        <p:spPr>
          <a:xfrm>
            <a:off x="8373706" y="4439933"/>
            <a:ext cx="404286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800</a:t>
            </a:r>
            <a:endParaRPr sz="1450" dirty="0">
              <a:latin typeface="Grammarsaurus" pitchFamily="2" charset="0"/>
              <a:cs typeface="Arial"/>
            </a:endParaRPr>
          </a:p>
        </p:txBody>
      </p:sp>
      <p:sp>
        <p:nvSpPr>
          <p:cNvPr id="78" name="object 67"/>
          <p:cNvSpPr txBox="1"/>
          <p:nvPr/>
        </p:nvSpPr>
        <p:spPr>
          <a:xfrm>
            <a:off x="8623848" y="4010905"/>
            <a:ext cx="337185" cy="2404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50" b="1" spc="-25" dirty="0">
                <a:latin typeface="Grammarsaurus" pitchFamily="2" charset="0"/>
                <a:cs typeface="Arial"/>
              </a:rPr>
              <a:t>900</a:t>
            </a:r>
            <a:endParaRPr sz="1450">
              <a:latin typeface="Grammarsaurus" pitchFamily="2" charset="0"/>
              <a:cs typeface="Arial"/>
            </a:endParaRPr>
          </a:p>
        </p:txBody>
      </p:sp>
      <p:sp>
        <p:nvSpPr>
          <p:cNvPr id="79" name="object 68"/>
          <p:cNvSpPr txBox="1"/>
          <p:nvPr/>
        </p:nvSpPr>
        <p:spPr>
          <a:xfrm>
            <a:off x="9258341" y="3704402"/>
            <a:ext cx="132080" cy="708025"/>
          </a:xfrm>
          <a:prstGeom prst="rect">
            <a:avLst/>
          </a:prstGeom>
        </p:spPr>
        <p:txBody>
          <a:bodyPr vert="horz" wrap="square" lIns="0" tIns="131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35"/>
              </a:spcBef>
            </a:pPr>
            <a:r>
              <a:rPr sz="1450" b="1" spc="-50" dirty="0">
                <a:latin typeface="Grammarsaurus" pitchFamily="2" charset="0"/>
                <a:cs typeface="Arial"/>
              </a:rPr>
              <a:t>0</a:t>
            </a:r>
            <a:endParaRPr sz="145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44"/>
              </a:spcBef>
            </a:pPr>
            <a:r>
              <a:rPr sz="1450" b="1" spc="-50" dirty="0">
                <a:latin typeface="Grammarsaurus" pitchFamily="2" charset="0"/>
                <a:cs typeface="Arial"/>
              </a:rPr>
              <a:t>g</a:t>
            </a:r>
            <a:endParaRPr sz="1450" dirty="0">
              <a:latin typeface="Grammarsaurus" pitchFamily="2" charset="0"/>
              <a:cs typeface="Arial"/>
            </a:endParaRPr>
          </a:p>
        </p:txBody>
      </p:sp>
      <p:sp>
        <p:nvSpPr>
          <p:cNvPr id="80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6570" y="309798"/>
            <a:ext cx="11699240" cy="6351905"/>
            <a:chOff x="246570" y="309798"/>
            <a:chExt cx="11699240" cy="6351905"/>
          </a:xfrm>
        </p:grpSpPr>
        <p:sp>
          <p:nvSpPr>
            <p:cNvPr id="3" name="object 3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674529" y="2147595"/>
              <a:ext cx="4843145" cy="581660"/>
            </a:xfrm>
            <a:custGeom>
              <a:avLst/>
              <a:gdLst/>
              <a:ahLst/>
              <a:cxnLst/>
              <a:rect l="l" t="t" r="r" b="b"/>
              <a:pathLst>
                <a:path w="4843145" h="581660">
                  <a:moveTo>
                    <a:pt x="4813757" y="0"/>
                  </a:moveTo>
                  <a:lnTo>
                    <a:pt x="29184" y="0"/>
                  </a:lnTo>
                  <a:lnTo>
                    <a:pt x="17820" y="2291"/>
                  </a:lnTo>
                  <a:lnTo>
                    <a:pt x="8543" y="8542"/>
                  </a:lnTo>
                  <a:lnTo>
                    <a:pt x="2291" y="17814"/>
                  </a:lnTo>
                  <a:lnTo>
                    <a:pt x="0" y="29171"/>
                  </a:lnTo>
                  <a:lnTo>
                    <a:pt x="0" y="552411"/>
                  </a:lnTo>
                  <a:lnTo>
                    <a:pt x="2291" y="563771"/>
                  </a:lnTo>
                  <a:lnTo>
                    <a:pt x="8543" y="573047"/>
                  </a:lnTo>
                  <a:lnTo>
                    <a:pt x="17820" y="579302"/>
                  </a:lnTo>
                  <a:lnTo>
                    <a:pt x="29184" y="581596"/>
                  </a:lnTo>
                  <a:lnTo>
                    <a:pt x="4813757" y="581596"/>
                  </a:lnTo>
                  <a:lnTo>
                    <a:pt x="4825114" y="579302"/>
                  </a:lnTo>
                  <a:lnTo>
                    <a:pt x="4834386" y="573047"/>
                  </a:lnTo>
                  <a:lnTo>
                    <a:pt x="4840637" y="563771"/>
                  </a:lnTo>
                  <a:lnTo>
                    <a:pt x="4842929" y="552411"/>
                  </a:lnTo>
                  <a:lnTo>
                    <a:pt x="4842929" y="29171"/>
                  </a:lnTo>
                  <a:lnTo>
                    <a:pt x="4840637" y="17814"/>
                  </a:lnTo>
                  <a:lnTo>
                    <a:pt x="4834386" y="8542"/>
                  </a:lnTo>
                  <a:lnTo>
                    <a:pt x="4825114" y="2291"/>
                  </a:lnTo>
                  <a:lnTo>
                    <a:pt x="481375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674529" y="2147595"/>
              <a:ext cx="4843145" cy="581660"/>
            </a:xfrm>
            <a:custGeom>
              <a:avLst/>
              <a:gdLst/>
              <a:ahLst/>
              <a:cxnLst/>
              <a:rect l="l" t="t" r="r" b="b"/>
              <a:pathLst>
                <a:path w="4843145" h="581660">
                  <a:moveTo>
                    <a:pt x="4813757" y="581596"/>
                  </a:moveTo>
                  <a:lnTo>
                    <a:pt x="29184" y="581596"/>
                  </a:lnTo>
                  <a:lnTo>
                    <a:pt x="17820" y="579302"/>
                  </a:lnTo>
                  <a:lnTo>
                    <a:pt x="8543" y="573047"/>
                  </a:lnTo>
                  <a:lnTo>
                    <a:pt x="2291" y="563771"/>
                  </a:lnTo>
                  <a:lnTo>
                    <a:pt x="0" y="552411"/>
                  </a:lnTo>
                  <a:lnTo>
                    <a:pt x="0" y="29171"/>
                  </a:lnTo>
                  <a:lnTo>
                    <a:pt x="2291" y="17814"/>
                  </a:lnTo>
                  <a:lnTo>
                    <a:pt x="8543" y="8542"/>
                  </a:lnTo>
                  <a:lnTo>
                    <a:pt x="17820" y="2291"/>
                  </a:lnTo>
                  <a:lnTo>
                    <a:pt x="29184" y="0"/>
                  </a:lnTo>
                  <a:lnTo>
                    <a:pt x="4813757" y="0"/>
                  </a:lnTo>
                  <a:lnTo>
                    <a:pt x="4825114" y="2291"/>
                  </a:lnTo>
                  <a:lnTo>
                    <a:pt x="4834386" y="8542"/>
                  </a:lnTo>
                  <a:lnTo>
                    <a:pt x="4840637" y="17814"/>
                  </a:lnTo>
                  <a:lnTo>
                    <a:pt x="4842929" y="29171"/>
                  </a:lnTo>
                  <a:lnTo>
                    <a:pt x="4842929" y="552411"/>
                  </a:lnTo>
                  <a:lnTo>
                    <a:pt x="4840637" y="563771"/>
                  </a:lnTo>
                  <a:lnTo>
                    <a:pt x="4834386" y="573047"/>
                  </a:lnTo>
                  <a:lnTo>
                    <a:pt x="4825114" y="579302"/>
                  </a:lnTo>
                  <a:lnTo>
                    <a:pt x="4813757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855565" y="596650"/>
            <a:ext cx="7983635" cy="9337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1025" marR="2118360" indent="-568960">
              <a:lnSpc>
                <a:spcPct val="157700"/>
              </a:lnSpc>
              <a:spcBef>
                <a:spcPts val="100"/>
              </a:spcBef>
              <a:tabLst>
                <a:tab pos="581025" algn="l"/>
              </a:tabLst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	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Ben is making a sequence, starting with 300. He </a:t>
            </a:r>
            <a:r>
              <a:rPr sz="2000" u="heavy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subtracts 95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each time</a:t>
            </a:r>
            <a:r>
              <a:rPr sz="2000" dirty="0" smtClean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521866" y="3306597"/>
            <a:ext cx="9148445" cy="690245"/>
            <a:chOff x="1521866" y="3306597"/>
            <a:chExt cx="9148445" cy="690245"/>
          </a:xfrm>
        </p:grpSpPr>
        <p:sp>
          <p:nvSpPr>
            <p:cNvPr id="9" name="object 9"/>
            <p:cNvSpPr/>
            <p:nvPr/>
          </p:nvSpPr>
          <p:spPr>
            <a:xfrm>
              <a:off x="7375702" y="331294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5" h="677545">
                  <a:moveTo>
                    <a:pt x="1209840" y="0"/>
                  </a:moveTo>
                  <a:lnTo>
                    <a:pt x="129082" y="0"/>
                  </a:lnTo>
                  <a:lnTo>
                    <a:pt x="78840" y="10144"/>
                  </a:lnTo>
                  <a:lnTo>
                    <a:pt x="37809" y="37809"/>
                  </a:lnTo>
                  <a:lnTo>
                    <a:pt x="10144" y="78840"/>
                  </a:lnTo>
                  <a:lnTo>
                    <a:pt x="0" y="129082"/>
                  </a:lnTo>
                  <a:lnTo>
                    <a:pt x="0" y="548436"/>
                  </a:lnTo>
                  <a:lnTo>
                    <a:pt x="10144" y="598677"/>
                  </a:lnTo>
                  <a:lnTo>
                    <a:pt x="37809" y="639703"/>
                  </a:lnTo>
                  <a:lnTo>
                    <a:pt x="78840" y="667364"/>
                  </a:lnTo>
                  <a:lnTo>
                    <a:pt x="129082" y="677506"/>
                  </a:lnTo>
                  <a:lnTo>
                    <a:pt x="1209840" y="677506"/>
                  </a:lnTo>
                  <a:lnTo>
                    <a:pt x="1260082" y="667364"/>
                  </a:lnTo>
                  <a:lnTo>
                    <a:pt x="1301113" y="639703"/>
                  </a:lnTo>
                  <a:lnTo>
                    <a:pt x="1328778" y="598677"/>
                  </a:lnTo>
                  <a:lnTo>
                    <a:pt x="1338922" y="548436"/>
                  </a:lnTo>
                  <a:lnTo>
                    <a:pt x="1338922" y="129082"/>
                  </a:lnTo>
                  <a:lnTo>
                    <a:pt x="1328778" y="78840"/>
                  </a:lnTo>
                  <a:lnTo>
                    <a:pt x="1301113" y="37809"/>
                  </a:lnTo>
                  <a:lnTo>
                    <a:pt x="1260082" y="10144"/>
                  </a:lnTo>
                  <a:lnTo>
                    <a:pt x="1209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375702" y="331294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5" h="677545">
                  <a:moveTo>
                    <a:pt x="1209840" y="677506"/>
                  </a:moveTo>
                  <a:lnTo>
                    <a:pt x="129082" y="677506"/>
                  </a:lnTo>
                  <a:lnTo>
                    <a:pt x="78840" y="667364"/>
                  </a:lnTo>
                  <a:lnTo>
                    <a:pt x="37809" y="639703"/>
                  </a:lnTo>
                  <a:lnTo>
                    <a:pt x="10144" y="598677"/>
                  </a:lnTo>
                  <a:lnTo>
                    <a:pt x="0" y="548436"/>
                  </a:lnTo>
                  <a:lnTo>
                    <a:pt x="0" y="129082"/>
                  </a:lnTo>
                  <a:lnTo>
                    <a:pt x="10144" y="78840"/>
                  </a:lnTo>
                  <a:lnTo>
                    <a:pt x="37809" y="37809"/>
                  </a:lnTo>
                  <a:lnTo>
                    <a:pt x="78840" y="10144"/>
                  </a:lnTo>
                  <a:lnTo>
                    <a:pt x="129082" y="0"/>
                  </a:lnTo>
                  <a:lnTo>
                    <a:pt x="1209840" y="0"/>
                  </a:lnTo>
                  <a:lnTo>
                    <a:pt x="1260082" y="10144"/>
                  </a:lnTo>
                  <a:lnTo>
                    <a:pt x="1301113" y="37809"/>
                  </a:lnTo>
                  <a:lnTo>
                    <a:pt x="1328778" y="78840"/>
                  </a:lnTo>
                  <a:lnTo>
                    <a:pt x="1338922" y="129082"/>
                  </a:lnTo>
                  <a:lnTo>
                    <a:pt x="1338922" y="548436"/>
                  </a:lnTo>
                  <a:lnTo>
                    <a:pt x="1328778" y="598677"/>
                  </a:lnTo>
                  <a:lnTo>
                    <a:pt x="1301113" y="639703"/>
                  </a:lnTo>
                  <a:lnTo>
                    <a:pt x="1260082" y="667364"/>
                  </a:lnTo>
                  <a:lnTo>
                    <a:pt x="1209840" y="67750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426532" y="331294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5" h="677545">
                  <a:moveTo>
                    <a:pt x="1209852" y="0"/>
                  </a:moveTo>
                  <a:lnTo>
                    <a:pt x="129082" y="0"/>
                  </a:lnTo>
                  <a:lnTo>
                    <a:pt x="78840" y="10144"/>
                  </a:lnTo>
                  <a:lnTo>
                    <a:pt x="37809" y="37809"/>
                  </a:lnTo>
                  <a:lnTo>
                    <a:pt x="10144" y="78840"/>
                  </a:lnTo>
                  <a:lnTo>
                    <a:pt x="0" y="129082"/>
                  </a:lnTo>
                  <a:lnTo>
                    <a:pt x="0" y="548436"/>
                  </a:lnTo>
                  <a:lnTo>
                    <a:pt x="10144" y="598677"/>
                  </a:lnTo>
                  <a:lnTo>
                    <a:pt x="37809" y="639703"/>
                  </a:lnTo>
                  <a:lnTo>
                    <a:pt x="78840" y="667364"/>
                  </a:lnTo>
                  <a:lnTo>
                    <a:pt x="129082" y="677506"/>
                  </a:lnTo>
                  <a:lnTo>
                    <a:pt x="1209852" y="677506"/>
                  </a:lnTo>
                  <a:lnTo>
                    <a:pt x="1260088" y="667364"/>
                  </a:lnTo>
                  <a:lnTo>
                    <a:pt x="1301115" y="639703"/>
                  </a:lnTo>
                  <a:lnTo>
                    <a:pt x="1328778" y="598677"/>
                  </a:lnTo>
                  <a:lnTo>
                    <a:pt x="1338922" y="548436"/>
                  </a:lnTo>
                  <a:lnTo>
                    <a:pt x="1338922" y="129082"/>
                  </a:lnTo>
                  <a:lnTo>
                    <a:pt x="1328778" y="78840"/>
                  </a:lnTo>
                  <a:lnTo>
                    <a:pt x="1301115" y="37809"/>
                  </a:lnTo>
                  <a:lnTo>
                    <a:pt x="1260088" y="10144"/>
                  </a:lnTo>
                  <a:lnTo>
                    <a:pt x="12098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426532" y="331294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5" h="677545">
                  <a:moveTo>
                    <a:pt x="1209852" y="677506"/>
                  </a:moveTo>
                  <a:lnTo>
                    <a:pt x="129082" y="677506"/>
                  </a:lnTo>
                  <a:lnTo>
                    <a:pt x="78840" y="667364"/>
                  </a:lnTo>
                  <a:lnTo>
                    <a:pt x="37809" y="639703"/>
                  </a:lnTo>
                  <a:lnTo>
                    <a:pt x="10144" y="598677"/>
                  </a:lnTo>
                  <a:lnTo>
                    <a:pt x="0" y="548436"/>
                  </a:lnTo>
                  <a:lnTo>
                    <a:pt x="0" y="129082"/>
                  </a:lnTo>
                  <a:lnTo>
                    <a:pt x="10144" y="78840"/>
                  </a:lnTo>
                  <a:lnTo>
                    <a:pt x="37809" y="37809"/>
                  </a:lnTo>
                  <a:lnTo>
                    <a:pt x="78840" y="10144"/>
                  </a:lnTo>
                  <a:lnTo>
                    <a:pt x="129082" y="0"/>
                  </a:lnTo>
                  <a:lnTo>
                    <a:pt x="1209852" y="0"/>
                  </a:lnTo>
                  <a:lnTo>
                    <a:pt x="1260088" y="10144"/>
                  </a:lnTo>
                  <a:lnTo>
                    <a:pt x="1301115" y="37809"/>
                  </a:lnTo>
                  <a:lnTo>
                    <a:pt x="1328778" y="78840"/>
                  </a:lnTo>
                  <a:lnTo>
                    <a:pt x="1338922" y="129082"/>
                  </a:lnTo>
                  <a:lnTo>
                    <a:pt x="1338922" y="548436"/>
                  </a:lnTo>
                  <a:lnTo>
                    <a:pt x="1328778" y="598677"/>
                  </a:lnTo>
                  <a:lnTo>
                    <a:pt x="1301115" y="639703"/>
                  </a:lnTo>
                  <a:lnTo>
                    <a:pt x="1260088" y="667364"/>
                  </a:lnTo>
                  <a:lnTo>
                    <a:pt x="1209852" y="67750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477386" y="331294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4" h="677545">
                  <a:moveTo>
                    <a:pt x="1209840" y="0"/>
                  </a:moveTo>
                  <a:lnTo>
                    <a:pt x="129070" y="0"/>
                  </a:lnTo>
                  <a:lnTo>
                    <a:pt x="78829" y="10144"/>
                  </a:lnTo>
                  <a:lnTo>
                    <a:pt x="37803" y="37809"/>
                  </a:lnTo>
                  <a:lnTo>
                    <a:pt x="10142" y="78840"/>
                  </a:lnTo>
                  <a:lnTo>
                    <a:pt x="0" y="129082"/>
                  </a:lnTo>
                  <a:lnTo>
                    <a:pt x="0" y="548436"/>
                  </a:lnTo>
                  <a:lnTo>
                    <a:pt x="10142" y="598677"/>
                  </a:lnTo>
                  <a:lnTo>
                    <a:pt x="37803" y="639703"/>
                  </a:lnTo>
                  <a:lnTo>
                    <a:pt x="78829" y="667364"/>
                  </a:lnTo>
                  <a:lnTo>
                    <a:pt x="129070" y="677506"/>
                  </a:lnTo>
                  <a:lnTo>
                    <a:pt x="1209840" y="677506"/>
                  </a:lnTo>
                  <a:lnTo>
                    <a:pt x="1260075" y="667364"/>
                  </a:lnTo>
                  <a:lnTo>
                    <a:pt x="1301102" y="639703"/>
                  </a:lnTo>
                  <a:lnTo>
                    <a:pt x="1328765" y="598677"/>
                  </a:lnTo>
                  <a:lnTo>
                    <a:pt x="1338910" y="548436"/>
                  </a:lnTo>
                  <a:lnTo>
                    <a:pt x="1338910" y="129082"/>
                  </a:lnTo>
                  <a:lnTo>
                    <a:pt x="1328765" y="78840"/>
                  </a:lnTo>
                  <a:lnTo>
                    <a:pt x="1301102" y="37809"/>
                  </a:lnTo>
                  <a:lnTo>
                    <a:pt x="1260075" y="10144"/>
                  </a:lnTo>
                  <a:lnTo>
                    <a:pt x="1209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477386" y="331294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4" h="677545">
                  <a:moveTo>
                    <a:pt x="1209840" y="677506"/>
                  </a:moveTo>
                  <a:lnTo>
                    <a:pt x="129070" y="677506"/>
                  </a:lnTo>
                  <a:lnTo>
                    <a:pt x="78829" y="667364"/>
                  </a:lnTo>
                  <a:lnTo>
                    <a:pt x="37803" y="639703"/>
                  </a:lnTo>
                  <a:lnTo>
                    <a:pt x="10142" y="598677"/>
                  </a:lnTo>
                  <a:lnTo>
                    <a:pt x="0" y="548436"/>
                  </a:lnTo>
                  <a:lnTo>
                    <a:pt x="0" y="129082"/>
                  </a:lnTo>
                  <a:lnTo>
                    <a:pt x="10142" y="78840"/>
                  </a:lnTo>
                  <a:lnTo>
                    <a:pt x="37803" y="37809"/>
                  </a:lnTo>
                  <a:lnTo>
                    <a:pt x="78829" y="10144"/>
                  </a:lnTo>
                  <a:lnTo>
                    <a:pt x="129070" y="0"/>
                  </a:lnTo>
                  <a:lnTo>
                    <a:pt x="1209840" y="0"/>
                  </a:lnTo>
                  <a:lnTo>
                    <a:pt x="1260075" y="10144"/>
                  </a:lnTo>
                  <a:lnTo>
                    <a:pt x="1301102" y="37809"/>
                  </a:lnTo>
                  <a:lnTo>
                    <a:pt x="1328765" y="78840"/>
                  </a:lnTo>
                  <a:lnTo>
                    <a:pt x="1338910" y="129082"/>
                  </a:lnTo>
                  <a:lnTo>
                    <a:pt x="1338910" y="548436"/>
                  </a:lnTo>
                  <a:lnTo>
                    <a:pt x="1328765" y="598677"/>
                  </a:lnTo>
                  <a:lnTo>
                    <a:pt x="1301102" y="639703"/>
                  </a:lnTo>
                  <a:lnTo>
                    <a:pt x="1260075" y="667364"/>
                  </a:lnTo>
                  <a:lnTo>
                    <a:pt x="1209840" y="67750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528216" y="331294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4" h="677545">
                  <a:moveTo>
                    <a:pt x="1209840" y="0"/>
                  </a:moveTo>
                  <a:lnTo>
                    <a:pt x="129070" y="0"/>
                  </a:lnTo>
                  <a:lnTo>
                    <a:pt x="78829" y="10144"/>
                  </a:lnTo>
                  <a:lnTo>
                    <a:pt x="37803" y="37809"/>
                  </a:lnTo>
                  <a:lnTo>
                    <a:pt x="10142" y="78840"/>
                  </a:lnTo>
                  <a:lnTo>
                    <a:pt x="0" y="129082"/>
                  </a:lnTo>
                  <a:lnTo>
                    <a:pt x="0" y="548436"/>
                  </a:lnTo>
                  <a:lnTo>
                    <a:pt x="10142" y="598677"/>
                  </a:lnTo>
                  <a:lnTo>
                    <a:pt x="37803" y="639703"/>
                  </a:lnTo>
                  <a:lnTo>
                    <a:pt x="78829" y="667364"/>
                  </a:lnTo>
                  <a:lnTo>
                    <a:pt x="129070" y="677506"/>
                  </a:lnTo>
                  <a:lnTo>
                    <a:pt x="1209840" y="677506"/>
                  </a:lnTo>
                  <a:lnTo>
                    <a:pt x="1260080" y="667364"/>
                  </a:lnTo>
                  <a:lnTo>
                    <a:pt x="1301107" y="639703"/>
                  </a:lnTo>
                  <a:lnTo>
                    <a:pt x="1328767" y="598677"/>
                  </a:lnTo>
                  <a:lnTo>
                    <a:pt x="1338910" y="548436"/>
                  </a:lnTo>
                  <a:lnTo>
                    <a:pt x="1338910" y="129082"/>
                  </a:lnTo>
                  <a:lnTo>
                    <a:pt x="1328767" y="78840"/>
                  </a:lnTo>
                  <a:lnTo>
                    <a:pt x="1301107" y="37809"/>
                  </a:lnTo>
                  <a:lnTo>
                    <a:pt x="1260080" y="10144"/>
                  </a:lnTo>
                  <a:lnTo>
                    <a:pt x="1209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528216" y="331294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4" h="677545">
                  <a:moveTo>
                    <a:pt x="1209840" y="677506"/>
                  </a:moveTo>
                  <a:lnTo>
                    <a:pt x="129070" y="677506"/>
                  </a:lnTo>
                  <a:lnTo>
                    <a:pt x="78829" y="667364"/>
                  </a:lnTo>
                  <a:lnTo>
                    <a:pt x="37803" y="639703"/>
                  </a:lnTo>
                  <a:lnTo>
                    <a:pt x="10142" y="598677"/>
                  </a:lnTo>
                  <a:lnTo>
                    <a:pt x="0" y="548436"/>
                  </a:lnTo>
                  <a:lnTo>
                    <a:pt x="0" y="129082"/>
                  </a:lnTo>
                  <a:lnTo>
                    <a:pt x="10142" y="78840"/>
                  </a:lnTo>
                  <a:lnTo>
                    <a:pt x="37803" y="37809"/>
                  </a:lnTo>
                  <a:lnTo>
                    <a:pt x="78829" y="10144"/>
                  </a:lnTo>
                  <a:lnTo>
                    <a:pt x="129070" y="0"/>
                  </a:lnTo>
                  <a:lnTo>
                    <a:pt x="1209840" y="0"/>
                  </a:lnTo>
                  <a:lnTo>
                    <a:pt x="1260080" y="10144"/>
                  </a:lnTo>
                  <a:lnTo>
                    <a:pt x="1301107" y="37809"/>
                  </a:lnTo>
                  <a:lnTo>
                    <a:pt x="1328767" y="78840"/>
                  </a:lnTo>
                  <a:lnTo>
                    <a:pt x="1338910" y="129082"/>
                  </a:lnTo>
                  <a:lnTo>
                    <a:pt x="1338910" y="548436"/>
                  </a:lnTo>
                  <a:lnTo>
                    <a:pt x="1328767" y="598677"/>
                  </a:lnTo>
                  <a:lnTo>
                    <a:pt x="1301107" y="639703"/>
                  </a:lnTo>
                  <a:lnTo>
                    <a:pt x="1260080" y="667364"/>
                  </a:lnTo>
                  <a:lnTo>
                    <a:pt x="1209840" y="67750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9324860" y="331294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5" h="677545">
                  <a:moveTo>
                    <a:pt x="1209840" y="0"/>
                  </a:moveTo>
                  <a:lnTo>
                    <a:pt x="129082" y="0"/>
                  </a:lnTo>
                  <a:lnTo>
                    <a:pt x="78840" y="10144"/>
                  </a:lnTo>
                  <a:lnTo>
                    <a:pt x="37809" y="37809"/>
                  </a:lnTo>
                  <a:lnTo>
                    <a:pt x="10144" y="78840"/>
                  </a:lnTo>
                  <a:lnTo>
                    <a:pt x="0" y="129082"/>
                  </a:lnTo>
                  <a:lnTo>
                    <a:pt x="0" y="548436"/>
                  </a:lnTo>
                  <a:lnTo>
                    <a:pt x="10144" y="598677"/>
                  </a:lnTo>
                  <a:lnTo>
                    <a:pt x="37809" y="639703"/>
                  </a:lnTo>
                  <a:lnTo>
                    <a:pt x="78840" y="667364"/>
                  </a:lnTo>
                  <a:lnTo>
                    <a:pt x="129082" y="677506"/>
                  </a:lnTo>
                  <a:lnTo>
                    <a:pt x="1209840" y="677506"/>
                  </a:lnTo>
                  <a:lnTo>
                    <a:pt x="1260082" y="667364"/>
                  </a:lnTo>
                  <a:lnTo>
                    <a:pt x="1301113" y="639703"/>
                  </a:lnTo>
                  <a:lnTo>
                    <a:pt x="1328778" y="598677"/>
                  </a:lnTo>
                  <a:lnTo>
                    <a:pt x="1338922" y="548436"/>
                  </a:lnTo>
                  <a:lnTo>
                    <a:pt x="1338922" y="129082"/>
                  </a:lnTo>
                  <a:lnTo>
                    <a:pt x="1328778" y="78840"/>
                  </a:lnTo>
                  <a:lnTo>
                    <a:pt x="1301113" y="37809"/>
                  </a:lnTo>
                  <a:lnTo>
                    <a:pt x="1260082" y="10144"/>
                  </a:lnTo>
                  <a:lnTo>
                    <a:pt x="1209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324860" y="3312947"/>
              <a:ext cx="1339215" cy="677545"/>
            </a:xfrm>
            <a:custGeom>
              <a:avLst/>
              <a:gdLst/>
              <a:ahLst/>
              <a:cxnLst/>
              <a:rect l="l" t="t" r="r" b="b"/>
              <a:pathLst>
                <a:path w="1339215" h="677545">
                  <a:moveTo>
                    <a:pt x="1209840" y="677506"/>
                  </a:moveTo>
                  <a:lnTo>
                    <a:pt x="129082" y="677506"/>
                  </a:lnTo>
                  <a:lnTo>
                    <a:pt x="78840" y="667364"/>
                  </a:lnTo>
                  <a:lnTo>
                    <a:pt x="37809" y="639703"/>
                  </a:lnTo>
                  <a:lnTo>
                    <a:pt x="10144" y="598677"/>
                  </a:lnTo>
                  <a:lnTo>
                    <a:pt x="0" y="548436"/>
                  </a:lnTo>
                  <a:lnTo>
                    <a:pt x="0" y="129082"/>
                  </a:lnTo>
                  <a:lnTo>
                    <a:pt x="10144" y="78840"/>
                  </a:lnTo>
                  <a:lnTo>
                    <a:pt x="37809" y="37809"/>
                  </a:lnTo>
                  <a:lnTo>
                    <a:pt x="78840" y="10144"/>
                  </a:lnTo>
                  <a:lnTo>
                    <a:pt x="129082" y="0"/>
                  </a:lnTo>
                  <a:lnTo>
                    <a:pt x="1209840" y="0"/>
                  </a:lnTo>
                  <a:lnTo>
                    <a:pt x="1260082" y="10144"/>
                  </a:lnTo>
                  <a:lnTo>
                    <a:pt x="1301113" y="37809"/>
                  </a:lnTo>
                  <a:lnTo>
                    <a:pt x="1328778" y="78840"/>
                  </a:lnTo>
                  <a:lnTo>
                    <a:pt x="1338922" y="129082"/>
                  </a:lnTo>
                  <a:lnTo>
                    <a:pt x="1338922" y="548436"/>
                  </a:lnTo>
                  <a:lnTo>
                    <a:pt x="1328778" y="598677"/>
                  </a:lnTo>
                  <a:lnTo>
                    <a:pt x="1301113" y="639703"/>
                  </a:lnTo>
                  <a:lnTo>
                    <a:pt x="1260082" y="667364"/>
                  </a:lnTo>
                  <a:lnTo>
                    <a:pt x="1209840" y="67750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912581" y="3442537"/>
            <a:ext cx="645376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6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300</a:t>
            </a:r>
            <a:endParaRPr sz="2600" dirty="0">
              <a:latin typeface="Grammarsaurus" pitchFamily="2" charset="0"/>
              <a:cs typeface="Gill Sans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862082" y="3442537"/>
            <a:ext cx="645376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6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205</a:t>
            </a:r>
            <a:endParaRPr sz="2600">
              <a:latin typeface="Grammarsaurus" pitchFamily="2" charset="0"/>
              <a:cs typeface="Gill Sans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811583" y="3442537"/>
            <a:ext cx="645376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6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110</a:t>
            </a:r>
            <a:endParaRPr sz="2600">
              <a:latin typeface="Grammarsaurus" pitchFamily="2" charset="0"/>
              <a:cs typeface="Gill Sans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850899" y="3442537"/>
            <a:ext cx="439604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6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15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709263" y="3442537"/>
            <a:ext cx="653937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−80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316708" y="5122221"/>
            <a:ext cx="188595" cy="3810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00" b="1" spc="-50" dirty="0">
                <a:solidFill>
                  <a:srgbClr val="68C5C4"/>
                </a:solidFill>
                <a:latin typeface="Arial"/>
                <a:cs typeface="Arial"/>
              </a:rPr>
              <a:t>–</a:t>
            </a:r>
            <a:endParaRPr sz="23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296230" y="5664128"/>
            <a:ext cx="680085" cy="3810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504190" algn="l"/>
              </a:tabLst>
            </a:pPr>
            <a:r>
              <a:rPr lang="en-US" sz="16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3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3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3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300" dirty="0">
              <a:latin typeface="Grammarsaurus" pitchFamily="2" charset="0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655796" y="5555818"/>
            <a:ext cx="1471930" cy="0"/>
          </a:xfrm>
          <a:custGeom>
            <a:avLst/>
            <a:gdLst/>
            <a:ahLst/>
            <a:cxnLst/>
            <a:rect l="l" t="t" r="r" b="b"/>
            <a:pathLst>
              <a:path w="1471929">
                <a:moveTo>
                  <a:pt x="0" y="0"/>
                </a:moveTo>
                <a:lnTo>
                  <a:pt x="1471498" y="0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230226" y="5712494"/>
            <a:ext cx="541020" cy="3810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−80</a:t>
            </a:r>
            <a:endParaRPr sz="230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169121" y="5712494"/>
            <a:ext cx="954405" cy="3810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29285" algn="l"/>
              </a:tabLst>
            </a:pPr>
            <a:r>
              <a:rPr sz="23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3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3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15</a:t>
            </a:r>
            <a:endParaRPr sz="2300">
              <a:latin typeface="Grammarsaurus" pitchFamily="2" charset="0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6431648" y="4858651"/>
            <a:ext cx="2522855" cy="840740"/>
            <a:chOff x="6431648" y="4858651"/>
            <a:chExt cx="2522855" cy="840740"/>
          </a:xfrm>
        </p:grpSpPr>
        <p:sp>
          <p:nvSpPr>
            <p:cNvPr id="30" name="object 30"/>
            <p:cNvSpPr/>
            <p:nvPr/>
          </p:nvSpPr>
          <p:spPr>
            <a:xfrm>
              <a:off x="6500698" y="5519559"/>
              <a:ext cx="2440940" cy="0"/>
            </a:xfrm>
            <a:custGeom>
              <a:avLst/>
              <a:gdLst/>
              <a:ahLst/>
              <a:cxnLst/>
              <a:rect l="l" t="t" r="r" b="b"/>
              <a:pathLst>
                <a:path w="2440940">
                  <a:moveTo>
                    <a:pt x="0" y="0"/>
                  </a:moveTo>
                  <a:lnTo>
                    <a:pt x="244066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500698" y="5353736"/>
              <a:ext cx="0" cy="333375"/>
            </a:xfrm>
            <a:custGeom>
              <a:avLst/>
              <a:gdLst/>
              <a:ahLst/>
              <a:cxnLst/>
              <a:rect l="l" t="t" r="r" b="b"/>
              <a:pathLst>
                <a:path h="333375">
                  <a:moveTo>
                    <a:pt x="0" y="0"/>
                  </a:moveTo>
                  <a:lnTo>
                    <a:pt x="0" y="332841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263419" y="5353736"/>
              <a:ext cx="0" cy="333375"/>
            </a:xfrm>
            <a:custGeom>
              <a:avLst/>
              <a:gdLst/>
              <a:ahLst/>
              <a:cxnLst/>
              <a:rect l="l" t="t" r="r" b="b"/>
              <a:pathLst>
                <a:path h="333375">
                  <a:moveTo>
                    <a:pt x="0" y="0"/>
                  </a:moveTo>
                  <a:lnTo>
                    <a:pt x="0" y="332841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941396" y="5353736"/>
              <a:ext cx="0" cy="333375"/>
            </a:xfrm>
            <a:custGeom>
              <a:avLst/>
              <a:gdLst/>
              <a:ahLst/>
              <a:cxnLst/>
              <a:rect l="l" t="t" r="r" b="b"/>
              <a:pathLst>
                <a:path h="333375">
                  <a:moveTo>
                    <a:pt x="0" y="0"/>
                  </a:moveTo>
                  <a:lnTo>
                    <a:pt x="0" y="332841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444348" y="5226545"/>
              <a:ext cx="85725" cy="36830"/>
            </a:xfrm>
            <a:custGeom>
              <a:avLst/>
              <a:gdLst/>
              <a:ahLst/>
              <a:cxnLst/>
              <a:rect l="l" t="t" r="r" b="b"/>
              <a:pathLst>
                <a:path w="85725" h="36829">
                  <a:moveTo>
                    <a:pt x="85572" y="0"/>
                  </a:moveTo>
                  <a:lnTo>
                    <a:pt x="0" y="0"/>
                  </a:lnTo>
                  <a:lnTo>
                    <a:pt x="38862" y="36741"/>
                  </a:lnTo>
                  <a:lnTo>
                    <a:pt x="85572" y="0"/>
                  </a:lnTo>
                  <a:close/>
                </a:path>
              </a:pathLst>
            </a:custGeom>
            <a:solidFill>
              <a:srgbClr val="6DBC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444348" y="4871351"/>
              <a:ext cx="1819275" cy="392430"/>
            </a:xfrm>
            <a:custGeom>
              <a:avLst/>
              <a:gdLst/>
              <a:ahLst/>
              <a:cxnLst/>
              <a:rect l="l" t="t" r="r" b="b"/>
              <a:pathLst>
                <a:path w="1819275" h="392429">
                  <a:moveTo>
                    <a:pt x="928966" y="0"/>
                  </a:moveTo>
                  <a:lnTo>
                    <a:pt x="992534" y="984"/>
                  </a:lnTo>
                  <a:lnTo>
                    <a:pt x="1054895" y="3892"/>
                  </a:lnTo>
                  <a:lnTo>
                    <a:pt x="1115900" y="8657"/>
                  </a:lnTo>
                  <a:lnTo>
                    <a:pt x="1175397" y="15214"/>
                  </a:lnTo>
                  <a:lnTo>
                    <a:pt x="1233235" y="23496"/>
                  </a:lnTo>
                  <a:lnTo>
                    <a:pt x="1289265" y="33437"/>
                  </a:lnTo>
                  <a:lnTo>
                    <a:pt x="1343336" y="44970"/>
                  </a:lnTo>
                  <a:lnTo>
                    <a:pt x="1395296" y="58029"/>
                  </a:lnTo>
                  <a:lnTo>
                    <a:pt x="1444996" y="72547"/>
                  </a:lnTo>
                  <a:lnTo>
                    <a:pt x="1492284" y="88459"/>
                  </a:lnTo>
                  <a:lnTo>
                    <a:pt x="1537010" y="105698"/>
                  </a:lnTo>
                  <a:lnTo>
                    <a:pt x="1579024" y="124198"/>
                  </a:lnTo>
                  <a:lnTo>
                    <a:pt x="1618175" y="143892"/>
                  </a:lnTo>
                  <a:lnTo>
                    <a:pt x="1654312" y="164714"/>
                  </a:lnTo>
                  <a:lnTo>
                    <a:pt x="1687284" y="186598"/>
                  </a:lnTo>
                  <a:lnTo>
                    <a:pt x="1743134" y="233286"/>
                  </a:lnTo>
                  <a:lnTo>
                    <a:pt x="1784518" y="283425"/>
                  </a:lnTo>
                  <a:lnTo>
                    <a:pt x="1810232" y="336485"/>
                  </a:lnTo>
                  <a:lnTo>
                    <a:pt x="1819071" y="391934"/>
                  </a:lnTo>
                  <a:lnTo>
                    <a:pt x="1816836" y="363944"/>
                  </a:lnTo>
                  <a:lnTo>
                    <a:pt x="1810232" y="336485"/>
                  </a:lnTo>
                  <a:lnTo>
                    <a:pt x="1784518" y="283425"/>
                  </a:lnTo>
                  <a:lnTo>
                    <a:pt x="1743134" y="233286"/>
                  </a:lnTo>
                  <a:lnTo>
                    <a:pt x="1687284" y="186598"/>
                  </a:lnTo>
                  <a:lnTo>
                    <a:pt x="1654312" y="164714"/>
                  </a:lnTo>
                  <a:lnTo>
                    <a:pt x="1618175" y="143892"/>
                  </a:lnTo>
                  <a:lnTo>
                    <a:pt x="1579024" y="124198"/>
                  </a:lnTo>
                  <a:lnTo>
                    <a:pt x="1537010" y="105698"/>
                  </a:lnTo>
                  <a:lnTo>
                    <a:pt x="1492284" y="88459"/>
                  </a:lnTo>
                  <a:lnTo>
                    <a:pt x="1444996" y="72547"/>
                  </a:lnTo>
                  <a:lnTo>
                    <a:pt x="1395296" y="58029"/>
                  </a:lnTo>
                  <a:lnTo>
                    <a:pt x="1343336" y="44970"/>
                  </a:lnTo>
                  <a:lnTo>
                    <a:pt x="1289265" y="33437"/>
                  </a:lnTo>
                  <a:lnTo>
                    <a:pt x="1233235" y="23496"/>
                  </a:lnTo>
                  <a:lnTo>
                    <a:pt x="1175397" y="15214"/>
                  </a:lnTo>
                  <a:lnTo>
                    <a:pt x="1115900" y="8657"/>
                  </a:lnTo>
                  <a:lnTo>
                    <a:pt x="1054895" y="3892"/>
                  </a:lnTo>
                  <a:lnTo>
                    <a:pt x="992534" y="984"/>
                  </a:lnTo>
                  <a:lnTo>
                    <a:pt x="928966" y="0"/>
                  </a:lnTo>
                  <a:lnTo>
                    <a:pt x="863898" y="1035"/>
                  </a:lnTo>
                  <a:lnTo>
                    <a:pt x="800027" y="4094"/>
                  </a:lnTo>
                  <a:lnTo>
                    <a:pt x="737527" y="9109"/>
                  </a:lnTo>
                  <a:lnTo>
                    <a:pt x="676567" y="16011"/>
                  </a:lnTo>
                  <a:lnTo>
                    <a:pt x="617322" y="24730"/>
                  </a:lnTo>
                  <a:lnTo>
                    <a:pt x="559962" y="35198"/>
                  </a:lnTo>
                  <a:lnTo>
                    <a:pt x="504660" y="47346"/>
                  </a:lnTo>
                  <a:lnTo>
                    <a:pt x="451588" y="61105"/>
                  </a:lnTo>
                  <a:lnTo>
                    <a:pt x="400917" y="76405"/>
                  </a:lnTo>
                  <a:lnTo>
                    <a:pt x="352820" y="93179"/>
                  </a:lnTo>
                  <a:lnTo>
                    <a:pt x="307468" y="111356"/>
                  </a:lnTo>
                  <a:lnTo>
                    <a:pt x="265034" y="130869"/>
                  </a:lnTo>
                  <a:lnTo>
                    <a:pt x="225689" y="151648"/>
                  </a:lnTo>
                  <a:lnTo>
                    <a:pt x="189605" y="173624"/>
                  </a:lnTo>
                  <a:lnTo>
                    <a:pt x="156955" y="196729"/>
                  </a:lnTo>
                  <a:lnTo>
                    <a:pt x="102643" y="246048"/>
                  </a:lnTo>
                  <a:lnTo>
                    <a:pt x="64128" y="299053"/>
                  </a:lnTo>
                  <a:lnTo>
                    <a:pt x="42786" y="355193"/>
                  </a:lnTo>
                  <a:lnTo>
                    <a:pt x="0" y="355193"/>
                  </a:lnTo>
                  <a:lnTo>
                    <a:pt x="38849" y="391934"/>
                  </a:lnTo>
                  <a:lnTo>
                    <a:pt x="85559" y="355193"/>
                  </a:lnTo>
                  <a:lnTo>
                    <a:pt x="42786" y="355193"/>
                  </a:lnTo>
                  <a:lnTo>
                    <a:pt x="51224" y="326766"/>
                  </a:lnTo>
                  <a:lnTo>
                    <a:pt x="81325" y="272124"/>
                  </a:lnTo>
                  <a:lnTo>
                    <a:pt x="127911" y="220893"/>
                  </a:lnTo>
                  <a:lnTo>
                    <a:pt x="189605" y="173624"/>
                  </a:lnTo>
                  <a:lnTo>
                    <a:pt x="225689" y="151648"/>
                  </a:lnTo>
                  <a:lnTo>
                    <a:pt x="265034" y="130869"/>
                  </a:lnTo>
                  <a:lnTo>
                    <a:pt x="307468" y="111356"/>
                  </a:lnTo>
                  <a:lnTo>
                    <a:pt x="352820" y="93179"/>
                  </a:lnTo>
                  <a:lnTo>
                    <a:pt x="400917" y="76405"/>
                  </a:lnTo>
                  <a:lnTo>
                    <a:pt x="451588" y="61105"/>
                  </a:lnTo>
                  <a:lnTo>
                    <a:pt x="504660" y="47346"/>
                  </a:lnTo>
                  <a:lnTo>
                    <a:pt x="559962" y="35198"/>
                  </a:lnTo>
                  <a:lnTo>
                    <a:pt x="617322" y="24730"/>
                  </a:lnTo>
                  <a:lnTo>
                    <a:pt x="676567" y="16011"/>
                  </a:lnTo>
                  <a:lnTo>
                    <a:pt x="737527" y="9109"/>
                  </a:lnTo>
                  <a:lnTo>
                    <a:pt x="800027" y="4094"/>
                  </a:lnTo>
                  <a:lnTo>
                    <a:pt x="863898" y="1035"/>
                  </a:lnTo>
                  <a:lnTo>
                    <a:pt x="928966" y="0"/>
                  </a:lnTo>
                </a:path>
              </a:pathLst>
            </a:custGeom>
            <a:ln w="25399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219744" y="5232196"/>
              <a:ext cx="73025" cy="31115"/>
            </a:xfrm>
            <a:custGeom>
              <a:avLst/>
              <a:gdLst/>
              <a:ahLst/>
              <a:cxnLst/>
              <a:rect l="l" t="t" r="r" b="b"/>
              <a:pathLst>
                <a:path w="73025" h="31114">
                  <a:moveTo>
                    <a:pt x="72402" y="0"/>
                  </a:moveTo>
                  <a:lnTo>
                    <a:pt x="0" y="0"/>
                  </a:lnTo>
                  <a:lnTo>
                    <a:pt x="34683" y="31089"/>
                  </a:lnTo>
                  <a:lnTo>
                    <a:pt x="72402" y="0"/>
                  </a:lnTo>
                  <a:close/>
                </a:path>
              </a:pathLst>
            </a:custGeom>
            <a:solidFill>
              <a:srgbClr val="6DBC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219744" y="4931651"/>
              <a:ext cx="721995" cy="332105"/>
            </a:xfrm>
            <a:custGeom>
              <a:avLst/>
              <a:gdLst/>
              <a:ahLst/>
              <a:cxnLst/>
              <a:rect l="l" t="t" r="r" b="b"/>
              <a:pathLst>
                <a:path w="721995" h="332104">
                  <a:moveTo>
                    <a:pt x="378167" y="0"/>
                  </a:moveTo>
                  <a:lnTo>
                    <a:pt x="424779" y="3027"/>
                  </a:lnTo>
                  <a:lnTo>
                    <a:pt x="469483" y="11846"/>
                  </a:lnTo>
                  <a:lnTo>
                    <a:pt x="511872" y="26061"/>
                  </a:lnTo>
                  <a:lnTo>
                    <a:pt x="551536" y="45277"/>
                  </a:lnTo>
                  <a:lnTo>
                    <a:pt x="588065" y="69099"/>
                  </a:lnTo>
                  <a:lnTo>
                    <a:pt x="621052" y="97132"/>
                  </a:lnTo>
                  <a:lnTo>
                    <a:pt x="650086" y="128981"/>
                  </a:lnTo>
                  <a:lnTo>
                    <a:pt x="674758" y="164251"/>
                  </a:lnTo>
                  <a:lnTo>
                    <a:pt x="694661" y="202546"/>
                  </a:lnTo>
                  <a:lnTo>
                    <a:pt x="709383" y="243472"/>
                  </a:lnTo>
                  <a:lnTo>
                    <a:pt x="718516" y="286633"/>
                  </a:lnTo>
                  <a:lnTo>
                    <a:pt x="721652" y="331635"/>
                  </a:lnTo>
                  <a:lnTo>
                    <a:pt x="718516" y="286633"/>
                  </a:lnTo>
                  <a:lnTo>
                    <a:pt x="709383" y="243472"/>
                  </a:lnTo>
                  <a:lnTo>
                    <a:pt x="694661" y="202546"/>
                  </a:lnTo>
                  <a:lnTo>
                    <a:pt x="674758" y="164251"/>
                  </a:lnTo>
                  <a:lnTo>
                    <a:pt x="650086" y="128981"/>
                  </a:lnTo>
                  <a:lnTo>
                    <a:pt x="621052" y="97132"/>
                  </a:lnTo>
                  <a:lnTo>
                    <a:pt x="588065" y="69099"/>
                  </a:lnTo>
                  <a:lnTo>
                    <a:pt x="551536" y="45277"/>
                  </a:lnTo>
                  <a:lnTo>
                    <a:pt x="511872" y="26061"/>
                  </a:lnTo>
                  <a:lnTo>
                    <a:pt x="469483" y="11846"/>
                  </a:lnTo>
                  <a:lnTo>
                    <a:pt x="424779" y="3027"/>
                  </a:lnTo>
                  <a:lnTo>
                    <a:pt x="378167" y="0"/>
                  </a:lnTo>
                  <a:lnTo>
                    <a:pt x="330631" y="3160"/>
                  </a:lnTo>
                  <a:lnTo>
                    <a:pt x="284998" y="12370"/>
                  </a:lnTo>
                  <a:lnTo>
                    <a:pt x="241732" y="27224"/>
                  </a:lnTo>
                  <a:lnTo>
                    <a:pt x="201294" y="47316"/>
                  </a:lnTo>
                  <a:lnTo>
                    <a:pt x="164146" y="72240"/>
                  </a:lnTo>
                  <a:lnTo>
                    <a:pt x="130749" y="101592"/>
                  </a:lnTo>
                  <a:lnTo>
                    <a:pt x="101565" y="134964"/>
                  </a:lnTo>
                  <a:lnTo>
                    <a:pt x="77056" y="171951"/>
                  </a:lnTo>
                  <a:lnTo>
                    <a:pt x="57683" y="212147"/>
                  </a:lnTo>
                  <a:lnTo>
                    <a:pt x="43909" y="255147"/>
                  </a:lnTo>
                  <a:lnTo>
                    <a:pt x="36195" y="300545"/>
                  </a:lnTo>
                  <a:lnTo>
                    <a:pt x="0" y="300545"/>
                  </a:lnTo>
                  <a:lnTo>
                    <a:pt x="34683" y="331635"/>
                  </a:lnTo>
                  <a:lnTo>
                    <a:pt x="72402" y="300545"/>
                  </a:lnTo>
                  <a:lnTo>
                    <a:pt x="36195" y="300545"/>
                  </a:lnTo>
                  <a:lnTo>
                    <a:pt x="43909" y="255147"/>
                  </a:lnTo>
                  <a:lnTo>
                    <a:pt x="57683" y="212147"/>
                  </a:lnTo>
                  <a:lnTo>
                    <a:pt x="77056" y="171951"/>
                  </a:lnTo>
                  <a:lnTo>
                    <a:pt x="101565" y="134964"/>
                  </a:lnTo>
                  <a:lnTo>
                    <a:pt x="130749" y="101592"/>
                  </a:lnTo>
                  <a:lnTo>
                    <a:pt x="164146" y="72240"/>
                  </a:lnTo>
                  <a:lnTo>
                    <a:pt x="201294" y="47316"/>
                  </a:lnTo>
                  <a:lnTo>
                    <a:pt x="241732" y="27224"/>
                  </a:lnTo>
                  <a:lnTo>
                    <a:pt x="284998" y="12370"/>
                  </a:lnTo>
                  <a:lnTo>
                    <a:pt x="330631" y="3160"/>
                  </a:lnTo>
                  <a:lnTo>
                    <a:pt x="378167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8313991" y="4543925"/>
            <a:ext cx="480695" cy="3810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−15</a:t>
            </a:r>
            <a:endParaRPr sz="230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102843" y="4521484"/>
            <a:ext cx="541020" cy="3810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3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−80</a:t>
            </a:r>
            <a:endParaRPr sz="2300" dirty="0">
              <a:latin typeface="Grammarsaurus" pitchFamily="2" charset="0"/>
              <a:cs typeface="Arial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3761638" y="4652429"/>
            <a:ext cx="752475" cy="281940"/>
            <a:chOff x="3761638" y="4652429"/>
            <a:chExt cx="752475" cy="281940"/>
          </a:xfrm>
        </p:grpSpPr>
        <p:sp>
          <p:nvSpPr>
            <p:cNvPr id="41" name="object 41"/>
            <p:cNvSpPr/>
            <p:nvPr/>
          </p:nvSpPr>
          <p:spPr>
            <a:xfrm>
              <a:off x="3767988" y="4658779"/>
              <a:ext cx="231775" cy="269240"/>
            </a:xfrm>
            <a:custGeom>
              <a:avLst/>
              <a:gdLst/>
              <a:ahLst/>
              <a:cxnLst/>
              <a:rect l="l" t="t" r="r" b="b"/>
              <a:pathLst>
                <a:path w="231775" h="269239">
                  <a:moveTo>
                    <a:pt x="0" y="0"/>
                  </a:moveTo>
                  <a:lnTo>
                    <a:pt x="231698" y="269214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275683" y="4658779"/>
              <a:ext cx="231775" cy="269240"/>
            </a:xfrm>
            <a:custGeom>
              <a:avLst/>
              <a:gdLst/>
              <a:ahLst/>
              <a:cxnLst/>
              <a:rect l="l" t="t" r="r" b="b"/>
              <a:pathLst>
                <a:path w="231775" h="269239">
                  <a:moveTo>
                    <a:pt x="0" y="0"/>
                  </a:moveTo>
                  <a:lnTo>
                    <a:pt x="231711" y="269214"/>
                  </a:lnTo>
                </a:path>
              </a:pathLst>
            </a:custGeom>
            <a:ln w="12699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3609877" y="4446647"/>
            <a:ext cx="1367155" cy="10566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ts val="1580"/>
              </a:lnSpc>
              <a:spcBef>
                <a:spcPts val="114"/>
              </a:spcBef>
              <a:tabLst>
                <a:tab pos="424180" algn="l"/>
                <a:tab pos="1068070" algn="l"/>
              </a:tabLst>
            </a:pPr>
            <a:r>
              <a:rPr sz="16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1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6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</a:t>
            </a:r>
            <a:r>
              <a:rPr sz="1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2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6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1600" dirty="0">
              <a:latin typeface="Grammarsaurus" pitchFamily="2" charset="0"/>
              <a:cs typeface="Arial"/>
            </a:endParaRPr>
          </a:p>
          <a:p>
            <a:pPr marR="5080" algn="r">
              <a:lnSpc>
                <a:spcPts val="2420"/>
              </a:lnSpc>
              <a:tabLst>
                <a:tab pos="489584" algn="l"/>
                <a:tab pos="981710" algn="l"/>
              </a:tabLst>
            </a:pPr>
            <a:r>
              <a:rPr lang="en-US" sz="16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3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3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3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3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3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300" dirty="0">
              <a:latin typeface="Grammarsaurus" pitchFamily="2" charset="0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340"/>
              </a:spcBef>
              <a:tabLst>
                <a:tab pos="491490" algn="l"/>
              </a:tabLst>
            </a:pPr>
            <a:r>
              <a:rPr sz="23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3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3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3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25"/>
          <p:cNvSpPr txBox="1"/>
          <p:nvPr/>
        </p:nvSpPr>
        <p:spPr>
          <a:xfrm>
            <a:off x="3985887" y="2248366"/>
            <a:ext cx="446257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Write the missing numbers in the boxes.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46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3" name="object 3"/>
            <p:cNvSpPr/>
            <p:nvPr/>
          </p:nvSpPr>
          <p:spPr>
            <a:xfrm>
              <a:off x="4178299" y="2309037"/>
              <a:ext cx="3835400" cy="581660"/>
            </a:xfrm>
            <a:custGeom>
              <a:avLst/>
              <a:gdLst/>
              <a:ahLst/>
              <a:cxnLst/>
              <a:rect l="l" t="t" r="r" b="b"/>
              <a:pathLst>
                <a:path w="3835400" h="581660">
                  <a:moveTo>
                    <a:pt x="3809428" y="0"/>
                  </a:moveTo>
                  <a:lnTo>
                    <a:pt x="25971" y="0"/>
                  </a:lnTo>
                  <a:lnTo>
                    <a:pt x="15859" y="2039"/>
                  </a:lnTo>
                  <a:lnTo>
                    <a:pt x="7604" y="7604"/>
                  </a:lnTo>
                  <a:lnTo>
                    <a:pt x="2039" y="15859"/>
                  </a:lnTo>
                  <a:lnTo>
                    <a:pt x="0" y="25971"/>
                  </a:lnTo>
                  <a:lnTo>
                    <a:pt x="0" y="555637"/>
                  </a:lnTo>
                  <a:lnTo>
                    <a:pt x="2039" y="565742"/>
                  </a:lnTo>
                  <a:lnTo>
                    <a:pt x="7604" y="573993"/>
                  </a:lnTo>
                  <a:lnTo>
                    <a:pt x="15859" y="579556"/>
                  </a:lnTo>
                  <a:lnTo>
                    <a:pt x="25971" y="581596"/>
                  </a:lnTo>
                  <a:lnTo>
                    <a:pt x="3809428" y="581596"/>
                  </a:lnTo>
                  <a:lnTo>
                    <a:pt x="3819540" y="579556"/>
                  </a:lnTo>
                  <a:lnTo>
                    <a:pt x="3827795" y="573993"/>
                  </a:lnTo>
                  <a:lnTo>
                    <a:pt x="3833360" y="565742"/>
                  </a:lnTo>
                  <a:lnTo>
                    <a:pt x="3835400" y="555637"/>
                  </a:lnTo>
                  <a:lnTo>
                    <a:pt x="3835400" y="25971"/>
                  </a:lnTo>
                  <a:lnTo>
                    <a:pt x="3833360" y="15859"/>
                  </a:lnTo>
                  <a:lnTo>
                    <a:pt x="3827795" y="7604"/>
                  </a:lnTo>
                  <a:lnTo>
                    <a:pt x="3819540" y="2039"/>
                  </a:lnTo>
                  <a:lnTo>
                    <a:pt x="3809428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178299" y="2309037"/>
              <a:ext cx="3835400" cy="581660"/>
            </a:xfrm>
            <a:custGeom>
              <a:avLst/>
              <a:gdLst/>
              <a:ahLst/>
              <a:cxnLst/>
              <a:rect l="l" t="t" r="r" b="b"/>
              <a:pathLst>
                <a:path w="3835400" h="581660">
                  <a:moveTo>
                    <a:pt x="3809428" y="581596"/>
                  </a:moveTo>
                  <a:lnTo>
                    <a:pt x="25971" y="581596"/>
                  </a:lnTo>
                  <a:lnTo>
                    <a:pt x="15859" y="579556"/>
                  </a:lnTo>
                  <a:lnTo>
                    <a:pt x="7604" y="573993"/>
                  </a:lnTo>
                  <a:lnTo>
                    <a:pt x="2039" y="565742"/>
                  </a:lnTo>
                  <a:lnTo>
                    <a:pt x="0" y="555637"/>
                  </a:lnTo>
                  <a:lnTo>
                    <a:pt x="0" y="25971"/>
                  </a:lnTo>
                  <a:lnTo>
                    <a:pt x="2039" y="15859"/>
                  </a:lnTo>
                  <a:lnTo>
                    <a:pt x="7604" y="7604"/>
                  </a:lnTo>
                  <a:lnTo>
                    <a:pt x="15859" y="2039"/>
                  </a:lnTo>
                  <a:lnTo>
                    <a:pt x="25971" y="0"/>
                  </a:lnTo>
                  <a:lnTo>
                    <a:pt x="3809428" y="0"/>
                  </a:lnTo>
                  <a:lnTo>
                    <a:pt x="3819540" y="2039"/>
                  </a:lnTo>
                  <a:lnTo>
                    <a:pt x="3827795" y="7604"/>
                  </a:lnTo>
                  <a:lnTo>
                    <a:pt x="3833360" y="15859"/>
                  </a:lnTo>
                  <a:lnTo>
                    <a:pt x="3835400" y="25971"/>
                  </a:lnTo>
                  <a:lnTo>
                    <a:pt x="3835400" y="555637"/>
                  </a:lnTo>
                  <a:lnTo>
                    <a:pt x="3833360" y="565742"/>
                  </a:lnTo>
                  <a:lnTo>
                    <a:pt x="3827795" y="573993"/>
                  </a:lnTo>
                  <a:lnTo>
                    <a:pt x="3819540" y="579556"/>
                  </a:lnTo>
                  <a:lnTo>
                    <a:pt x="3809428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767735" y="931075"/>
              <a:ext cx="915669" cy="916940"/>
            </a:xfrm>
            <a:custGeom>
              <a:avLst/>
              <a:gdLst/>
              <a:ahLst/>
              <a:cxnLst/>
              <a:rect l="l" t="t" r="r" b="b"/>
              <a:pathLst>
                <a:path w="915670" h="916939">
                  <a:moveTo>
                    <a:pt x="915504" y="0"/>
                  </a:moveTo>
                  <a:lnTo>
                    <a:pt x="0" y="0"/>
                  </a:lnTo>
                  <a:lnTo>
                    <a:pt x="0" y="916711"/>
                  </a:lnTo>
                  <a:lnTo>
                    <a:pt x="915504" y="916711"/>
                  </a:lnTo>
                  <a:lnTo>
                    <a:pt x="915504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767735" y="931075"/>
              <a:ext cx="915669" cy="916940"/>
            </a:xfrm>
            <a:custGeom>
              <a:avLst/>
              <a:gdLst/>
              <a:ahLst/>
              <a:cxnLst/>
              <a:rect l="l" t="t" r="r" b="b"/>
              <a:pathLst>
                <a:path w="915670" h="916939">
                  <a:moveTo>
                    <a:pt x="915504" y="916711"/>
                  </a:moveTo>
                  <a:lnTo>
                    <a:pt x="0" y="916711"/>
                  </a:lnTo>
                  <a:lnTo>
                    <a:pt x="0" y="0"/>
                  </a:lnTo>
                  <a:lnTo>
                    <a:pt x="915504" y="0"/>
                  </a:lnTo>
                  <a:lnTo>
                    <a:pt x="915504" y="916711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767735" y="673100"/>
              <a:ext cx="1179830" cy="258445"/>
            </a:xfrm>
            <a:custGeom>
              <a:avLst/>
              <a:gdLst/>
              <a:ahLst/>
              <a:cxnLst/>
              <a:rect l="l" t="t" r="r" b="b"/>
              <a:pathLst>
                <a:path w="1179829" h="258444">
                  <a:moveTo>
                    <a:pt x="1179487" y="0"/>
                  </a:moveTo>
                  <a:lnTo>
                    <a:pt x="263969" y="0"/>
                  </a:lnTo>
                  <a:lnTo>
                    <a:pt x="0" y="257975"/>
                  </a:lnTo>
                  <a:lnTo>
                    <a:pt x="915504" y="257975"/>
                  </a:lnTo>
                  <a:lnTo>
                    <a:pt x="1179487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767735" y="673100"/>
              <a:ext cx="1179830" cy="258445"/>
            </a:xfrm>
            <a:custGeom>
              <a:avLst/>
              <a:gdLst/>
              <a:ahLst/>
              <a:cxnLst/>
              <a:rect l="l" t="t" r="r" b="b"/>
              <a:pathLst>
                <a:path w="1179829" h="258444">
                  <a:moveTo>
                    <a:pt x="1179487" y="0"/>
                  </a:moveTo>
                  <a:lnTo>
                    <a:pt x="263969" y="0"/>
                  </a:lnTo>
                  <a:lnTo>
                    <a:pt x="0" y="257975"/>
                  </a:lnTo>
                  <a:lnTo>
                    <a:pt x="915504" y="257975"/>
                  </a:lnTo>
                  <a:lnTo>
                    <a:pt x="1179487" y="0"/>
                  </a:lnTo>
                  <a:close/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683239" y="673100"/>
              <a:ext cx="264160" cy="1174750"/>
            </a:xfrm>
            <a:custGeom>
              <a:avLst/>
              <a:gdLst/>
              <a:ahLst/>
              <a:cxnLst/>
              <a:rect l="l" t="t" r="r" b="b"/>
              <a:pathLst>
                <a:path w="264159" h="1174750">
                  <a:moveTo>
                    <a:pt x="263982" y="0"/>
                  </a:moveTo>
                  <a:lnTo>
                    <a:pt x="0" y="257975"/>
                  </a:lnTo>
                  <a:lnTo>
                    <a:pt x="0" y="1174686"/>
                  </a:lnTo>
                  <a:lnTo>
                    <a:pt x="263982" y="916711"/>
                  </a:lnTo>
                  <a:lnTo>
                    <a:pt x="263982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683239" y="673100"/>
              <a:ext cx="264160" cy="1174750"/>
            </a:xfrm>
            <a:custGeom>
              <a:avLst/>
              <a:gdLst/>
              <a:ahLst/>
              <a:cxnLst/>
              <a:rect l="l" t="t" r="r" b="b"/>
              <a:pathLst>
                <a:path w="264159" h="1174750">
                  <a:moveTo>
                    <a:pt x="263982" y="0"/>
                  </a:moveTo>
                  <a:lnTo>
                    <a:pt x="0" y="257975"/>
                  </a:lnTo>
                  <a:lnTo>
                    <a:pt x="0" y="1174686"/>
                  </a:lnTo>
                  <a:lnTo>
                    <a:pt x="263982" y="916711"/>
                  </a:lnTo>
                  <a:lnTo>
                    <a:pt x="263982" y="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767735" y="673100"/>
              <a:ext cx="1179830" cy="1174750"/>
            </a:xfrm>
            <a:custGeom>
              <a:avLst/>
              <a:gdLst/>
              <a:ahLst/>
              <a:cxnLst/>
              <a:rect l="l" t="t" r="r" b="b"/>
              <a:pathLst>
                <a:path w="1179829" h="1174750">
                  <a:moveTo>
                    <a:pt x="1179487" y="0"/>
                  </a:moveTo>
                  <a:lnTo>
                    <a:pt x="0" y="257975"/>
                  </a:lnTo>
                  <a:lnTo>
                    <a:pt x="915504" y="1174686"/>
                  </a:lnTo>
                  <a:lnTo>
                    <a:pt x="1179487" y="0"/>
                  </a:lnTo>
                  <a:close/>
                </a:path>
              </a:pathLst>
            </a:custGeom>
            <a:solidFill>
              <a:srgbClr val="2B6452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005264" y="3321215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41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41" y="677329"/>
                  </a:lnTo>
                  <a:lnTo>
                    <a:pt x="677341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005264" y="3321215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41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41" y="0"/>
                  </a:lnTo>
                  <a:lnTo>
                    <a:pt x="677341" y="67732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005264" y="3998544"/>
              <a:ext cx="677545" cy="669290"/>
            </a:xfrm>
            <a:custGeom>
              <a:avLst/>
              <a:gdLst/>
              <a:ahLst/>
              <a:cxnLst/>
              <a:rect l="l" t="t" r="r" b="b"/>
              <a:pathLst>
                <a:path w="677545" h="669289">
                  <a:moveTo>
                    <a:pt x="677341" y="0"/>
                  </a:moveTo>
                  <a:lnTo>
                    <a:pt x="0" y="0"/>
                  </a:lnTo>
                  <a:lnTo>
                    <a:pt x="0" y="668870"/>
                  </a:lnTo>
                  <a:lnTo>
                    <a:pt x="677341" y="668870"/>
                  </a:lnTo>
                  <a:lnTo>
                    <a:pt x="677341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005264" y="3998544"/>
              <a:ext cx="677545" cy="669290"/>
            </a:xfrm>
            <a:custGeom>
              <a:avLst/>
              <a:gdLst/>
              <a:ahLst/>
              <a:cxnLst/>
              <a:rect l="l" t="t" r="r" b="b"/>
              <a:pathLst>
                <a:path w="677545" h="669289">
                  <a:moveTo>
                    <a:pt x="677341" y="668870"/>
                  </a:moveTo>
                  <a:lnTo>
                    <a:pt x="0" y="668870"/>
                  </a:lnTo>
                  <a:lnTo>
                    <a:pt x="0" y="0"/>
                  </a:lnTo>
                  <a:lnTo>
                    <a:pt x="677341" y="0"/>
                  </a:lnTo>
                  <a:lnTo>
                    <a:pt x="677341" y="66887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682606" y="3998557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682606" y="3998557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682606" y="4667415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682606" y="4667415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359935" y="4667415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359935" y="4667415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359935" y="5344757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359935" y="5344757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005264" y="3998544"/>
              <a:ext cx="677545" cy="669290"/>
            </a:xfrm>
            <a:custGeom>
              <a:avLst/>
              <a:gdLst/>
              <a:ahLst/>
              <a:cxnLst/>
              <a:rect l="l" t="t" r="r" b="b"/>
              <a:pathLst>
                <a:path w="677545" h="669289">
                  <a:moveTo>
                    <a:pt x="677341" y="0"/>
                  </a:moveTo>
                  <a:lnTo>
                    <a:pt x="0" y="668870"/>
                  </a:lnTo>
                  <a:lnTo>
                    <a:pt x="677341" y="668870"/>
                  </a:lnTo>
                  <a:lnTo>
                    <a:pt x="677341" y="0"/>
                  </a:lnTo>
                  <a:close/>
                </a:path>
              </a:pathLst>
            </a:custGeom>
            <a:solidFill>
              <a:srgbClr val="2B6452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154735" y="5344757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154735" y="5344757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832064" y="5344757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832064" y="5344757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832064" y="4667415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832064" y="4667415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832064" y="3990085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832064" y="3990085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832064" y="3312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832064" y="3312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509394" y="3312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41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41" y="677329"/>
                  </a:lnTo>
                  <a:lnTo>
                    <a:pt x="677341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509394" y="3312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41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41" y="0"/>
                  </a:lnTo>
                  <a:lnTo>
                    <a:pt x="677341" y="677329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832064" y="3312744"/>
              <a:ext cx="677545" cy="669290"/>
            </a:xfrm>
            <a:custGeom>
              <a:avLst/>
              <a:gdLst/>
              <a:ahLst/>
              <a:cxnLst/>
              <a:rect l="l" t="t" r="r" b="b"/>
              <a:pathLst>
                <a:path w="677545" h="669289">
                  <a:moveTo>
                    <a:pt x="677329" y="0"/>
                  </a:moveTo>
                  <a:lnTo>
                    <a:pt x="0" y="668870"/>
                  </a:lnTo>
                  <a:lnTo>
                    <a:pt x="677329" y="668870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2B6452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744128" y="644232"/>
            <a:ext cx="8933272" cy="2110833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  <a:tabLst>
                <a:tab pos="647700" algn="l"/>
              </a:tabLst>
            </a:pPr>
            <a:r>
              <a:rPr lang="en-US" sz="1050"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15</a:t>
            </a:r>
            <a:r>
              <a:rPr sz="2000" b="1" spc="-1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	</a:t>
            </a: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Here is a cube.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647700" marR="5080">
              <a:lnSpc>
                <a:spcPct val="130100"/>
              </a:lnSpc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Three faces of a cube are shaded diagonally, with half of each face shaded. Below are two nets of the cube. Part of each net has been shaded.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2185"/>
              </a:spcBef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 marL="3810635">
              <a:lnSpc>
                <a:spcPct val="100000"/>
              </a:lnSpc>
              <a:spcBef>
                <a:spcPts val="5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Complete the missing shading.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42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005264" y="3321215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41" y="0"/>
                  </a:moveTo>
                  <a:lnTo>
                    <a:pt x="0" y="0"/>
                  </a:lnTo>
                  <a:lnTo>
                    <a:pt x="0" y="677341"/>
                  </a:lnTo>
                  <a:lnTo>
                    <a:pt x="677341" y="677341"/>
                  </a:lnTo>
                  <a:lnTo>
                    <a:pt x="677341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005264" y="3321215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41" y="677341"/>
                  </a:moveTo>
                  <a:lnTo>
                    <a:pt x="0" y="677341"/>
                  </a:lnTo>
                  <a:lnTo>
                    <a:pt x="0" y="0"/>
                  </a:lnTo>
                  <a:lnTo>
                    <a:pt x="677341" y="0"/>
                  </a:lnTo>
                  <a:lnTo>
                    <a:pt x="677341" y="67734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005264" y="3998544"/>
              <a:ext cx="677545" cy="669290"/>
            </a:xfrm>
            <a:custGeom>
              <a:avLst/>
              <a:gdLst/>
              <a:ahLst/>
              <a:cxnLst/>
              <a:rect l="l" t="t" r="r" b="b"/>
              <a:pathLst>
                <a:path w="677545" h="669289">
                  <a:moveTo>
                    <a:pt x="677341" y="0"/>
                  </a:moveTo>
                  <a:lnTo>
                    <a:pt x="0" y="0"/>
                  </a:lnTo>
                  <a:lnTo>
                    <a:pt x="0" y="668870"/>
                  </a:lnTo>
                  <a:lnTo>
                    <a:pt x="677341" y="668870"/>
                  </a:lnTo>
                  <a:lnTo>
                    <a:pt x="677341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005264" y="3998544"/>
              <a:ext cx="677545" cy="669290"/>
            </a:xfrm>
            <a:custGeom>
              <a:avLst/>
              <a:gdLst/>
              <a:ahLst/>
              <a:cxnLst/>
              <a:rect l="l" t="t" r="r" b="b"/>
              <a:pathLst>
                <a:path w="677545" h="669289">
                  <a:moveTo>
                    <a:pt x="677341" y="668870"/>
                  </a:moveTo>
                  <a:lnTo>
                    <a:pt x="0" y="668870"/>
                  </a:lnTo>
                  <a:lnTo>
                    <a:pt x="0" y="0"/>
                  </a:lnTo>
                  <a:lnTo>
                    <a:pt x="677341" y="0"/>
                  </a:lnTo>
                  <a:lnTo>
                    <a:pt x="677341" y="66887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682606" y="39985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682606" y="39985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682606" y="4667414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682606" y="4667414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359935" y="4667414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359935" y="4667414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359935" y="5344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359935" y="5344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005264" y="3998544"/>
              <a:ext cx="677545" cy="669290"/>
            </a:xfrm>
            <a:custGeom>
              <a:avLst/>
              <a:gdLst/>
              <a:ahLst/>
              <a:cxnLst/>
              <a:rect l="l" t="t" r="r" b="b"/>
              <a:pathLst>
                <a:path w="677545" h="669289">
                  <a:moveTo>
                    <a:pt x="677341" y="0"/>
                  </a:moveTo>
                  <a:lnTo>
                    <a:pt x="0" y="668870"/>
                  </a:lnTo>
                  <a:lnTo>
                    <a:pt x="677341" y="668870"/>
                  </a:lnTo>
                  <a:lnTo>
                    <a:pt x="677341" y="0"/>
                  </a:lnTo>
                  <a:close/>
                </a:path>
              </a:pathLst>
            </a:custGeom>
            <a:solidFill>
              <a:srgbClr val="2B2B2B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688613" y="3998544"/>
              <a:ext cx="671830" cy="1348105"/>
            </a:xfrm>
            <a:custGeom>
              <a:avLst/>
              <a:gdLst/>
              <a:ahLst/>
              <a:cxnLst/>
              <a:rect l="l" t="t" r="r" b="b"/>
              <a:pathLst>
                <a:path w="671829" h="1348104">
                  <a:moveTo>
                    <a:pt x="667118" y="675487"/>
                  </a:moveTo>
                  <a:lnTo>
                    <a:pt x="787" y="675487"/>
                  </a:lnTo>
                  <a:lnTo>
                    <a:pt x="787" y="1347901"/>
                  </a:lnTo>
                  <a:lnTo>
                    <a:pt x="667118" y="675487"/>
                  </a:lnTo>
                  <a:close/>
                </a:path>
                <a:path w="671829" h="1348104">
                  <a:moveTo>
                    <a:pt x="671322" y="662520"/>
                  </a:moveTo>
                  <a:lnTo>
                    <a:pt x="0" y="0"/>
                  </a:lnTo>
                  <a:lnTo>
                    <a:pt x="0" y="662520"/>
                  </a:lnTo>
                  <a:lnTo>
                    <a:pt x="671322" y="66252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154735" y="5344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154735" y="5344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832077" y="5344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832077" y="5344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832077" y="4667414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7832077" y="4667414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832077" y="399008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832077" y="399008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832077" y="3312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7832077" y="3312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509406" y="3312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0"/>
                  </a:moveTo>
                  <a:lnTo>
                    <a:pt x="0" y="0"/>
                  </a:lnTo>
                  <a:lnTo>
                    <a:pt x="0" y="677329"/>
                  </a:lnTo>
                  <a:lnTo>
                    <a:pt x="677329" y="677329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8509406" y="3312756"/>
              <a:ext cx="677545" cy="677545"/>
            </a:xfrm>
            <a:custGeom>
              <a:avLst/>
              <a:gdLst/>
              <a:ahLst/>
              <a:cxnLst/>
              <a:rect l="l" t="t" r="r" b="b"/>
              <a:pathLst>
                <a:path w="677545" h="677545">
                  <a:moveTo>
                    <a:pt x="677329" y="677329"/>
                  </a:moveTo>
                  <a:lnTo>
                    <a:pt x="0" y="677329"/>
                  </a:lnTo>
                  <a:lnTo>
                    <a:pt x="0" y="0"/>
                  </a:lnTo>
                  <a:lnTo>
                    <a:pt x="677329" y="0"/>
                  </a:lnTo>
                  <a:lnTo>
                    <a:pt x="677329" y="67732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831734" y="3320160"/>
              <a:ext cx="1355090" cy="1339215"/>
            </a:xfrm>
            <a:custGeom>
              <a:avLst/>
              <a:gdLst/>
              <a:ahLst/>
              <a:cxnLst/>
              <a:rect l="l" t="t" r="r" b="b"/>
              <a:pathLst>
                <a:path w="1355090" h="1339214">
                  <a:moveTo>
                    <a:pt x="671322" y="676541"/>
                  </a:moveTo>
                  <a:lnTo>
                    <a:pt x="0" y="676541"/>
                  </a:lnTo>
                  <a:lnTo>
                    <a:pt x="671322" y="1339062"/>
                  </a:lnTo>
                  <a:lnTo>
                    <a:pt x="671322" y="676541"/>
                  </a:lnTo>
                  <a:close/>
                </a:path>
                <a:path w="1355090" h="1339214">
                  <a:moveTo>
                    <a:pt x="1355001" y="662520"/>
                  </a:moveTo>
                  <a:lnTo>
                    <a:pt x="683691" y="0"/>
                  </a:lnTo>
                  <a:lnTo>
                    <a:pt x="683691" y="662520"/>
                  </a:lnTo>
                  <a:lnTo>
                    <a:pt x="1355001" y="66252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7832064" y="3312744"/>
              <a:ext cx="677545" cy="669290"/>
            </a:xfrm>
            <a:custGeom>
              <a:avLst/>
              <a:gdLst/>
              <a:ahLst/>
              <a:cxnLst/>
              <a:rect l="l" t="t" r="r" b="b"/>
              <a:pathLst>
                <a:path w="677545" h="669289">
                  <a:moveTo>
                    <a:pt x="677329" y="0"/>
                  </a:moveTo>
                  <a:lnTo>
                    <a:pt x="0" y="668870"/>
                  </a:lnTo>
                  <a:lnTo>
                    <a:pt x="677329" y="668870"/>
                  </a:lnTo>
                  <a:lnTo>
                    <a:pt x="677329" y="0"/>
                  </a:lnTo>
                  <a:close/>
                </a:path>
              </a:pathLst>
            </a:custGeom>
            <a:solidFill>
              <a:srgbClr val="2B2B2B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178287" y="2309037"/>
              <a:ext cx="3835400" cy="581660"/>
            </a:xfrm>
            <a:custGeom>
              <a:avLst/>
              <a:gdLst/>
              <a:ahLst/>
              <a:cxnLst/>
              <a:rect l="l" t="t" r="r" b="b"/>
              <a:pathLst>
                <a:path w="3835400" h="581660">
                  <a:moveTo>
                    <a:pt x="3809441" y="0"/>
                  </a:moveTo>
                  <a:lnTo>
                    <a:pt x="25971" y="0"/>
                  </a:lnTo>
                  <a:lnTo>
                    <a:pt x="15864" y="2039"/>
                  </a:lnTo>
                  <a:lnTo>
                    <a:pt x="7608" y="7602"/>
                  </a:lnTo>
                  <a:lnTo>
                    <a:pt x="2041" y="15853"/>
                  </a:lnTo>
                  <a:lnTo>
                    <a:pt x="0" y="25958"/>
                  </a:lnTo>
                  <a:lnTo>
                    <a:pt x="0" y="555625"/>
                  </a:lnTo>
                  <a:lnTo>
                    <a:pt x="2041" y="565732"/>
                  </a:lnTo>
                  <a:lnTo>
                    <a:pt x="7608" y="573987"/>
                  </a:lnTo>
                  <a:lnTo>
                    <a:pt x="15864" y="579554"/>
                  </a:lnTo>
                  <a:lnTo>
                    <a:pt x="25971" y="581596"/>
                  </a:lnTo>
                  <a:lnTo>
                    <a:pt x="3809441" y="581596"/>
                  </a:lnTo>
                  <a:lnTo>
                    <a:pt x="3819546" y="579554"/>
                  </a:lnTo>
                  <a:lnTo>
                    <a:pt x="3827797" y="573987"/>
                  </a:lnTo>
                  <a:lnTo>
                    <a:pt x="3833360" y="565732"/>
                  </a:lnTo>
                  <a:lnTo>
                    <a:pt x="3835400" y="555625"/>
                  </a:lnTo>
                  <a:lnTo>
                    <a:pt x="3835400" y="25958"/>
                  </a:lnTo>
                  <a:lnTo>
                    <a:pt x="3833360" y="15853"/>
                  </a:lnTo>
                  <a:lnTo>
                    <a:pt x="3827797" y="7602"/>
                  </a:lnTo>
                  <a:lnTo>
                    <a:pt x="3819546" y="2039"/>
                  </a:lnTo>
                  <a:lnTo>
                    <a:pt x="3809441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178287" y="2309037"/>
              <a:ext cx="3835400" cy="581660"/>
            </a:xfrm>
            <a:custGeom>
              <a:avLst/>
              <a:gdLst/>
              <a:ahLst/>
              <a:cxnLst/>
              <a:rect l="l" t="t" r="r" b="b"/>
              <a:pathLst>
                <a:path w="3835400" h="581660">
                  <a:moveTo>
                    <a:pt x="3809441" y="581596"/>
                  </a:moveTo>
                  <a:lnTo>
                    <a:pt x="25971" y="581596"/>
                  </a:lnTo>
                  <a:lnTo>
                    <a:pt x="15864" y="579554"/>
                  </a:lnTo>
                  <a:lnTo>
                    <a:pt x="7608" y="573987"/>
                  </a:lnTo>
                  <a:lnTo>
                    <a:pt x="2041" y="565732"/>
                  </a:lnTo>
                  <a:lnTo>
                    <a:pt x="0" y="555625"/>
                  </a:lnTo>
                  <a:lnTo>
                    <a:pt x="0" y="25958"/>
                  </a:lnTo>
                  <a:lnTo>
                    <a:pt x="2041" y="15853"/>
                  </a:lnTo>
                  <a:lnTo>
                    <a:pt x="7608" y="7602"/>
                  </a:lnTo>
                  <a:lnTo>
                    <a:pt x="15864" y="2039"/>
                  </a:lnTo>
                  <a:lnTo>
                    <a:pt x="25971" y="0"/>
                  </a:lnTo>
                  <a:lnTo>
                    <a:pt x="3809441" y="0"/>
                  </a:lnTo>
                  <a:lnTo>
                    <a:pt x="3819546" y="2039"/>
                  </a:lnTo>
                  <a:lnTo>
                    <a:pt x="3827797" y="7602"/>
                  </a:lnTo>
                  <a:lnTo>
                    <a:pt x="3833360" y="15853"/>
                  </a:lnTo>
                  <a:lnTo>
                    <a:pt x="3835400" y="25958"/>
                  </a:lnTo>
                  <a:lnTo>
                    <a:pt x="3835400" y="555625"/>
                  </a:lnTo>
                  <a:lnTo>
                    <a:pt x="3833360" y="565732"/>
                  </a:lnTo>
                  <a:lnTo>
                    <a:pt x="3827797" y="573987"/>
                  </a:lnTo>
                  <a:lnTo>
                    <a:pt x="3819546" y="579554"/>
                  </a:lnTo>
                  <a:lnTo>
                    <a:pt x="380944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9767735" y="931075"/>
              <a:ext cx="915669" cy="916940"/>
            </a:xfrm>
            <a:custGeom>
              <a:avLst/>
              <a:gdLst/>
              <a:ahLst/>
              <a:cxnLst/>
              <a:rect l="l" t="t" r="r" b="b"/>
              <a:pathLst>
                <a:path w="915670" h="916939">
                  <a:moveTo>
                    <a:pt x="915517" y="0"/>
                  </a:moveTo>
                  <a:lnTo>
                    <a:pt x="0" y="0"/>
                  </a:lnTo>
                  <a:lnTo>
                    <a:pt x="0" y="916711"/>
                  </a:lnTo>
                  <a:lnTo>
                    <a:pt x="915517" y="916711"/>
                  </a:lnTo>
                  <a:lnTo>
                    <a:pt x="91551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9767735" y="931075"/>
              <a:ext cx="915669" cy="916940"/>
            </a:xfrm>
            <a:custGeom>
              <a:avLst/>
              <a:gdLst/>
              <a:ahLst/>
              <a:cxnLst/>
              <a:rect l="l" t="t" r="r" b="b"/>
              <a:pathLst>
                <a:path w="915670" h="916939">
                  <a:moveTo>
                    <a:pt x="915517" y="916711"/>
                  </a:moveTo>
                  <a:lnTo>
                    <a:pt x="0" y="916711"/>
                  </a:lnTo>
                  <a:lnTo>
                    <a:pt x="0" y="0"/>
                  </a:lnTo>
                  <a:lnTo>
                    <a:pt x="915517" y="0"/>
                  </a:lnTo>
                  <a:lnTo>
                    <a:pt x="915517" y="916711"/>
                  </a:lnTo>
                  <a:close/>
                </a:path>
              </a:pathLst>
            </a:custGeom>
            <a:ln w="12700">
              <a:solidFill>
                <a:srgbClr val="202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9767735" y="673100"/>
              <a:ext cx="1179830" cy="258445"/>
            </a:xfrm>
            <a:custGeom>
              <a:avLst/>
              <a:gdLst/>
              <a:ahLst/>
              <a:cxnLst/>
              <a:rect l="l" t="t" r="r" b="b"/>
              <a:pathLst>
                <a:path w="1179829" h="258444">
                  <a:moveTo>
                    <a:pt x="1179487" y="0"/>
                  </a:moveTo>
                  <a:lnTo>
                    <a:pt x="263982" y="0"/>
                  </a:lnTo>
                  <a:lnTo>
                    <a:pt x="0" y="257975"/>
                  </a:lnTo>
                  <a:lnTo>
                    <a:pt x="915517" y="257975"/>
                  </a:lnTo>
                  <a:lnTo>
                    <a:pt x="117948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9767735" y="673100"/>
              <a:ext cx="1179830" cy="258445"/>
            </a:xfrm>
            <a:custGeom>
              <a:avLst/>
              <a:gdLst/>
              <a:ahLst/>
              <a:cxnLst/>
              <a:rect l="l" t="t" r="r" b="b"/>
              <a:pathLst>
                <a:path w="1179829" h="258444">
                  <a:moveTo>
                    <a:pt x="1179487" y="0"/>
                  </a:moveTo>
                  <a:lnTo>
                    <a:pt x="263982" y="0"/>
                  </a:lnTo>
                  <a:lnTo>
                    <a:pt x="0" y="257975"/>
                  </a:lnTo>
                  <a:lnTo>
                    <a:pt x="915517" y="257975"/>
                  </a:lnTo>
                  <a:lnTo>
                    <a:pt x="1179487" y="0"/>
                  </a:lnTo>
                  <a:close/>
                </a:path>
              </a:pathLst>
            </a:custGeom>
            <a:ln w="12699">
              <a:solidFill>
                <a:srgbClr val="202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0683252" y="673100"/>
              <a:ext cx="264160" cy="1174750"/>
            </a:xfrm>
            <a:custGeom>
              <a:avLst/>
              <a:gdLst/>
              <a:ahLst/>
              <a:cxnLst/>
              <a:rect l="l" t="t" r="r" b="b"/>
              <a:pathLst>
                <a:path w="264159" h="1174750">
                  <a:moveTo>
                    <a:pt x="263969" y="0"/>
                  </a:moveTo>
                  <a:lnTo>
                    <a:pt x="0" y="257975"/>
                  </a:lnTo>
                  <a:lnTo>
                    <a:pt x="0" y="1174686"/>
                  </a:lnTo>
                  <a:lnTo>
                    <a:pt x="263969" y="916711"/>
                  </a:lnTo>
                  <a:lnTo>
                    <a:pt x="263969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0683252" y="673100"/>
              <a:ext cx="264160" cy="1174750"/>
            </a:xfrm>
            <a:custGeom>
              <a:avLst/>
              <a:gdLst/>
              <a:ahLst/>
              <a:cxnLst/>
              <a:rect l="l" t="t" r="r" b="b"/>
              <a:pathLst>
                <a:path w="264159" h="1174750">
                  <a:moveTo>
                    <a:pt x="263969" y="0"/>
                  </a:moveTo>
                  <a:lnTo>
                    <a:pt x="0" y="257975"/>
                  </a:lnTo>
                  <a:lnTo>
                    <a:pt x="0" y="1174686"/>
                  </a:lnTo>
                  <a:lnTo>
                    <a:pt x="263969" y="916711"/>
                  </a:lnTo>
                  <a:lnTo>
                    <a:pt x="263969" y="0"/>
                  </a:lnTo>
                  <a:close/>
                </a:path>
              </a:pathLst>
            </a:custGeom>
            <a:ln w="12700">
              <a:solidFill>
                <a:srgbClr val="202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9767735" y="673100"/>
              <a:ext cx="1179830" cy="1174750"/>
            </a:xfrm>
            <a:custGeom>
              <a:avLst/>
              <a:gdLst/>
              <a:ahLst/>
              <a:cxnLst/>
              <a:rect l="l" t="t" r="r" b="b"/>
              <a:pathLst>
                <a:path w="1179829" h="1174750">
                  <a:moveTo>
                    <a:pt x="1179487" y="0"/>
                  </a:moveTo>
                  <a:lnTo>
                    <a:pt x="0" y="257975"/>
                  </a:lnTo>
                  <a:lnTo>
                    <a:pt x="915517" y="1174686"/>
                  </a:lnTo>
                  <a:lnTo>
                    <a:pt x="1179487" y="0"/>
                  </a:lnTo>
                  <a:close/>
                </a:path>
              </a:pathLst>
            </a:custGeom>
            <a:solidFill>
              <a:srgbClr val="515151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744128" y="644232"/>
            <a:ext cx="8552272" cy="2110833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  <a:tabLst>
                <a:tab pos="647700" algn="l"/>
              </a:tabLst>
            </a:pPr>
            <a:r>
              <a:rPr lang="en-US" sz="1100"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15</a:t>
            </a:r>
            <a:r>
              <a:rPr sz="2000" b="1" spc="-1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	</a:t>
            </a: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Here is a cube.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marL="647700" marR="5080">
              <a:lnSpc>
                <a:spcPct val="130100"/>
              </a:lnSpc>
            </a:pPr>
            <a:r>
              <a:rPr sz="2000" u="heavy" spc="-100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Three faces</a:t>
            </a: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of a cube are shaded diagonally, with </a:t>
            </a:r>
            <a:r>
              <a:rPr sz="2000" u="heavy" spc="-100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half of each face shaded.</a:t>
            </a: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Below are two nets of the cube. Part of each net has been shaded.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2185"/>
              </a:spcBef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 marL="3810635">
              <a:lnSpc>
                <a:spcPct val="100000"/>
              </a:lnSpc>
              <a:spcBef>
                <a:spcPts val="5"/>
              </a:spcBef>
            </a:pP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Complete the missing shading.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61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973993" y="4967452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597"/>
                  </a:lnTo>
                  <a:lnTo>
                    <a:pt x="2244013" y="897597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4973993" y="4967452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8445" rIns="0" bIns="0" rtlCol="0">
            <a:noAutofit/>
          </a:bodyPr>
          <a:lstStyle/>
          <a:p>
            <a:pPr marR="154305" algn="r">
              <a:lnSpc>
                <a:spcPct val="100000"/>
              </a:lnSpc>
              <a:spcBef>
                <a:spcPts val="2035"/>
              </a:spcBef>
            </a:pPr>
            <a:r>
              <a:rPr sz="2000" spc="-2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pm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96319" y="615543"/>
            <a:ext cx="8554085" cy="3960495"/>
            <a:chOff x="596319" y="615543"/>
            <a:chExt cx="8554085" cy="3960495"/>
          </a:xfrm>
        </p:grpSpPr>
        <p:sp>
          <p:nvSpPr>
            <p:cNvPr id="22" name="object 22"/>
            <p:cNvSpPr/>
            <p:nvPr/>
          </p:nvSpPr>
          <p:spPr>
            <a:xfrm>
              <a:off x="3048000" y="3987749"/>
              <a:ext cx="6096000" cy="581660"/>
            </a:xfrm>
            <a:custGeom>
              <a:avLst/>
              <a:gdLst/>
              <a:ahLst/>
              <a:cxnLst/>
              <a:rect l="l" t="t" r="r" b="b"/>
              <a:pathLst>
                <a:path w="6096000" h="581660">
                  <a:moveTo>
                    <a:pt x="6063259" y="0"/>
                  </a:moveTo>
                  <a:lnTo>
                    <a:pt x="32727" y="0"/>
                  </a:lnTo>
                  <a:lnTo>
                    <a:pt x="19984" y="2570"/>
                  </a:lnTo>
                  <a:lnTo>
                    <a:pt x="9582" y="9582"/>
                  </a:lnTo>
                  <a:lnTo>
                    <a:pt x="2570" y="19984"/>
                  </a:lnTo>
                  <a:lnTo>
                    <a:pt x="0" y="32727"/>
                  </a:lnTo>
                  <a:lnTo>
                    <a:pt x="0" y="548855"/>
                  </a:lnTo>
                  <a:lnTo>
                    <a:pt x="2570" y="561601"/>
                  </a:lnTo>
                  <a:lnTo>
                    <a:pt x="9582" y="572008"/>
                  </a:lnTo>
                  <a:lnTo>
                    <a:pt x="19984" y="579023"/>
                  </a:lnTo>
                  <a:lnTo>
                    <a:pt x="32727" y="581596"/>
                  </a:lnTo>
                  <a:lnTo>
                    <a:pt x="6063259" y="581596"/>
                  </a:lnTo>
                  <a:lnTo>
                    <a:pt x="6076004" y="579023"/>
                  </a:lnTo>
                  <a:lnTo>
                    <a:pt x="6086411" y="572008"/>
                  </a:lnTo>
                  <a:lnTo>
                    <a:pt x="6093427" y="561601"/>
                  </a:lnTo>
                  <a:lnTo>
                    <a:pt x="6096000" y="548855"/>
                  </a:lnTo>
                  <a:lnTo>
                    <a:pt x="6096000" y="32727"/>
                  </a:lnTo>
                  <a:lnTo>
                    <a:pt x="6093427" y="19984"/>
                  </a:lnTo>
                  <a:lnTo>
                    <a:pt x="6086411" y="9582"/>
                  </a:lnTo>
                  <a:lnTo>
                    <a:pt x="6076004" y="2570"/>
                  </a:lnTo>
                  <a:lnTo>
                    <a:pt x="6063259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048000" y="3987749"/>
              <a:ext cx="6096000" cy="581660"/>
            </a:xfrm>
            <a:custGeom>
              <a:avLst/>
              <a:gdLst/>
              <a:ahLst/>
              <a:cxnLst/>
              <a:rect l="l" t="t" r="r" b="b"/>
              <a:pathLst>
                <a:path w="6096000" h="581660">
                  <a:moveTo>
                    <a:pt x="6063259" y="581596"/>
                  </a:moveTo>
                  <a:lnTo>
                    <a:pt x="32727" y="581596"/>
                  </a:lnTo>
                  <a:lnTo>
                    <a:pt x="19984" y="579023"/>
                  </a:lnTo>
                  <a:lnTo>
                    <a:pt x="9582" y="572008"/>
                  </a:lnTo>
                  <a:lnTo>
                    <a:pt x="2570" y="561601"/>
                  </a:lnTo>
                  <a:lnTo>
                    <a:pt x="0" y="548855"/>
                  </a:lnTo>
                  <a:lnTo>
                    <a:pt x="0" y="32727"/>
                  </a:lnTo>
                  <a:lnTo>
                    <a:pt x="2570" y="19984"/>
                  </a:lnTo>
                  <a:lnTo>
                    <a:pt x="9582" y="9582"/>
                  </a:lnTo>
                  <a:lnTo>
                    <a:pt x="19984" y="2570"/>
                  </a:lnTo>
                  <a:lnTo>
                    <a:pt x="32727" y="0"/>
                  </a:lnTo>
                  <a:lnTo>
                    <a:pt x="6063259" y="0"/>
                  </a:lnTo>
                  <a:lnTo>
                    <a:pt x="6076004" y="2570"/>
                  </a:lnTo>
                  <a:lnTo>
                    <a:pt x="6086411" y="9582"/>
                  </a:lnTo>
                  <a:lnTo>
                    <a:pt x="6093427" y="19984"/>
                  </a:lnTo>
                  <a:lnTo>
                    <a:pt x="6096000" y="32727"/>
                  </a:lnTo>
                  <a:lnTo>
                    <a:pt x="6096000" y="548855"/>
                  </a:lnTo>
                  <a:lnTo>
                    <a:pt x="6093427" y="561601"/>
                  </a:lnTo>
                  <a:lnTo>
                    <a:pt x="6086411" y="572008"/>
                  </a:lnTo>
                  <a:lnTo>
                    <a:pt x="6076004" y="579023"/>
                  </a:lnTo>
                  <a:lnTo>
                    <a:pt x="6063259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785290" y="734134"/>
            <a:ext cx="399326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643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16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Abdul is going to see a film.</a:t>
            </a:r>
          </a:p>
        </p:txBody>
      </p:sp>
      <p:grpSp>
        <p:nvGrpSpPr>
          <p:cNvPr id="27" name="object 27"/>
          <p:cNvGrpSpPr/>
          <p:nvPr/>
        </p:nvGrpSpPr>
        <p:grpSpPr>
          <a:xfrm>
            <a:off x="4979111" y="1484820"/>
            <a:ext cx="2233930" cy="1031240"/>
            <a:chOff x="4979111" y="1484820"/>
            <a:chExt cx="2233930" cy="1031240"/>
          </a:xfrm>
        </p:grpSpPr>
        <p:sp>
          <p:nvSpPr>
            <p:cNvPr id="28" name="object 28"/>
            <p:cNvSpPr/>
            <p:nvPr/>
          </p:nvSpPr>
          <p:spPr>
            <a:xfrm>
              <a:off x="4985461" y="1491170"/>
              <a:ext cx="2221230" cy="1018540"/>
            </a:xfrm>
            <a:custGeom>
              <a:avLst/>
              <a:gdLst/>
              <a:ahLst/>
              <a:cxnLst/>
              <a:rect l="l" t="t" r="r" b="b"/>
              <a:pathLst>
                <a:path w="2221229" h="1018539">
                  <a:moveTo>
                    <a:pt x="2049411" y="0"/>
                  </a:moveTo>
                  <a:lnTo>
                    <a:pt x="171665" y="0"/>
                  </a:lnTo>
                  <a:lnTo>
                    <a:pt x="165533" y="45634"/>
                  </a:lnTo>
                  <a:lnTo>
                    <a:pt x="148227" y="86641"/>
                  </a:lnTo>
                  <a:lnTo>
                    <a:pt x="121385" y="121385"/>
                  </a:lnTo>
                  <a:lnTo>
                    <a:pt x="86641" y="148227"/>
                  </a:lnTo>
                  <a:lnTo>
                    <a:pt x="45634" y="165533"/>
                  </a:lnTo>
                  <a:lnTo>
                    <a:pt x="0" y="171665"/>
                  </a:lnTo>
                  <a:lnTo>
                    <a:pt x="0" y="846620"/>
                  </a:lnTo>
                  <a:lnTo>
                    <a:pt x="45634" y="852752"/>
                  </a:lnTo>
                  <a:lnTo>
                    <a:pt x="86641" y="870058"/>
                  </a:lnTo>
                  <a:lnTo>
                    <a:pt x="121385" y="896900"/>
                  </a:lnTo>
                  <a:lnTo>
                    <a:pt x="148227" y="931644"/>
                  </a:lnTo>
                  <a:lnTo>
                    <a:pt x="165533" y="972651"/>
                  </a:lnTo>
                  <a:lnTo>
                    <a:pt x="171665" y="1018286"/>
                  </a:lnTo>
                  <a:lnTo>
                    <a:pt x="2049411" y="1018286"/>
                  </a:lnTo>
                  <a:lnTo>
                    <a:pt x="2055544" y="972651"/>
                  </a:lnTo>
                  <a:lnTo>
                    <a:pt x="2072850" y="931644"/>
                  </a:lnTo>
                  <a:lnTo>
                    <a:pt x="2099694" y="896900"/>
                  </a:lnTo>
                  <a:lnTo>
                    <a:pt x="2134439" y="870058"/>
                  </a:lnTo>
                  <a:lnTo>
                    <a:pt x="2175450" y="852752"/>
                  </a:lnTo>
                  <a:lnTo>
                    <a:pt x="2221090" y="846620"/>
                  </a:lnTo>
                  <a:lnTo>
                    <a:pt x="2221090" y="171665"/>
                  </a:lnTo>
                  <a:lnTo>
                    <a:pt x="2175450" y="165533"/>
                  </a:lnTo>
                  <a:lnTo>
                    <a:pt x="2134439" y="148227"/>
                  </a:lnTo>
                  <a:lnTo>
                    <a:pt x="2099694" y="121385"/>
                  </a:lnTo>
                  <a:lnTo>
                    <a:pt x="2072850" y="86641"/>
                  </a:lnTo>
                  <a:lnTo>
                    <a:pt x="2055544" y="45634"/>
                  </a:lnTo>
                  <a:lnTo>
                    <a:pt x="2049411" y="0"/>
                  </a:lnTo>
                  <a:close/>
                </a:path>
              </a:pathLst>
            </a:custGeom>
            <a:solidFill>
              <a:srgbClr val="8BBE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985461" y="1491170"/>
              <a:ext cx="2221230" cy="1018540"/>
            </a:xfrm>
            <a:custGeom>
              <a:avLst/>
              <a:gdLst/>
              <a:ahLst/>
              <a:cxnLst/>
              <a:rect l="l" t="t" r="r" b="b"/>
              <a:pathLst>
                <a:path w="2221229" h="1018539">
                  <a:moveTo>
                    <a:pt x="2221090" y="846620"/>
                  </a:moveTo>
                  <a:lnTo>
                    <a:pt x="2221090" y="171665"/>
                  </a:lnTo>
                  <a:lnTo>
                    <a:pt x="2175450" y="165533"/>
                  </a:lnTo>
                  <a:lnTo>
                    <a:pt x="2134439" y="148227"/>
                  </a:lnTo>
                  <a:lnTo>
                    <a:pt x="2099694" y="121385"/>
                  </a:lnTo>
                  <a:lnTo>
                    <a:pt x="2072850" y="86641"/>
                  </a:lnTo>
                  <a:lnTo>
                    <a:pt x="2055544" y="45634"/>
                  </a:lnTo>
                  <a:lnTo>
                    <a:pt x="2049411" y="0"/>
                  </a:lnTo>
                  <a:lnTo>
                    <a:pt x="171665" y="0"/>
                  </a:lnTo>
                  <a:lnTo>
                    <a:pt x="165533" y="45634"/>
                  </a:lnTo>
                  <a:lnTo>
                    <a:pt x="148227" y="86641"/>
                  </a:lnTo>
                  <a:lnTo>
                    <a:pt x="121385" y="121385"/>
                  </a:lnTo>
                  <a:lnTo>
                    <a:pt x="86641" y="148227"/>
                  </a:lnTo>
                  <a:lnTo>
                    <a:pt x="45634" y="165533"/>
                  </a:lnTo>
                  <a:lnTo>
                    <a:pt x="0" y="171665"/>
                  </a:lnTo>
                  <a:lnTo>
                    <a:pt x="0" y="846620"/>
                  </a:lnTo>
                  <a:lnTo>
                    <a:pt x="45634" y="852752"/>
                  </a:lnTo>
                  <a:lnTo>
                    <a:pt x="86641" y="870058"/>
                  </a:lnTo>
                  <a:lnTo>
                    <a:pt x="121385" y="896900"/>
                  </a:lnTo>
                  <a:lnTo>
                    <a:pt x="148227" y="931644"/>
                  </a:lnTo>
                  <a:lnTo>
                    <a:pt x="165533" y="972651"/>
                  </a:lnTo>
                  <a:lnTo>
                    <a:pt x="171665" y="1018286"/>
                  </a:lnTo>
                  <a:lnTo>
                    <a:pt x="2049411" y="1018286"/>
                  </a:lnTo>
                  <a:lnTo>
                    <a:pt x="2055544" y="972651"/>
                  </a:lnTo>
                  <a:lnTo>
                    <a:pt x="2072850" y="931644"/>
                  </a:lnTo>
                  <a:lnTo>
                    <a:pt x="2099694" y="896900"/>
                  </a:lnTo>
                  <a:lnTo>
                    <a:pt x="2134439" y="870058"/>
                  </a:lnTo>
                  <a:lnTo>
                    <a:pt x="2175450" y="852752"/>
                  </a:lnTo>
                  <a:lnTo>
                    <a:pt x="2221090" y="84662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085816" y="1588376"/>
              <a:ext cx="2020570" cy="824230"/>
            </a:xfrm>
            <a:custGeom>
              <a:avLst/>
              <a:gdLst/>
              <a:ahLst/>
              <a:cxnLst/>
              <a:rect l="l" t="t" r="r" b="b"/>
              <a:pathLst>
                <a:path w="2020570" h="824230">
                  <a:moveTo>
                    <a:pt x="1864207" y="0"/>
                  </a:moveTo>
                  <a:lnTo>
                    <a:pt x="156146" y="0"/>
                  </a:lnTo>
                  <a:lnTo>
                    <a:pt x="148185" y="43900"/>
                  </a:lnTo>
                  <a:lnTo>
                    <a:pt x="126018" y="82026"/>
                  </a:lnTo>
                  <a:lnTo>
                    <a:pt x="92216" y="112090"/>
                  </a:lnTo>
                  <a:lnTo>
                    <a:pt x="49352" y="131806"/>
                  </a:lnTo>
                  <a:lnTo>
                    <a:pt x="0" y="138887"/>
                  </a:lnTo>
                  <a:lnTo>
                    <a:pt x="0" y="684987"/>
                  </a:lnTo>
                  <a:lnTo>
                    <a:pt x="49352" y="692067"/>
                  </a:lnTo>
                  <a:lnTo>
                    <a:pt x="92216" y="711784"/>
                  </a:lnTo>
                  <a:lnTo>
                    <a:pt x="126018" y="741850"/>
                  </a:lnTo>
                  <a:lnTo>
                    <a:pt x="148185" y="779980"/>
                  </a:lnTo>
                  <a:lnTo>
                    <a:pt x="156146" y="823887"/>
                  </a:lnTo>
                  <a:lnTo>
                    <a:pt x="1864207" y="823887"/>
                  </a:lnTo>
                  <a:lnTo>
                    <a:pt x="1872168" y="779980"/>
                  </a:lnTo>
                  <a:lnTo>
                    <a:pt x="1894336" y="741850"/>
                  </a:lnTo>
                  <a:lnTo>
                    <a:pt x="1928140" y="711784"/>
                  </a:lnTo>
                  <a:lnTo>
                    <a:pt x="1971007" y="692067"/>
                  </a:lnTo>
                  <a:lnTo>
                    <a:pt x="2020366" y="684987"/>
                  </a:lnTo>
                  <a:lnTo>
                    <a:pt x="2020366" y="138887"/>
                  </a:lnTo>
                  <a:lnTo>
                    <a:pt x="1971007" y="131806"/>
                  </a:lnTo>
                  <a:lnTo>
                    <a:pt x="1928140" y="112090"/>
                  </a:lnTo>
                  <a:lnTo>
                    <a:pt x="1894336" y="82026"/>
                  </a:lnTo>
                  <a:lnTo>
                    <a:pt x="1872168" y="43900"/>
                  </a:lnTo>
                  <a:lnTo>
                    <a:pt x="1864207" y="0"/>
                  </a:lnTo>
                  <a:close/>
                </a:path>
              </a:pathLst>
            </a:custGeom>
            <a:solidFill>
              <a:srgbClr val="8BBE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085816" y="1588376"/>
              <a:ext cx="2020570" cy="824230"/>
            </a:xfrm>
            <a:custGeom>
              <a:avLst/>
              <a:gdLst/>
              <a:ahLst/>
              <a:cxnLst/>
              <a:rect l="l" t="t" r="r" b="b"/>
              <a:pathLst>
                <a:path w="2020570" h="824230">
                  <a:moveTo>
                    <a:pt x="2020366" y="684987"/>
                  </a:moveTo>
                  <a:lnTo>
                    <a:pt x="2020366" y="138887"/>
                  </a:lnTo>
                  <a:lnTo>
                    <a:pt x="1971007" y="131806"/>
                  </a:lnTo>
                  <a:lnTo>
                    <a:pt x="1928140" y="112090"/>
                  </a:lnTo>
                  <a:lnTo>
                    <a:pt x="1894336" y="82026"/>
                  </a:lnTo>
                  <a:lnTo>
                    <a:pt x="1872168" y="43900"/>
                  </a:lnTo>
                  <a:lnTo>
                    <a:pt x="1864207" y="0"/>
                  </a:lnTo>
                  <a:lnTo>
                    <a:pt x="156146" y="0"/>
                  </a:lnTo>
                  <a:lnTo>
                    <a:pt x="148185" y="43900"/>
                  </a:lnTo>
                  <a:lnTo>
                    <a:pt x="126018" y="82026"/>
                  </a:lnTo>
                  <a:lnTo>
                    <a:pt x="92216" y="112090"/>
                  </a:lnTo>
                  <a:lnTo>
                    <a:pt x="49352" y="131806"/>
                  </a:lnTo>
                  <a:lnTo>
                    <a:pt x="0" y="138887"/>
                  </a:lnTo>
                  <a:lnTo>
                    <a:pt x="0" y="684987"/>
                  </a:lnTo>
                  <a:lnTo>
                    <a:pt x="49352" y="692067"/>
                  </a:lnTo>
                  <a:lnTo>
                    <a:pt x="92216" y="711784"/>
                  </a:lnTo>
                  <a:lnTo>
                    <a:pt x="126018" y="741850"/>
                  </a:lnTo>
                  <a:lnTo>
                    <a:pt x="148185" y="779980"/>
                  </a:lnTo>
                  <a:lnTo>
                    <a:pt x="156146" y="823887"/>
                  </a:lnTo>
                  <a:lnTo>
                    <a:pt x="1864207" y="823887"/>
                  </a:lnTo>
                  <a:lnTo>
                    <a:pt x="1872168" y="779980"/>
                  </a:lnTo>
                  <a:lnTo>
                    <a:pt x="1894336" y="741850"/>
                  </a:lnTo>
                  <a:lnTo>
                    <a:pt x="1928140" y="711784"/>
                  </a:lnTo>
                  <a:lnTo>
                    <a:pt x="1971007" y="692067"/>
                  </a:lnTo>
                  <a:lnTo>
                    <a:pt x="2020366" y="684987"/>
                  </a:lnTo>
                  <a:close/>
                </a:path>
              </a:pathLst>
            </a:custGeom>
            <a:ln w="635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>
            <a:spLocks noGrp="1"/>
          </p:cNvSpPr>
          <p:nvPr>
            <p:ph type="body" idx="1"/>
          </p:nvPr>
        </p:nvSpPr>
        <p:spPr>
          <a:xfrm>
            <a:off x="2514600" y="1616683"/>
            <a:ext cx="7180469" cy="2833468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655"/>
              </a:spcBef>
            </a:pPr>
            <a:r>
              <a:rPr dirty="0">
                <a:latin typeface="Grammarsaurus" pitchFamily="2" charset="0"/>
              </a:rPr>
              <a:t>FILM</a:t>
            </a:r>
            <a:r>
              <a:rPr spc="165" dirty="0">
                <a:latin typeface="Grammarsaurus" pitchFamily="2" charset="0"/>
              </a:rPr>
              <a:t> </a:t>
            </a:r>
            <a:r>
              <a:rPr spc="-10" dirty="0">
                <a:latin typeface="Grammarsaurus" pitchFamily="2" charset="0"/>
              </a:rPr>
              <a:t>TICKET</a:t>
            </a:r>
          </a:p>
          <a:p>
            <a:pPr marL="1270" algn="ctr">
              <a:lnSpc>
                <a:spcPct val="100000"/>
              </a:lnSpc>
              <a:spcBef>
                <a:spcPts val="560"/>
              </a:spcBef>
            </a:pPr>
            <a:r>
              <a:rPr b="0" dirty="0">
                <a:latin typeface="Grammarsaurus" pitchFamily="2" charset="0"/>
                <a:cs typeface="Gill Sans MT"/>
              </a:rPr>
              <a:t>Start</a:t>
            </a:r>
            <a:r>
              <a:rPr b="0" spc="55" dirty="0">
                <a:latin typeface="Grammarsaurus" pitchFamily="2" charset="0"/>
                <a:cs typeface="Gill Sans MT"/>
              </a:rPr>
              <a:t> </a:t>
            </a:r>
            <a:r>
              <a:rPr b="0" dirty="0">
                <a:latin typeface="Grammarsaurus" pitchFamily="2" charset="0"/>
                <a:cs typeface="Gill Sans MT"/>
              </a:rPr>
              <a:t>time:</a:t>
            </a:r>
            <a:r>
              <a:rPr b="0" spc="60" dirty="0">
                <a:latin typeface="Grammarsaurus" pitchFamily="2" charset="0"/>
                <a:cs typeface="Gill Sans MT"/>
              </a:rPr>
              <a:t> </a:t>
            </a:r>
            <a:r>
              <a:rPr b="0" spc="65" dirty="0">
                <a:latin typeface="Grammarsaurus" pitchFamily="2" charset="0"/>
                <a:cs typeface="Gill Sans MT"/>
              </a:rPr>
              <a:t>4:35</a:t>
            </a:r>
            <a:r>
              <a:rPr b="0" spc="55" dirty="0">
                <a:latin typeface="Grammarsaurus" pitchFamily="2" charset="0"/>
                <a:cs typeface="Gill Sans MT"/>
              </a:rPr>
              <a:t> </a:t>
            </a:r>
            <a:r>
              <a:rPr b="0" spc="-25" dirty="0">
                <a:latin typeface="Grammarsaurus" pitchFamily="2" charset="0"/>
                <a:cs typeface="Gill Sans MT"/>
              </a:rPr>
              <a:t>pm</a:t>
            </a:r>
          </a:p>
          <a:p>
            <a:pPr>
              <a:lnSpc>
                <a:spcPct val="100000"/>
              </a:lnSpc>
            </a:pPr>
            <a:endParaRPr b="0" spc="-25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330"/>
              </a:spcBef>
            </a:pPr>
            <a:endParaRPr b="0" spc="-25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It</a:t>
            </a:r>
            <a:r>
              <a:rPr sz="2000" b="0" spc="-4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takes</a:t>
            </a:r>
            <a:r>
              <a:rPr sz="2000" b="0" spc="-4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Abdul</a:t>
            </a:r>
            <a:r>
              <a:rPr sz="2000" b="0" spc="-4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spc="6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42</a:t>
            </a:r>
            <a:r>
              <a:rPr sz="2000" b="0" spc="-4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spc="-2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minutes</a:t>
            </a:r>
            <a:r>
              <a:rPr sz="2000" b="0" spc="-4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to</a:t>
            </a:r>
            <a:r>
              <a:rPr sz="2000" b="0" spc="-4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get</a:t>
            </a:r>
            <a:r>
              <a:rPr sz="2000" b="0" spc="-4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from</a:t>
            </a:r>
            <a:r>
              <a:rPr sz="2000" b="0" spc="-4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his</a:t>
            </a:r>
            <a:r>
              <a:rPr sz="2000" b="0" spc="-4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spc="-2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house</a:t>
            </a:r>
            <a:r>
              <a:rPr sz="2000" b="0" spc="-4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to</a:t>
            </a:r>
            <a:r>
              <a:rPr sz="2000" b="0" spc="-4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</a:t>
            </a:r>
            <a:r>
              <a:rPr sz="2000" b="0" spc="-4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spc="-1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cinema.</a:t>
            </a:r>
            <a:endParaRPr sz="20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720"/>
              </a:spcBef>
            </a:pPr>
            <a:r>
              <a:rPr sz="2000" b="0" spc="-7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He</a:t>
            </a:r>
            <a:r>
              <a:rPr sz="2000" b="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spc="-2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needs</a:t>
            </a:r>
            <a:r>
              <a:rPr sz="2000" b="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to</a:t>
            </a:r>
            <a:r>
              <a:rPr sz="2000" b="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arrive</a:t>
            </a:r>
            <a:r>
              <a:rPr sz="2000" b="0" spc="-4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10</a:t>
            </a:r>
            <a:r>
              <a:rPr sz="2000" b="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spc="-2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minutes</a:t>
            </a:r>
            <a:r>
              <a:rPr sz="2000" b="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spc="-3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before</a:t>
            </a:r>
            <a:r>
              <a:rPr sz="2000" b="0" spc="-45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</a:t>
            </a:r>
            <a:r>
              <a:rPr sz="2000" b="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film</a:t>
            </a:r>
            <a:r>
              <a:rPr sz="2000" b="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spc="-1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starts.</a:t>
            </a: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835"/>
              </a:spcBef>
            </a:pPr>
            <a:endParaRPr sz="20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</a:pP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</a:t>
            </a:r>
            <a:r>
              <a:rPr sz="2000" b="0" spc="-2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is</a:t>
            </a:r>
            <a:r>
              <a:rPr sz="2000" b="0" spc="-2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</a:t>
            </a:r>
            <a:r>
              <a:rPr sz="2000" b="0" spc="-2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latest</a:t>
            </a:r>
            <a:r>
              <a:rPr sz="2000" b="0" spc="-2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spc="-1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time</a:t>
            </a:r>
            <a:r>
              <a:rPr sz="2000" b="0" spc="-2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Abdul</a:t>
            </a:r>
            <a:r>
              <a:rPr sz="2000" b="0" spc="-2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can</a:t>
            </a:r>
            <a:r>
              <a:rPr sz="2000" b="0" spc="-2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leave</a:t>
            </a:r>
            <a:r>
              <a:rPr sz="2000" b="0" spc="-2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his</a:t>
            </a:r>
            <a:r>
              <a:rPr sz="2000" b="0" spc="-2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b="0" spc="-1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house?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5437809" y="1989874"/>
            <a:ext cx="1307465" cy="6350"/>
            <a:chOff x="5437809" y="1989874"/>
            <a:chExt cx="1307465" cy="6350"/>
          </a:xfrm>
        </p:grpSpPr>
        <p:sp>
          <p:nvSpPr>
            <p:cNvPr id="34" name="object 34"/>
            <p:cNvSpPr/>
            <p:nvPr/>
          </p:nvSpPr>
          <p:spPr>
            <a:xfrm>
              <a:off x="5437809" y="1993049"/>
              <a:ext cx="1307465" cy="0"/>
            </a:xfrm>
            <a:custGeom>
              <a:avLst/>
              <a:gdLst/>
              <a:ahLst/>
              <a:cxnLst/>
              <a:rect l="l" t="t" r="r" b="b"/>
              <a:pathLst>
                <a:path w="1307465">
                  <a:moveTo>
                    <a:pt x="1307020" y="0"/>
                  </a:moveTo>
                  <a:lnTo>
                    <a:pt x="0" y="0"/>
                  </a:lnTo>
                </a:path>
              </a:pathLst>
            </a:custGeom>
            <a:solidFill>
              <a:srgbClr val="8BBE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437809" y="1993049"/>
              <a:ext cx="1307465" cy="0"/>
            </a:xfrm>
            <a:custGeom>
              <a:avLst/>
              <a:gdLst/>
              <a:ahLst/>
              <a:cxnLst/>
              <a:rect l="l" t="t" r="r" b="b"/>
              <a:pathLst>
                <a:path w="1307465">
                  <a:moveTo>
                    <a:pt x="0" y="0"/>
                  </a:moveTo>
                  <a:lnTo>
                    <a:pt x="1307020" y="0"/>
                  </a:lnTo>
                </a:path>
              </a:pathLst>
            </a:custGeom>
            <a:ln w="635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8699220" y="4967452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597"/>
                  </a:lnTo>
                  <a:lnTo>
                    <a:pt x="2244013" y="897597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048000" y="3987749"/>
              <a:ext cx="6096000" cy="581660"/>
            </a:xfrm>
            <a:custGeom>
              <a:avLst/>
              <a:gdLst/>
              <a:ahLst/>
              <a:cxnLst/>
              <a:rect l="l" t="t" r="r" b="b"/>
              <a:pathLst>
                <a:path w="6096000" h="581660">
                  <a:moveTo>
                    <a:pt x="6063259" y="0"/>
                  </a:moveTo>
                  <a:lnTo>
                    <a:pt x="32727" y="0"/>
                  </a:lnTo>
                  <a:lnTo>
                    <a:pt x="19984" y="2570"/>
                  </a:lnTo>
                  <a:lnTo>
                    <a:pt x="9582" y="9582"/>
                  </a:lnTo>
                  <a:lnTo>
                    <a:pt x="2570" y="19984"/>
                  </a:lnTo>
                  <a:lnTo>
                    <a:pt x="0" y="32727"/>
                  </a:lnTo>
                  <a:lnTo>
                    <a:pt x="0" y="548855"/>
                  </a:lnTo>
                  <a:lnTo>
                    <a:pt x="2570" y="561601"/>
                  </a:lnTo>
                  <a:lnTo>
                    <a:pt x="9582" y="572008"/>
                  </a:lnTo>
                  <a:lnTo>
                    <a:pt x="19984" y="579023"/>
                  </a:lnTo>
                  <a:lnTo>
                    <a:pt x="32727" y="581596"/>
                  </a:lnTo>
                  <a:lnTo>
                    <a:pt x="6063259" y="581596"/>
                  </a:lnTo>
                  <a:lnTo>
                    <a:pt x="6076004" y="579023"/>
                  </a:lnTo>
                  <a:lnTo>
                    <a:pt x="6086411" y="572008"/>
                  </a:lnTo>
                  <a:lnTo>
                    <a:pt x="6093427" y="561601"/>
                  </a:lnTo>
                  <a:lnTo>
                    <a:pt x="6096000" y="548855"/>
                  </a:lnTo>
                  <a:lnTo>
                    <a:pt x="6096000" y="32727"/>
                  </a:lnTo>
                  <a:lnTo>
                    <a:pt x="6093427" y="19984"/>
                  </a:lnTo>
                  <a:lnTo>
                    <a:pt x="6086411" y="9582"/>
                  </a:lnTo>
                  <a:lnTo>
                    <a:pt x="6076004" y="2570"/>
                  </a:lnTo>
                  <a:lnTo>
                    <a:pt x="6063259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048000" y="3987749"/>
              <a:ext cx="6096000" cy="581660"/>
            </a:xfrm>
            <a:custGeom>
              <a:avLst/>
              <a:gdLst/>
              <a:ahLst/>
              <a:cxnLst/>
              <a:rect l="l" t="t" r="r" b="b"/>
              <a:pathLst>
                <a:path w="6096000" h="581660">
                  <a:moveTo>
                    <a:pt x="6063259" y="581596"/>
                  </a:moveTo>
                  <a:lnTo>
                    <a:pt x="32727" y="581596"/>
                  </a:lnTo>
                  <a:lnTo>
                    <a:pt x="19984" y="579023"/>
                  </a:lnTo>
                  <a:lnTo>
                    <a:pt x="9582" y="572008"/>
                  </a:lnTo>
                  <a:lnTo>
                    <a:pt x="2570" y="561601"/>
                  </a:lnTo>
                  <a:lnTo>
                    <a:pt x="0" y="548855"/>
                  </a:lnTo>
                  <a:lnTo>
                    <a:pt x="0" y="32727"/>
                  </a:lnTo>
                  <a:lnTo>
                    <a:pt x="2570" y="19984"/>
                  </a:lnTo>
                  <a:lnTo>
                    <a:pt x="9582" y="9582"/>
                  </a:lnTo>
                  <a:lnTo>
                    <a:pt x="19984" y="2570"/>
                  </a:lnTo>
                  <a:lnTo>
                    <a:pt x="32727" y="0"/>
                  </a:lnTo>
                  <a:lnTo>
                    <a:pt x="6063259" y="0"/>
                  </a:lnTo>
                  <a:lnTo>
                    <a:pt x="6076004" y="2570"/>
                  </a:lnTo>
                  <a:lnTo>
                    <a:pt x="6086411" y="9582"/>
                  </a:lnTo>
                  <a:lnTo>
                    <a:pt x="6093427" y="19984"/>
                  </a:lnTo>
                  <a:lnTo>
                    <a:pt x="6096000" y="32727"/>
                  </a:lnTo>
                  <a:lnTo>
                    <a:pt x="6096000" y="548855"/>
                  </a:lnTo>
                  <a:lnTo>
                    <a:pt x="6093427" y="561601"/>
                  </a:lnTo>
                  <a:lnTo>
                    <a:pt x="6086411" y="572008"/>
                  </a:lnTo>
                  <a:lnTo>
                    <a:pt x="6076004" y="579023"/>
                  </a:lnTo>
                  <a:lnTo>
                    <a:pt x="6063259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4979111" y="1484820"/>
            <a:ext cx="2233930" cy="1031240"/>
            <a:chOff x="4979111" y="1484820"/>
            <a:chExt cx="2233930" cy="1031240"/>
          </a:xfrm>
        </p:grpSpPr>
        <p:sp>
          <p:nvSpPr>
            <p:cNvPr id="26" name="object 26"/>
            <p:cNvSpPr/>
            <p:nvPr/>
          </p:nvSpPr>
          <p:spPr>
            <a:xfrm>
              <a:off x="4985461" y="1491170"/>
              <a:ext cx="2221230" cy="1018540"/>
            </a:xfrm>
            <a:custGeom>
              <a:avLst/>
              <a:gdLst/>
              <a:ahLst/>
              <a:cxnLst/>
              <a:rect l="l" t="t" r="r" b="b"/>
              <a:pathLst>
                <a:path w="2221229" h="1018539">
                  <a:moveTo>
                    <a:pt x="2049411" y="0"/>
                  </a:moveTo>
                  <a:lnTo>
                    <a:pt x="171665" y="0"/>
                  </a:lnTo>
                  <a:lnTo>
                    <a:pt x="165533" y="45634"/>
                  </a:lnTo>
                  <a:lnTo>
                    <a:pt x="148227" y="86641"/>
                  </a:lnTo>
                  <a:lnTo>
                    <a:pt x="121385" y="121385"/>
                  </a:lnTo>
                  <a:lnTo>
                    <a:pt x="86641" y="148227"/>
                  </a:lnTo>
                  <a:lnTo>
                    <a:pt x="45634" y="165533"/>
                  </a:lnTo>
                  <a:lnTo>
                    <a:pt x="0" y="171665"/>
                  </a:lnTo>
                  <a:lnTo>
                    <a:pt x="0" y="846620"/>
                  </a:lnTo>
                  <a:lnTo>
                    <a:pt x="45634" y="852752"/>
                  </a:lnTo>
                  <a:lnTo>
                    <a:pt x="86641" y="870058"/>
                  </a:lnTo>
                  <a:lnTo>
                    <a:pt x="121385" y="896900"/>
                  </a:lnTo>
                  <a:lnTo>
                    <a:pt x="148227" y="931644"/>
                  </a:lnTo>
                  <a:lnTo>
                    <a:pt x="165533" y="972651"/>
                  </a:lnTo>
                  <a:lnTo>
                    <a:pt x="171665" y="1018286"/>
                  </a:lnTo>
                  <a:lnTo>
                    <a:pt x="2049411" y="1018286"/>
                  </a:lnTo>
                  <a:lnTo>
                    <a:pt x="2055544" y="972651"/>
                  </a:lnTo>
                  <a:lnTo>
                    <a:pt x="2072850" y="931644"/>
                  </a:lnTo>
                  <a:lnTo>
                    <a:pt x="2099694" y="896900"/>
                  </a:lnTo>
                  <a:lnTo>
                    <a:pt x="2134439" y="870058"/>
                  </a:lnTo>
                  <a:lnTo>
                    <a:pt x="2175450" y="852752"/>
                  </a:lnTo>
                  <a:lnTo>
                    <a:pt x="2221090" y="846620"/>
                  </a:lnTo>
                  <a:lnTo>
                    <a:pt x="2221090" y="171665"/>
                  </a:lnTo>
                  <a:lnTo>
                    <a:pt x="2175450" y="165533"/>
                  </a:lnTo>
                  <a:lnTo>
                    <a:pt x="2134439" y="148227"/>
                  </a:lnTo>
                  <a:lnTo>
                    <a:pt x="2099694" y="121385"/>
                  </a:lnTo>
                  <a:lnTo>
                    <a:pt x="2072850" y="86641"/>
                  </a:lnTo>
                  <a:lnTo>
                    <a:pt x="2055544" y="45634"/>
                  </a:lnTo>
                  <a:lnTo>
                    <a:pt x="2049411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985461" y="1491170"/>
              <a:ext cx="2221230" cy="1018540"/>
            </a:xfrm>
            <a:custGeom>
              <a:avLst/>
              <a:gdLst/>
              <a:ahLst/>
              <a:cxnLst/>
              <a:rect l="l" t="t" r="r" b="b"/>
              <a:pathLst>
                <a:path w="2221229" h="1018539">
                  <a:moveTo>
                    <a:pt x="2221090" y="846620"/>
                  </a:moveTo>
                  <a:lnTo>
                    <a:pt x="2221090" y="171665"/>
                  </a:lnTo>
                  <a:lnTo>
                    <a:pt x="2175450" y="165533"/>
                  </a:lnTo>
                  <a:lnTo>
                    <a:pt x="2134439" y="148227"/>
                  </a:lnTo>
                  <a:lnTo>
                    <a:pt x="2099694" y="121385"/>
                  </a:lnTo>
                  <a:lnTo>
                    <a:pt x="2072850" y="86641"/>
                  </a:lnTo>
                  <a:lnTo>
                    <a:pt x="2055544" y="45634"/>
                  </a:lnTo>
                  <a:lnTo>
                    <a:pt x="2049411" y="0"/>
                  </a:lnTo>
                  <a:lnTo>
                    <a:pt x="171665" y="0"/>
                  </a:lnTo>
                  <a:lnTo>
                    <a:pt x="165533" y="45634"/>
                  </a:lnTo>
                  <a:lnTo>
                    <a:pt x="148227" y="86641"/>
                  </a:lnTo>
                  <a:lnTo>
                    <a:pt x="121385" y="121385"/>
                  </a:lnTo>
                  <a:lnTo>
                    <a:pt x="86641" y="148227"/>
                  </a:lnTo>
                  <a:lnTo>
                    <a:pt x="45634" y="165533"/>
                  </a:lnTo>
                  <a:lnTo>
                    <a:pt x="0" y="171665"/>
                  </a:lnTo>
                  <a:lnTo>
                    <a:pt x="0" y="846620"/>
                  </a:lnTo>
                  <a:lnTo>
                    <a:pt x="45634" y="852752"/>
                  </a:lnTo>
                  <a:lnTo>
                    <a:pt x="86641" y="870058"/>
                  </a:lnTo>
                  <a:lnTo>
                    <a:pt x="121385" y="896900"/>
                  </a:lnTo>
                  <a:lnTo>
                    <a:pt x="148227" y="931644"/>
                  </a:lnTo>
                  <a:lnTo>
                    <a:pt x="165533" y="972651"/>
                  </a:lnTo>
                  <a:lnTo>
                    <a:pt x="171665" y="1018286"/>
                  </a:lnTo>
                  <a:lnTo>
                    <a:pt x="2049411" y="1018286"/>
                  </a:lnTo>
                  <a:lnTo>
                    <a:pt x="2055544" y="972651"/>
                  </a:lnTo>
                  <a:lnTo>
                    <a:pt x="2072850" y="931644"/>
                  </a:lnTo>
                  <a:lnTo>
                    <a:pt x="2099694" y="896900"/>
                  </a:lnTo>
                  <a:lnTo>
                    <a:pt x="2134439" y="870058"/>
                  </a:lnTo>
                  <a:lnTo>
                    <a:pt x="2175450" y="852752"/>
                  </a:lnTo>
                  <a:lnTo>
                    <a:pt x="2221090" y="84662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085816" y="1588376"/>
              <a:ext cx="2020570" cy="824230"/>
            </a:xfrm>
            <a:custGeom>
              <a:avLst/>
              <a:gdLst/>
              <a:ahLst/>
              <a:cxnLst/>
              <a:rect l="l" t="t" r="r" b="b"/>
              <a:pathLst>
                <a:path w="2020570" h="824230">
                  <a:moveTo>
                    <a:pt x="1864207" y="0"/>
                  </a:moveTo>
                  <a:lnTo>
                    <a:pt x="156146" y="0"/>
                  </a:lnTo>
                  <a:lnTo>
                    <a:pt x="148185" y="43900"/>
                  </a:lnTo>
                  <a:lnTo>
                    <a:pt x="126018" y="82026"/>
                  </a:lnTo>
                  <a:lnTo>
                    <a:pt x="92216" y="112090"/>
                  </a:lnTo>
                  <a:lnTo>
                    <a:pt x="49352" y="131806"/>
                  </a:lnTo>
                  <a:lnTo>
                    <a:pt x="0" y="138887"/>
                  </a:lnTo>
                  <a:lnTo>
                    <a:pt x="0" y="684987"/>
                  </a:lnTo>
                  <a:lnTo>
                    <a:pt x="49352" y="692067"/>
                  </a:lnTo>
                  <a:lnTo>
                    <a:pt x="92216" y="711784"/>
                  </a:lnTo>
                  <a:lnTo>
                    <a:pt x="126018" y="741850"/>
                  </a:lnTo>
                  <a:lnTo>
                    <a:pt x="148185" y="779980"/>
                  </a:lnTo>
                  <a:lnTo>
                    <a:pt x="156146" y="823887"/>
                  </a:lnTo>
                  <a:lnTo>
                    <a:pt x="1864207" y="823887"/>
                  </a:lnTo>
                  <a:lnTo>
                    <a:pt x="1872168" y="779980"/>
                  </a:lnTo>
                  <a:lnTo>
                    <a:pt x="1894336" y="741850"/>
                  </a:lnTo>
                  <a:lnTo>
                    <a:pt x="1928140" y="711784"/>
                  </a:lnTo>
                  <a:lnTo>
                    <a:pt x="1971007" y="692067"/>
                  </a:lnTo>
                  <a:lnTo>
                    <a:pt x="2020366" y="684987"/>
                  </a:lnTo>
                  <a:lnTo>
                    <a:pt x="2020366" y="138887"/>
                  </a:lnTo>
                  <a:lnTo>
                    <a:pt x="1971007" y="131806"/>
                  </a:lnTo>
                  <a:lnTo>
                    <a:pt x="1928140" y="112090"/>
                  </a:lnTo>
                  <a:lnTo>
                    <a:pt x="1894336" y="82026"/>
                  </a:lnTo>
                  <a:lnTo>
                    <a:pt x="1872168" y="43900"/>
                  </a:lnTo>
                  <a:lnTo>
                    <a:pt x="1864207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085816" y="1588376"/>
              <a:ext cx="2020570" cy="824230"/>
            </a:xfrm>
            <a:custGeom>
              <a:avLst/>
              <a:gdLst/>
              <a:ahLst/>
              <a:cxnLst/>
              <a:rect l="l" t="t" r="r" b="b"/>
              <a:pathLst>
                <a:path w="2020570" h="824230">
                  <a:moveTo>
                    <a:pt x="2020366" y="684987"/>
                  </a:moveTo>
                  <a:lnTo>
                    <a:pt x="2020366" y="138887"/>
                  </a:lnTo>
                  <a:lnTo>
                    <a:pt x="1971007" y="131806"/>
                  </a:lnTo>
                  <a:lnTo>
                    <a:pt x="1928140" y="112090"/>
                  </a:lnTo>
                  <a:lnTo>
                    <a:pt x="1894336" y="82026"/>
                  </a:lnTo>
                  <a:lnTo>
                    <a:pt x="1872168" y="43900"/>
                  </a:lnTo>
                  <a:lnTo>
                    <a:pt x="1864207" y="0"/>
                  </a:lnTo>
                  <a:lnTo>
                    <a:pt x="156146" y="0"/>
                  </a:lnTo>
                  <a:lnTo>
                    <a:pt x="148185" y="43900"/>
                  </a:lnTo>
                  <a:lnTo>
                    <a:pt x="126018" y="82026"/>
                  </a:lnTo>
                  <a:lnTo>
                    <a:pt x="92216" y="112090"/>
                  </a:lnTo>
                  <a:lnTo>
                    <a:pt x="49352" y="131806"/>
                  </a:lnTo>
                  <a:lnTo>
                    <a:pt x="0" y="138887"/>
                  </a:lnTo>
                  <a:lnTo>
                    <a:pt x="0" y="684987"/>
                  </a:lnTo>
                  <a:lnTo>
                    <a:pt x="49352" y="692067"/>
                  </a:lnTo>
                  <a:lnTo>
                    <a:pt x="92216" y="711784"/>
                  </a:lnTo>
                  <a:lnTo>
                    <a:pt x="126018" y="741850"/>
                  </a:lnTo>
                  <a:lnTo>
                    <a:pt x="148185" y="779980"/>
                  </a:lnTo>
                  <a:lnTo>
                    <a:pt x="156146" y="823887"/>
                  </a:lnTo>
                  <a:lnTo>
                    <a:pt x="1864207" y="823887"/>
                  </a:lnTo>
                  <a:lnTo>
                    <a:pt x="1872168" y="779980"/>
                  </a:lnTo>
                  <a:lnTo>
                    <a:pt x="1894336" y="741850"/>
                  </a:lnTo>
                  <a:lnTo>
                    <a:pt x="1928140" y="711784"/>
                  </a:lnTo>
                  <a:lnTo>
                    <a:pt x="1971007" y="692067"/>
                  </a:lnTo>
                  <a:lnTo>
                    <a:pt x="2020366" y="684987"/>
                  </a:lnTo>
                  <a:close/>
                </a:path>
              </a:pathLst>
            </a:custGeom>
            <a:ln w="635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>
            <a:spLocks noGrp="1"/>
          </p:cNvSpPr>
          <p:nvPr>
            <p:ph type="body" idx="1"/>
          </p:nvPr>
        </p:nvSpPr>
        <p:spPr>
          <a:xfrm>
            <a:off x="2514600" y="1616683"/>
            <a:ext cx="7180469" cy="2833468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655"/>
              </a:spcBef>
            </a:pPr>
            <a:r>
              <a:rPr dirty="0">
                <a:latin typeface="Grammarsaurus" pitchFamily="2" charset="0"/>
              </a:rPr>
              <a:t>FILM TICKET</a:t>
            </a:r>
          </a:p>
          <a:p>
            <a:pPr marL="1270" algn="ctr">
              <a:lnSpc>
                <a:spcPct val="100000"/>
              </a:lnSpc>
              <a:spcBef>
                <a:spcPts val="560"/>
              </a:spcBef>
            </a:pPr>
            <a:r>
              <a:rPr b="0" dirty="0">
                <a:latin typeface="Grammarsaurus" pitchFamily="2" charset="0"/>
                <a:cs typeface="Gill Sans MT"/>
              </a:rPr>
              <a:t>Start time: 4:35 pm</a:t>
            </a:r>
          </a:p>
          <a:p>
            <a:pPr>
              <a:lnSpc>
                <a:spcPct val="100000"/>
              </a:lnSpc>
            </a:pPr>
            <a:endParaRPr b="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330"/>
              </a:spcBef>
            </a:pPr>
            <a:endParaRPr b="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b="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It takes Abdul </a:t>
            </a:r>
            <a:r>
              <a:rPr sz="2000" b="0" u="heavy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42 minutes</a:t>
            </a:r>
            <a:r>
              <a:rPr sz="2000" b="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to get from his house to the cinema.</a:t>
            </a:r>
            <a:endParaRPr sz="20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720"/>
              </a:spcBef>
            </a:pPr>
            <a:r>
              <a:rPr sz="2000" b="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He needs to arrive </a:t>
            </a:r>
            <a:r>
              <a:rPr sz="2000" b="0" u="heavy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10 minutes</a:t>
            </a:r>
            <a:r>
              <a:rPr sz="2000" b="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before the film starts.</a:t>
            </a: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835"/>
              </a:spcBef>
            </a:pPr>
            <a:endParaRPr sz="20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</a:pPr>
            <a:r>
              <a:rPr sz="2000" b="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What is the latest time </a:t>
            </a:r>
            <a:r>
              <a:rPr sz="2000" b="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Abdul </a:t>
            </a:r>
            <a:r>
              <a:rPr sz="2000" b="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can leave his house?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5434634" y="1989874"/>
            <a:ext cx="1313815" cy="6350"/>
            <a:chOff x="5434634" y="1989874"/>
            <a:chExt cx="1313815" cy="6350"/>
          </a:xfrm>
        </p:grpSpPr>
        <p:sp>
          <p:nvSpPr>
            <p:cNvPr id="32" name="object 32"/>
            <p:cNvSpPr/>
            <p:nvPr/>
          </p:nvSpPr>
          <p:spPr>
            <a:xfrm>
              <a:off x="5437809" y="1993049"/>
              <a:ext cx="1307465" cy="0"/>
            </a:xfrm>
            <a:custGeom>
              <a:avLst/>
              <a:gdLst/>
              <a:ahLst/>
              <a:cxnLst/>
              <a:rect l="l" t="t" r="r" b="b"/>
              <a:pathLst>
                <a:path w="1307465">
                  <a:moveTo>
                    <a:pt x="1307020" y="0"/>
                  </a:moveTo>
                  <a:lnTo>
                    <a:pt x="0" y="0"/>
                  </a:lnTo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437809" y="1993049"/>
              <a:ext cx="1307465" cy="0"/>
            </a:xfrm>
            <a:custGeom>
              <a:avLst/>
              <a:gdLst/>
              <a:ahLst/>
              <a:cxnLst/>
              <a:rect l="l" t="t" r="r" b="b"/>
              <a:pathLst>
                <a:path w="1307465">
                  <a:moveTo>
                    <a:pt x="0" y="0"/>
                  </a:moveTo>
                  <a:lnTo>
                    <a:pt x="1307020" y="0"/>
                  </a:lnTo>
                </a:path>
              </a:pathLst>
            </a:custGeom>
            <a:ln w="635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1213458" y="4991938"/>
            <a:ext cx="52895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3:43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849982" y="5587313"/>
            <a:ext cx="451484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-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153256" y="5587313"/>
            <a:ext cx="3682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-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745328" y="5587313"/>
            <a:ext cx="53763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-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487522" y="4991938"/>
            <a:ext cx="5321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3:53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598264" y="4991938"/>
            <a:ext cx="5441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4:00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687668" y="4991938"/>
            <a:ext cx="5346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4:35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1465021" y="4858105"/>
            <a:ext cx="6781800" cy="1192530"/>
            <a:chOff x="1465021" y="4858105"/>
            <a:chExt cx="6781800" cy="1192530"/>
          </a:xfrm>
        </p:grpSpPr>
        <p:sp>
          <p:nvSpPr>
            <p:cNvPr id="42" name="object 42"/>
            <p:cNvSpPr/>
            <p:nvPr/>
          </p:nvSpPr>
          <p:spPr>
            <a:xfrm>
              <a:off x="1477733" y="5406898"/>
              <a:ext cx="4477385" cy="0"/>
            </a:xfrm>
            <a:custGeom>
              <a:avLst/>
              <a:gdLst/>
              <a:ahLst/>
              <a:cxnLst/>
              <a:rect l="l" t="t" r="r" b="b"/>
              <a:pathLst>
                <a:path w="4477385">
                  <a:moveTo>
                    <a:pt x="0" y="0"/>
                  </a:moveTo>
                  <a:lnTo>
                    <a:pt x="4477169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477721" y="5454307"/>
              <a:ext cx="1276350" cy="154940"/>
            </a:xfrm>
            <a:custGeom>
              <a:avLst/>
              <a:gdLst/>
              <a:ahLst/>
              <a:cxnLst/>
              <a:rect l="l" t="t" r="r" b="b"/>
              <a:pathLst>
                <a:path w="1276350" h="154939">
                  <a:moveTo>
                    <a:pt x="0" y="0"/>
                  </a:moveTo>
                  <a:lnTo>
                    <a:pt x="29722" y="51142"/>
                  </a:lnTo>
                  <a:lnTo>
                    <a:pt x="79006" y="79554"/>
                  </a:lnTo>
                  <a:lnTo>
                    <a:pt x="147890" y="103420"/>
                  </a:lnTo>
                  <a:lnTo>
                    <a:pt x="188617" y="113649"/>
                  </a:lnTo>
                  <a:lnTo>
                    <a:pt x="232965" y="122741"/>
                  </a:lnTo>
                  <a:lnTo>
                    <a:pt x="280509" y="130696"/>
                  </a:lnTo>
                  <a:lnTo>
                    <a:pt x="330822" y="137515"/>
                  </a:lnTo>
                  <a:lnTo>
                    <a:pt x="383478" y="143198"/>
                  </a:lnTo>
                  <a:lnTo>
                    <a:pt x="438052" y="147744"/>
                  </a:lnTo>
                  <a:lnTo>
                    <a:pt x="494117" y="151153"/>
                  </a:lnTo>
                  <a:lnTo>
                    <a:pt x="551247" y="153426"/>
                  </a:lnTo>
                  <a:lnTo>
                    <a:pt x="609017" y="154562"/>
                  </a:lnTo>
                  <a:lnTo>
                    <a:pt x="666999" y="154562"/>
                  </a:lnTo>
                  <a:lnTo>
                    <a:pt x="724768" y="153426"/>
                  </a:lnTo>
                  <a:lnTo>
                    <a:pt x="781898" y="151153"/>
                  </a:lnTo>
                  <a:lnTo>
                    <a:pt x="837963" y="147744"/>
                  </a:lnTo>
                  <a:lnTo>
                    <a:pt x="892537" y="143198"/>
                  </a:lnTo>
                  <a:lnTo>
                    <a:pt x="945193" y="137515"/>
                  </a:lnTo>
                  <a:lnTo>
                    <a:pt x="995505" y="130696"/>
                  </a:lnTo>
                  <a:lnTo>
                    <a:pt x="1043049" y="122741"/>
                  </a:lnTo>
                  <a:lnTo>
                    <a:pt x="1087396" y="113649"/>
                  </a:lnTo>
                  <a:lnTo>
                    <a:pt x="1128122" y="103420"/>
                  </a:lnTo>
                  <a:lnTo>
                    <a:pt x="1164800" y="92055"/>
                  </a:lnTo>
                  <a:lnTo>
                    <a:pt x="1224309" y="65916"/>
                  </a:lnTo>
                  <a:lnTo>
                    <a:pt x="1262514" y="35231"/>
                  </a:lnTo>
                  <a:lnTo>
                    <a:pt x="1272562" y="18183"/>
                  </a:lnTo>
                  <a:lnTo>
                    <a:pt x="1276007" y="0"/>
                  </a:lnTo>
                </a:path>
              </a:pathLst>
            </a:custGeom>
            <a:ln w="25399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753715" y="5454307"/>
              <a:ext cx="1116965" cy="154940"/>
            </a:xfrm>
            <a:custGeom>
              <a:avLst/>
              <a:gdLst/>
              <a:ahLst/>
              <a:cxnLst/>
              <a:rect l="l" t="t" r="r" b="b"/>
              <a:pathLst>
                <a:path w="1116964" h="154939">
                  <a:moveTo>
                    <a:pt x="0" y="0"/>
                  </a:moveTo>
                  <a:lnTo>
                    <a:pt x="14224" y="38504"/>
                  </a:lnTo>
                  <a:lnTo>
                    <a:pt x="54253" y="71508"/>
                  </a:lnTo>
                  <a:lnTo>
                    <a:pt x="116115" y="99011"/>
                  </a:lnTo>
                  <a:lnTo>
                    <a:pt x="153993" y="110700"/>
                  </a:lnTo>
                  <a:lnTo>
                    <a:pt x="195841" y="121013"/>
                  </a:lnTo>
                  <a:lnTo>
                    <a:pt x="241162" y="129952"/>
                  </a:lnTo>
                  <a:lnTo>
                    <a:pt x="289461" y="137515"/>
                  </a:lnTo>
                  <a:lnTo>
                    <a:pt x="340241" y="143703"/>
                  </a:lnTo>
                  <a:lnTo>
                    <a:pt x="393006" y="148516"/>
                  </a:lnTo>
                  <a:lnTo>
                    <a:pt x="447259" y="151954"/>
                  </a:lnTo>
                  <a:lnTo>
                    <a:pt x="502505" y="154017"/>
                  </a:lnTo>
                  <a:lnTo>
                    <a:pt x="558247" y="154705"/>
                  </a:lnTo>
                  <a:lnTo>
                    <a:pt x="613989" y="154017"/>
                  </a:lnTo>
                  <a:lnTo>
                    <a:pt x="669235" y="151954"/>
                  </a:lnTo>
                  <a:lnTo>
                    <a:pt x="723488" y="148516"/>
                  </a:lnTo>
                  <a:lnTo>
                    <a:pt x="776253" y="143703"/>
                  </a:lnTo>
                  <a:lnTo>
                    <a:pt x="827033" y="137515"/>
                  </a:lnTo>
                  <a:lnTo>
                    <a:pt x="875332" y="129952"/>
                  </a:lnTo>
                  <a:lnTo>
                    <a:pt x="920653" y="121013"/>
                  </a:lnTo>
                  <a:lnTo>
                    <a:pt x="962501" y="110700"/>
                  </a:lnTo>
                  <a:lnTo>
                    <a:pt x="1000379" y="99011"/>
                  </a:lnTo>
                  <a:lnTo>
                    <a:pt x="1062241" y="71508"/>
                  </a:lnTo>
                  <a:lnTo>
                    <a:pt x="1102270" y="38504"/>
                  </a:lnTo>
                  <a:lnTo>
                    <a:pt x="1112856" y="19939"/>
                  </a:lnTo>
                  <a:lnTo>
                    <a:pt x="1116495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3870210" y="5454307"/>
              <a:ext cx="2084705" cy="154940"/>
            </a:xfrm>
            <a:custGeom>
              <a:avLst/>
              <a:gdLst/>
              <a:ahLst/>
              <a:cxnLst/>
              <a:rect l="l" t="t" r="r" b="b"/>
              <a:pathLst>
                <a:path w="2084704" h="154939">
                  <a:moveTo>
                    <a:pt x="0" y="0"/>
                  </a:moveTo>
                  <a:lnTo>
                    <a:pt x="22488" y="35567"/>
                  </a:lnTo>
                  <a:lnTo>
                    <a:pt x="60692" y="56701"/>
                  </a:lnTo>
                  <a:lnTo>
                    <a:pt x="115482" y="75773"/>
                  </a:lnTo>
                  <a:lnTo>
                    <a:pt x="185156" y="92784"/>
                  </a:lnTo>
                  <a:lnTo>
                    <a:pt x="225043" y="100516"/>
                  </a:lnTo>
                  <a:lnTo>
                    <a:pt x="268013" y="107732"/>
                  </a:lnTo>
                  <a:lnTo>
                    <a:pt x="313854" y="114434"/>
                  </a:lnTo>
                  <a:lnTo>
                    <a:pt x="362353" y="120619"/>
                  </a:lnTo>
                  <a:lnTo>
                    <a:pt x="413297" y="126289"/>
                  </a:lnTo>
                  <a:lnTo>
                    <a:pt x="466473" y="131444"/>
                  </a:lnTo>
                  <a:lnTo>
                    <a:pt x="521669" y="136083"/>
                  </a:lnTo>
                  <a:lnTo>
                    <a:pt x="578673" y="140207"/>
                  </a:lnTo>
                  <a:lnTo>
                    <a:pt x="637272" y="143815"/>
                  </a:lnTo>
                  <a:lnTo>
                    <a:pt x="697253" y="146908"/>
                  </a:lnTo>
                  <a:lnTo>
                    <a:pt x="758403" y="149485"/>
                  </a:lnTo>
                  <a:lnTo>
                    <a:pt x="820510" y="151547"/>
                  </a:lnTo>
                  <a:lnTo>
                    <a:pt x="883361" y="153094"/>
                  </a:lnTo>
                  <a:lnTo>
                    <a:pt x="946743" y="154125"/>
                  </a:lnTo>
                  <a:lnTo>
                    <a:pt x="1010445" y="154640"/>
                  </a:lnTo>
                  <a:lnTo>
                    <a:pt x="1074253" y="154640"/>
                  </a:lnTo>
                  <a:lnTo>
                    <a:pt x="1137954" y="154125"/>
                  </a:lnTo>
                  <a:lnTo>
                    <a:pt x="1201337" y="153094"/>
                  </a:lnTo>
                  <a:lnTo>
                    <a:pt x="1264188" y="151547"/>
                  </a:lnTo>
                  <a:lnTo>
                    <a:pt x="1326294" y="149485"/>
                  </a:lnTo>
                  <a:lnTo>
                    <a:pt x="1387444" y="146908"/>
                  </a:lnTo>
                  <a:lnTo>
                    <a:pt x="1447424" y="143815"/>
                  </a:lnTo>
                  <a:lnTo>
                    <a:pt x="1506023" y="140207"/>
                  </a:lnTo>
                  <a:lnTo>
                    <a:pt x="1563026" y="136083"/>
                  </a:lnTo>
                  <a:lnTo>
                    <a:pt x="1618222" y="131444"/>
                  </a:lnTo>
                  <a:lnTo>
                    <a:pt x="1671398" y="126289"/>
                  </a:lnTo>
                  <a:lnTo>
                    <a:pt x="1722341" y="120619"/>
                  </a:lnTo>
                  <a:lnTo>
                    <a:pt x="1770839" y="114434"/>
                  </a:lnTo>
                  <a:lnTo>
                    <a:pt x="1816679" y="107732"/>
                  </a:lnTo>
                  <a:lnTo>
                    <a:pt x="1859648" y="100516"/>
                  </a:lnTo>
                  <a:lnTo>
                    <a:pt x="1899534" y="92784"/>
                  </a:lnTo>
                  <a:lnTo>
                    <a:pt x="1969206" y="75773"/>
                  </a:lnTo>
                  <a:lnTo>
                    <a:pt x="2023993" y="56701"/>
                  </a:lnTo>
                  <a:lnTo>
                    <a:pt x="2062195" y="35567"/>
                  </a:lnTo>
                  <a:lnTo>
                    <a:pt x="2082111" y="12371"/>
                  </a:lnTo>
                  <a:lnTo>
                    <a:pt x="2084679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030428" y="5101530"/>
              <a:ext cx="972819" cy="706120"/>
            </a:xfrm>
            <a:custGeom>
              <a:avLst/>
              <a:gdLst/>
              <a:ahLst/>
              <a:cxnLst/>
              <a:rect l="l" t="t" r="r" b="b"/>
              <a:pathLst>
                <a:path w="972820" h="706120">
                  <a:moveTo>
                    <a:pt x="0" y="705548"/>
                  </a:moveTo>
                  <a:lnTo>
                    <a:pt x="474129" y="0"/>
                  </a:lnTo>
                  <a:lnTo>
                    <a:pt x="972438" y="705548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7267498" y="4864455"/>
              <a:ext cx="474345" cy="474345"/>
            </a:xfrm>
            <a:custGeom>
              <a:avLst/>
              <a:gdLst/>
              <a:ahLst/>
              <a:cxnLst/>
              <a:rect l="l" t="t" r="r" b="b"/>
              <a:pathLst>
                <a:path w="474345" h="474345">
                  <a:moveTo>
                    <a:pt x="237058" y="0"/>
                  </a:moveTo>
                  <a:lnTo>
                    <a:pt x="189282" y="4816"/>
                  </a:lnTo>
                  <a:lnTo>
                    <a:pt x="144784" y="18629"/>
                  </a:lnTo>
                  <a:lnTo>
                    <a:pt x="104516" y="40486"/>
                  </a:lnTo>
                  <a:lnTo>
                    <a:pt x="69432" y="69434"/>
                  </a:lnTo>
                  <a:lnTo>
                    <a:pt x="40485" y="104519"/>
                  </a:lnTo>
                  <a:lnTo>
                    <a:pt x="18629" y="144789"/>
                  </a:lnTo>
                  <a:lnTo>
                    <a:pt x="4816" y="189291"/>
                  </a:lnTo>
                  <a:lnTo>
                    <a:pt x="0" y="237070"/>
                  </a:lnTo>
                  <a:lnTo>
                    <a:pt x="4816" y="284846"/>
                  </a:lnTo>
                  <a:lnTo>
                    <a:pt x="18629" y="329344"/>
                  </a:lnTo>
                  <a:lnTo>
                    <a:pt x="40485" y="369612"/>
                  </a:lnTo>
                  <a:lnTo>
                    <a:pt x="69432" y="404696"/>
                  </a:lnTo>
                  <a:lnTo>
                    <a:pt x="104516" y="433643"/>
                  </a:lnTo>
                  <a:lnTo>
                    <a:pt x="144784" y="455499"/>
                  </a:lnTo>
                  <a:lnTo>
                    <a:pt x="189282" y="469312"/>
                  </a:lnTo>
                  <a:lnTo>
                    <a:pt x="237058" y="474129"/>
                  </a:lnTo>
                  <a:lnTo>
                    <a:pt x="284838" y="469312"/>
                  </a:lnTo>
                  <a:lnTo>
                    <a:pt x="329339" y="455499"/>
                  </a:lnTo>
                  <a:lnTo>
                    <a:pt x="369609" y="433643"/>
                  </a:lnTo>
                  <a:lnTo>
                    <a:pt x="404695" y="404696"/>
                  </a:lnTo>
                  <a:lnTo>
                    <a:pt x="433642" y="369612"/>
                  </a:lnTo>
                  <a:lnTo>
                    <a:pt x="455499" y="329344"/>
                  </a:lnTo>
                  <a:lnTo>
                    <a:pt x="469312" y="284846"/>
                  </a:lnTo>
                  <a:lnTo>
                    <a:pt x="474129" y="237070"/>
                  </a:lnTo>
                  <a:lnTo>
                    <a:pt x="469312" y="189291"/>
                  </a:lnTo>
                  <a:lnTo>
                    <a:pt x="455499" y="144789"/>
                  </a:lnTo>
                  <a:lnTo>
                    <a:pt x="433642" y="104519"/>
                  </a:lnTo>
                  <a:lnTo>
                    <a:pt x="404695" y="69434"/>
                  </a:lnTo>
                  <a:lnTo>
                    <a:pt x="369609" y="40486"/>
                  </a:lnTo>
                  <a:lnTo>
                    <a:pt x="329339" y="18629"/>
                  </a:lnTo>
                  <a:lnTo>
                    <a:pt x="284838" y="4816"/>
                  </a:lnTo>
                  <a:lnTo>
                    <a:pt x="2370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7267498" y="4864455"/>
              <a:ext cx="474345" cy="474345"/>
            </a:xfrm>
            <a:custGeom>
              <a:avLst/>
              <a:gdLst/>
              <a:ahLst/>
              <a:cxnLst/>
              <a:rect l="l" t="t" r="r" b="b"/>
              <a:pathLst>
                <a:path w="474345" h="474345">
                  <a:moveTo>
                    <a:pt x="474129" y="237070"/>
                  </a:moveTo>
                  <a:lnTo>
                    <a:pt x="469312" y="284846"/>
                  </a:lnTo>
                  <a:lnTo>
                    <a:pt x="455499" y="329344"/>
                  </a:lnTo>
                  <a:lnTo>
                    <a:pt x="433642" y="369612"/>
                  </a:lnTo>
                  <a:lnTo>
                    <a:pt x="404695" y="404696"/>
                  </a:lnTo>
                  <a:lnTo>
                    <a:pt x="369609" y="433643"/>
                  </a:lnTo>
                  <a:lnTo>
                    <a:pt x="329339" y="455499"/>
                  </a:lnTo>
                  <a:lnTo>
                    <a:pt x="284838" y="469312"/>
                  </a:lnTo>
                  <a:lnTo>
                    <a:pt x="237058" y="474129"/>
                  </a:lnTo>
                  <a:lnTo>
                    <a:pt x="189282" y="469312"/>
                  </a:lnTo>
                  <a:lnTo>
                    <a:pt x="144784" y="455499"/>
                  </a:lnTo>
                  <a:lnTo>
                    <a:pt x="104516" y="433643"/>
                  </a:lnTo>
                  <a:lnTo>
                    <a:pt x="69432" y="404696"/>
                  </a:lnTo>
                  <a:lnTo>
                    <a:pt x="40485" y="369612"/>
                  </a:lnTo>
                  <a:lnTo>
                    <a:pt x="18629" y="329344"/>
                  </a:lnTo>
                  <a:lnTo>
                    <a:pt x="4816" y="284846"/>
                  </a:lnTo>
                  <a:lnTo>
                    <a:pt x="0" y="237070"/>
                  </a:lnTo>
                  <a:lnTo>
                    <a:pt x="4816" y="189291"/>
                  </a:lnTo>
                  <a:lnTo>
                    <a:pt x="18629" y="144789"/>
                  </a:lnTo>
                  <a:lnTo>
                    <a:pt x="40485" y="104519"/>
                  </a:lnTo>
                  <a:lnTo>
                    <a:pt x="69432" y="69434"/>
                  </a:lnTo>
                  <a:lnTo>
                    <a:pt x="104516" y="40486"/>
                  </a:lnTo>
                  <a:lnTo>
                    <a:pt x="144784" y="18629"/>
                  </a:lnTo>
                  <a:lnTo>
                    <a:pt x="189282" y="4816"/>
                  </a:lnTo>
                  <a:lnTo>
                    <a:pt x="237058" y="0"/>
                  </a:lnTo>
                  <a:lnTo>
                    <a:pt x="284838" y="4816"/>
                  </a:lnTo>
                  <a:lnTo>
                    <a:pt x="329339" y="18629"/>
                  </a:lnTo>
                  <a:lnTo>
                    <a:pt x="369609" y="40486"/>
                  </a:lnTo>
                  <a:lnTo>
                    <a:pt x="404695" y="69434"/>
                  </a:lnTo>
                  <a:lnTo>
                    <a:pt x="433642" y="104519"/>
                  </a:lnTo>
                  <a:lnTo>
                    <a:pt x="455499" y="144789"/>
                  </a:lnTo>
                  <a:lnTo>
                    <a:pt x="469312" y="189291"/>
                  </a:lnTo>
                  <a:lnTo>
                    <a:pt x="474129" y="237070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793356" y="5570008"/>
              <a:ext cx="474345" cy="474345"/>
            </a:xfrm>
            <a:custGeom>
              <a:avLst/>
              <a:gdLst/>
              <a:ahLst/>
              <a:cxnLst/>
              <a:rect l="l" t="t" r="r" b="b"/>
              <a:pathLst>
                <a:path w="474345" h="474345">
                  <a:moveTo>
                    <a:pt x="237070" y="0"/>
                  </a:moveTo>
                  <a:lnTo>
                    <a:pt x="189291" y="4816"/>
                  </a:lnTo>
                  <a:lnTo>
                    <a:pt x="144789" y="18631"/>
                  </a:lnTo>
                  <a:lnTo>
                    <a:pt x="104519" y="40489"/>
                  </a:lnTo>
                  <a:lnTo>
                    <a:pt x="69434" y="69438"/>
                  </a:lnTo>
                  <a:lnTo>
                    <a:pt x="40486" y="104525"/>
                  </a:lnTo>
                  <a:lnTo>
                    <a:pt x="18629" y="144794"/>
                  </a:lnTo>
                  <a:lnTo>
                    <a:pt x="4816" y="189294"/>
                  </a:lnTo>
                  <a:lnTo>
                    <a:pt x="0" y="237070"/>
                  </a:lnTo>
                  <a:lnTo>
                    <a:pt x="4816" y="284850"/>
                  </a:lnTo>
                  <a:lnTo>
                    <a:pt x="18629" y="329352"/>
                  </a:lnTo>
                  <a:lnTo>
                    <a:pt x="40486" y="369622"/>
                  </a:lnTo>
                  <a:lnTo>
                    <a:pt x="69434" y="404707"/>
                  </a:lnTo>
                  <a:lnTo>
                    <a:pt x="104519" y="433655"/>
                  </a:lnTo>
                  <a:lnTo>
                    <a:pt x="144789" y="455512"/>
                  </a:lnTo>
                  <a:lnTo>
                    <a:pt x="189291" y="469325"/>
                  </a:lnTo>
                  <a:lnTo>
                    <a:pt x="237070" y="474141"/>
                  </a:lnTo>
                  <a:lnTo>
                    <a:pt x="284850" y="469325"/>
                  </a:lnTo>
                  <a:lnTo>
                    <a:pt x="329352" y="455512"/>
                  </a:lnTo>
                  <a:lnTo>
                    <a:pt x="369622" y="433655"/>
                  </a:lnTo>
                  <a:lnTo>
                    <a:pt x="404707" y="404707"/>
                  </a:lnTo>
                  <a:lnTo>
                    <a:pt x="433655" y="369622"/>
                  </a:lnTo>
                  <a:lnTo>
                    <a:pt x="455512" y="329352"/>
                  </a:lnTo>
                  <a:lnTo>
                    <a:pt x="469325" y="284850"/>
                  </a:lnTo>
                  <a:lnTo>
                    <a:pt x="474141" y="237070"/>
                  </a:lnTo>
                  <a:lnTo>
                    <a:pt x="469325" y="189294"/>
                  </a:lnTo>
                  <a:lnTo>
                    <a:pt x="455512" y="144794"/>
                  </a:lnTo>
                  <a:lnTo>
                    <a:pt x="433655" y="104525"/>
                  </a:lnTo>
                  <a:lnTo>
                    <a:pt x="404707" y="69438"/>
                  </a:lnTo>
                  <a:lnTo>
                    <a:pt x="369622" y="40489"/>
                  </a:lnTo>
                  <a:lnTo>
                    <a:pt x="329352" y="18631"/>
                  </a:lnTo>
                  <a:lnTo>
                    <a:pt x="284850" y="4816"/>
                  </a:lnTo>
                  <a:lnTo>
                    <a:pt x="2370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793356" y="5570008"/>
              <a:ext cx="474345" cy="474345"/>
            </a:xfrm>
            <a:custGeom>
              <a:avLst/>
              <a:gdLst/>
              <a:ahLst/>
              <a:cxnLst/>
              <a:rect l="l" t="t" r="r" b="b"/>
              <a:pathLst>
                <a:path w="474345" h="474345">
                  <a:moveTo>
                    <a:pt x="474141" y="237070"/>
                  </a:moveTo>
                  <a:lnTo>
                    <a:pt x="469325" y="284850"/>
                  </a:lnTo>
                  <a:lnTo>
                    <a:pt x="455512" y="329352"/>
                  </a:lnTo>
                  <a:lnTo>
                    <a:pt x="433655" y="369622"/>
                  </a:lnTo>
                  <a:lnTo>
                    <a:pt x="404707" y="404707"/>
                  </a:lnTo>
                  <a:lnTo>
                    <a:pt x="369622" y="433655"/>
                  </a:lnTo>
                  <a:lnTo>
                    <a:pt x="329352" y="455512"/>
                  </a:lnTo>
                  <a:lnTo>
                    <a:pt x="284850" y="469325"/>
                  </a:lnTo>
                  <a:lnTo>
                    <a:pt x="237070" y="474141"/>
                  </a:lnTo>
                  <a:lnTo>
                    <a:pt x="189291" y="469325"/>
                  </a:lnTo>
                  <a:lnTo>
                    <a:pt x="144789" y="455512"/>
                  </a:lnTo>
                  <a:lnTo>
                    <a:pt x="104519" y="433655"/>
                  </a:lnTo>
                  <a:lnTo>
                    <a:pt x="69434" y="404707"/>
                  </a:lnTo>
                  <a:lnTo>
                    <a:pt x="40486" y="369622"/>
                  </a:lnTo>
                  <a:lnTo>
                    <a:pt x="18629" y="329352"/>
                  </a:lnTo>
                  <a:lnTo>
                    <a:pt x="4816" y="284850"/>
                  </a:lnTo>
                  <a:lnTo>
                    <a:pt x="0" y="237070"/>
                  </a:lnTo>
                  <a:lnTo>
                    <a:pt x="4816" y="189294"/>
                  </a:lnTo>
                  <a:lnTo>
                    <a:pt x="18629" y="144794"/>
                  </a:lnTo>
                  <a:lnTo>
                    <a:pt x="40486" y="104525"/>
                  </a:lnTo>
                  <a:lnTo>
                    <a:pt x="69434" y="69438"/>
                  </a:lnTo>
                  <a:lnTo>
                    <a:pt x="104519" y="40489"/>
                  </a:lnTo>
                  <a:lnTo>
                    <a:pt x="144789" y="18631"/>
                  </a:lnTo>
                  <a:lnTo>
                    <a:pt x="189291" y="4816"/>
                  </a:lnTo>
                  <a:lnTo>
                    <a:pt x="237070" y="0"/>
                  </a:lnTo>
                  <a:lnTo>
                    <a:pt x="284850" y="4816"/>
                  </a:lnTo>
                  <a:lnTo>
                    <a:pt x="329352" y="18631"/>
                  </a:lnTo>
                  <a:lnTo>
                    <a:pt x="369622" y="40489"/>
                  </a:lnTo>
                  <a:lnTo>
                    <a:pt x="404707" y="69438"/>
                  </a:lnTo>
                  <a:lnTo>
                    <a:pt x="433655" y="104525"/>
                  </a:lnTo>
                  <a:lnTo>
                    <a:pt x="455512" y="144794"/>
                  </a:lnTo>
                  <a:lnTo>
                    <a:pt x="469325" y="189294"/>
                  </a:lnTo>
                  <a:lnTo>
                    <a:pt x="474141" y="237070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7765821" y="5570008"/>
              <a:ext cx="474345" cy="474345"/>
            </a:xfrm>
            <a:custGeom>
              <a:avLst/>
              <a:gdLst/>
              <a:ahLst/>
              <a:cxnLst/>
              <a:rect l="l" t="t" r="r" b="b"/>
              <a:pathLst>
                <a:path w="474345" h="474345">
                  <a:moveTo>
                    <a:pt x="237058" y="0"/>
                  </a:moveTo>
                  <a:lnTo>
                    <a:pt x="189278" y="4816"/>
                  </a:lnTo>
                  <a:lnTo>
                    <a:pt x="144778" y="18631"/>
                  </a:lnTo>
                  <a:lnTo>
                    <a:pt x="104510" y="40489"/>
                  </a:lnTo>
                  <a:lnTo>
                    <a:pt x="69427" y="69438"/>
                  </a:lnTo>
                  <a:lnTo>
                    <a:pt x="40482" y="104525"/>
                  </a:lnTo>
                  <a:lnTo>
                    <a:pt x="18627" y="144794"/>
                  </a:lnTo>
                  <a:lnTo>
                    <a:pt x="4815" y="189294"/>
                  </a:lnTo>
                  <a:lnTo>
                    <a:pt x="0" y="237070"/>
                  </a:lnTo>
                  <a:lnTo>
                    <a:pt x="4815" y="284850"/>
                  </a:lnTo>
                  <a:lnTo>
                    <a:pt x="18627" y="329352"/>
                  </a:lnTo>
                  <a:lnTo>
                    <a:pt x="40482" y="369622"/>
                  </a:lnTo>
                  <a:lnTo>
                    <a:pt x="69427" y="404707"/>
                  </a:lnTo>
                  <a:lnTo>
                    <a:pt x="104510" y="433655"/>
                  </a:lnTo>
                  <a:lnTo>
                    <a:pt x="144778" y="455512"/>
                  </a:lnTo>
                  <a:lnTo>
                    <a:pt x="189278" y="469325"/>
                  </a:lnTo>
                  <a:lnTo>
                    <a:pt x="237058" y="474141"/>
                  </a:lnTo>
                  <a:lnTo>
                    <a:pt x="284838" y="469325"/>
                  </a:lnTo>
                  <a:lnTo>
                    <a:pt x="329339" y="455512"/>
                  </a:lnTo>
                  <a:lnTo>
                    <a:pt x="369609" y="433655"/>
                  </a:lnTo>
                  <a:lnTo>
                    <a:pt x="404695" y="404707"/>
                  </a:lnTo>
                  <a:lnTo>
                    <a:pt x="433642" y="369622"/>
                  </a:lnTo>
                  <a:lnTo>
                    <a:pt x="455499" y="329352"/>
                  </a:lnTo>
                  <a:lnTo>
                    <a:pt x="469312" y="284850"/>
                  </a:lnTo>
                  <a:lnTo>
                    <a:pt x="474129" y="237070"/>
                  </a:lnTo>
                  <a:lnTo>
                    <a:pt x="469312" y="189294"/>
                  </a:lnTo>
                  <a:lnTo>
                    <a:pt x="455499" y="144794"/>
                  </a:lnTo>
                  <a:lnTo>
                    <a:pt x="433642" y="104525"/>
                  </a:lnTo>
                  <a:lnTo>
                    <a:pt x="404695" y="69438"/>
                  </a:lnTo>
                  <a:lnTo>
                    <a:pt x="369609" y="40489"/>
                  </a:lnTo>
                  <a:lnTo>
                    <a:pt x="329339" y="18631"/>
                  </a:lnTo>
                  <a:lnTo>
                    <a:pt x="284838" y="4816"/>
                  </a:lnTo>
                  <a:lnTo>
                    <a:pt x="2370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7765821" y="5570008"/>
              <a:ext cx="474345" cy="474345"/>
            </a:xfrm>
            <a:custGeom>
              <a:avLst/>
              <a:gdLst/>
              <a:ahLst/>
              <a:cxnLst/>
              <a:rect l="l" t="t" r="r" b="b"/>
              <a:pathLst>
                <a:path w="474345" h="474345">
                  <a:moveTo>
                    <a:pt x="474129" y="237070"/>
                  </a:moveTo>
                  <a:lnTo>
                    <a:pt x="469312" y="284850"/>
                  </a:lnTo>
                  <a:lnTo>
                    <a:pt x="455499" y="329352"/>
                  </a:lnTo>
                  <a:lnTo>
                    <a:pt x="433642" y="369622"/>
                  </a:lnTo>
                  <a:lnTo>
                    <a:pt x="404695" y="404707"/>
                  </a:lnTo>
                  <a:lnTo>
                    <a:pt x="369609" y="433655"/>
                  </a:lnTo>
                  <a:lnTo>
                    <a:pt x="329339" y="455512"/>
                  </a:lnTo>
                  <a:lnTo>
                    <a:pt x="284838" y="469325"/>
                  </a:lnTo>
                  <a:lnTo>
                    <a:pt x="237058" y="474141"/>
                  </a:lnTo>
                  <a:lnTo>
                    <a:pt x="189278" y="469325"/>
                  </a:lnTo>
                  <a:lnTo>
                    <a:pt x="144778" y="455512"/>
                  </a:lnTo>
                  <a:lnTo>
                    <a:pt x="104510" y="433655"/>
                  </a:lnTo>
                  <a:lnTo>
                    <a:pt x="69427" y="404707"/>
                  </a:lnTo>
                  <a:lnTo>
                    <a:pt x="40482" y="369622"/>
                  </a:lnTo>
                  <a:lnTo>
                    <a:pt x="18627" y="329352"/>
                  </a:lnTo>
                  <a:lnTo>
                    <a:pt x="4815" y="284850"/>
                  </a:lnTo>
                  <a:lnTo>
                    <a:pt x="0" y="237070"/>
                  </a:lnTo>
                  <a:lnTo>
                    <a:pt x="4815" y="189294"/>
                  </a:lnTo>
                  <a:lnTo>
                    <a:pt x="18627" y="144794"/>
                  </a:lnTo>
                  <a:lnTo>
                    <a:pt x="40482" y="104525"/>
                  </a:lnTo>
                  <a:lnTo>
                    <a:pt x="69427" y="69438"/>
                  </a:lnTo>
                  <a:lnTo>
                    <a:pt x="104510" y="40489"/>
                  </a:lnTo>
                  <a:lnTo>
                    <a:pt x="144778" y="18631"/>
                  </a:lnTo>
                  <a:lnTo>
                    <a:pt x="189278" y="4816"/>
                  </a:lnTo>
                  <a:lnTo>
                    <a:pt x="237058" y="0"/>
                  </a:lnTo>
                  <a:lnTo>
                    <a:pt x="284838" y="4816"/>
                  </a:lnTo>
                  <a:lnTo>
                    <a:pt x="329339" y="18631"/>
                  </a:lnTo>
                  <a:lnTo>
                    <a:pt x="369609" y="40489"/>
                  </a:lnTo>
                  <a:lnTo>
                    <a:pt x="404695" y="69438"/>
                  </a:lnTo>
                  <a:lnTo>
                    <a:pt x="433642" y="104525"/>
                  </a:lnTo>
                  <a:lnTo>
                    <a:pt x="455499" y="144794"/>
                  </a:lnTo>
                  <a:lnTo>
                    <a:pt x="469312" y="189294"/>
                  </a:lnTo>
                  <a:lnTo>
                    <a:pt x="474129" y="237070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7348093" y="4940020"/>
            <a:ext cx="3098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948043" y="5645632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7847456" y="5645632"/>
            <a:ext cx="3175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8699220" y="4967452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306000" rIns="0" bIns="0" rtlCol="0">
            <a:noAutofit/>
          </a:bodyPr>
          <a:lstStyle/>
          <a:p>
            <a:pPr marL="680720">
              <a:lnSpc>
                <a:spcPct val="100000"/>
              </a:lnSpc>
              <a:spcBef>
                <a:spcPts val="2035"/>
              </a:spcBef>
              <a:tabLst>
                <a:tab pos="1767839" algn="l"/>
              </a:tabLst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3:43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spc="-2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pm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59" name="object 26"/>
          <p:cNvSpPr txBox="1">
            <a:spLocks noGrp="1"/>
          </p:cNvSpPr>
          <p:nvPr>
            <p:ph type="title"/>
          </p:nvPr>
        </p:nvSpPr>
        <p:spPr>
          <a:xfrm>
            <a:off x="785290" y="734134"/>
            <a:ext cx="399326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643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16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Abdul is going to see a film.</a:t>
            </a:r>
          </a:p>
        </p:txBody>
      </p:sp>
      <p:sp>
        <p:nvSpPr>
          <p:cNvPr id="60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58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58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047987" y="3987749"/>
              <a:ext cx="6096000" cy="581660"/>
            </a:xfrm>
            <a:custGeom>
              <a:avLst/>
              <a:gdLst/>
              <a:ahLst/>
              <a:cxnLst/>
              <a:rect l="l" t="t" r="r" b="b"/>
              <a:pathLst>
                <a:path w="6096000" h="581660">
                  <a:moveTo>
                    <a:pt x="6063272" y="0"/>
                  </a:moveTo>
                  <a:lnTo>
                    <a:pt x="32740" y="0"/>
                  </a:lnTo>
                  <a:lnTo>
                    <a:pt x="19995" y="2570"/>
                  </a:lnTo>
                  <a:lnTo>
                    <a:pt x="9588" y="9582"/>
                  </a:lnTo>
                  <a:lnTo>
                    <a:pt x="2572" y="19984"/>
                  </a:lnTo>
                  <a:lnTo>
                    <a:pt x="0" y="32727"/>
                  </a:lnTo>
                  <a:lnTo>
                    <a:pt x="0" y="548855"/>
                  </a:lnTo>
                  <a:lnTo>
                    <a:pt x="2572" y="561601"/>
                  </a:lnTo>
                  <a:lnTo>
                    <a:pt x="9588" y="572008"/>
                  </a:lnTo>
                  <a:lnTo>
                    <a:pt x="19995" y="579023"/>
                  </a:lnTo>
                  <a:lnTo>
                    <a:pt x="32740" y="581596"/>
                  </a:lnTo>
                  <a:lnTo>
                    <a:pt x="6063272" y="581596"/>
                  </a:lnTo>
                  <a:lnTo>
                    <a:pt x="6076015" y="579023"/>
                  </a:lnTo>
                  <a:lnTo>
                    <a:pt x="6086417" y="572008"/>
                  </a:lnTo>
                  <a:lnTo>
                    <a:pt x="6093429" y="561601"/>
                  </a:lnTo>
                  <a:lnTo>
                    <a:pt x="6096000" y="548855"/>
                  </a:lnTo>
                  <a:lnTo>
                    <a:pt x="6096000" y="32727"/>
                  </a:lnTo>
                  <a:lnTo>
                    <a:pt x="6093429" y="19984"/>
                  </a:lnTo>
                  <a:lnTo>
                    <a:pt x="6086417" y="9582"/>
                  </a:lnTo>
                  <a:lnTo>
                    <a:pt x="6076015" y="2570"/>
                  </a:lnTo>
                  <a:lnTo>
                    <a:pt x="6063272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047987" y="3987749"/>
              <a:ext cx="6096000" cy="581660"/>
            </a:xfrm>
            <a:custGeom>
              <a:avLst/>
              <a:gdLst/>
              <a:ahLst/>
              <a:cxnLst/>
              <a:rect l="l" t="t" r="r" b="b"/>
              <a:pathLst>
                <a:path w="6096000" h="581660">
                  <a:moveTo>
                    <a:pt x="6063272" y="581596"/>
                  </a:moveTo>
                  <a:lnTo>
                    <a:pt x="32740" y="581596"/>
                  </a:lnTo>
                  <a:lnTo>
                    <a:pt x="19995" y="579023"/>
                  </a:lnTo>
                  <a:lnTo>
                    <a:pt x="9588" y="572008"/>
                  </a:lnTo>
                  <a:lnTo>
                    <a:pt x="2572" y="561601"/>
                  </a:lnTo>
                  <a:lnTo>
                    <a:pt x="0" y="548855"/>
                  </a:lnTo>
                  <a:lnTo>
                    <a:pt x="0" y="32727"/>
                  </a:lnTo>
                  <a:lnTo>
                    <a:pt x="2572" y="19984"/>
                  </a:lnTo>
                  <a:lnTo>
                    <a:pt x="9588" y="9582"/>
                  </a:lnTo>
                  <a:lnTo>
                    <a:pt x="19995" y="2570"/>
                  </a:lnTo>
                  <a:lnTo>
                    <a:pt x="32740" y="0"/>
                  </a:lnTo>
                  <a:lnTo>
                    <a:pt x="6063272" y="0"/>
                  </a:lnTo>
                  <a:lnTo>
                    <a:pt x="6076015" y="2570"/>
                  </a:lnTo>
                  <a:lnTo>
                    <a:pt x="6086417" y="9582"/>
                  </a:lnTo>
                  <a:lnTo>
                    <a:pt x="6093429" y="19984"/>
                  </a:lnTo>
                  <a:lnTo>
                    <a:pt x="6096000" y="32727"/>
                  </a:lnTo>
                  <a:lnTo>
                    <a:pt x="6096000" y="548855"/>
                  </a:lnTo>
                  <a:lnTo>
                    <a:pt x="6093429" y="561601"/>
                  </a:lnTo>
                  <a:lnTo>
                    <a:pt x="6086417" y="572008"/>
                  </a:lnTo>
                  <a:lnTo>
                    <a:pt x="6076015" y="579023"/>
                  </a:lnTo>
                  <a:lnTo>
                    <a:pt x="6063272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3547783" y="4085590"/>
            <a:ext cx="521521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How long was the film in hours and minutes?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96324" y="615543"/>
            <a:ext cx="594360" cy="594360"/>
            <a:chOff x="596324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4979098" y="780008"/>
            <a:ext cx="2233930" cy="1031240"/>
            <a:chOff x="4979098" y="780008"/>
            <a:chExt cx="2233930" cy="1031240"/>
          </a:xfrm>
        </p:grpSpPr>
        <p:sp>
          <p:nvSpPr>
            <p:cNvPr id="27" name="object 27"/>
            <p:cNvSpPr/>
            <p:nvPr/>
          </p:nvSpPr>
          <p:spPr>
            <a:xfrm>
              <a:off x="4985448" y="786358"/>
              <a:ext cx="2221230" cy="1018540"/>
            </a:xfrm>
            <a:custGeom>
              <a:avLst/>
              <a:gdLst/>
              <a:ahLst/>
              <a:cxnLst/>
              <a:rect l="l" t="t" r="r" b="b"/>
              <a:pathLst>
                <a:path w="2221229" h="1018539">
                  <a:moveTo>
                    <a:pt x="2049424" y="0"/>
                  </a:moveTo>
                  <a:lnTo>
                    <a:pt x="171678" y="0"/>
                  </a:lnTo>
                  <a:lnTo>
                    <a:pt x="165546" y="45638"/>
                  </a:lnTo>
                  <a:lnTo>
                    <a:pt x="148240" y="86647"/>
                  </a:lnTo>
                  <a:lnTo>
                    <a:pt x="121396" y="121389"/>
                  </a:lnTo>
                  <a:lnTo>
                    <a:pt x="86650" y="148230"/>
                  </a:lnTo>
                  <a:lnTo>
                    <a:pt x="45639" y="165534"/>
                  </a:lnTo>
                  <a:lnTo>
                    <a:pt x="0" y="171665"/>
                  </a:lnTo>
                  <a:lnTo>
                    <a:pt x="0" y="846620"/>
                  </a:lnTo>
                  <a:lnTo>
                    <a:pt x="45639" y="852752"/>
                  </a:lnTo>
                  <a:lnTo>
                    <a:pt x="86650" y="870058"/>
                  </a:lnTo>
                  <a:lnTo>
                    <a:pt x="121396" y="896900"/>
                  </a:lnTo>
                  <a:lnTo>
                    <a:pt x="148240" y="931644"/>
                  </a:lnTo>
                  <a:lnTo>
                    <a:pt x="165546" y="972651"/>
                  </a:lnTo>
                  <a:lnTo>
                    <a:pt x="171678" y="1018286"/>
                  </a:lnTo>
                  <a:lnTo>
                    <a:pt x="2049424" y="1018286"/>
                  </a:lnTo>
                  <a:lnTo>
                    <a:pt x="2055556" y="972651"/>
                  </a:lnTo>
                  <a:lnTo>
                    <a:pt x="2072862" y="931644"/>
                  </a:lnTo>
                  <a:lnTo>
                    <a:pt x="2099705" y="896900"/>
                  </a:lnTo>
                  <a:lnTo>
                    <a:pt x="2134448" y="870058"/>
                  </a:lnTo>
                  <a:lnTo>
                    <a:pt x="2175455" y="852752"/>
                  </a:lnTo>
                  <a:lnTo>
                    <a:pt x="2221090" y="846620"/>
                  </a:lnTo>
                  <a:lnTo>
                    <a:pt x="2221090" y="171665"/>
                  </a:lnTo>
                  <a:lnTo>
                    <a:pt x="2175455" y="165534"/>
                  </a:lnTo>
                  <a:lnTo>
                    <a:pt x="2134448" y="148230"/>
                  </a:lnTo>
                  <a:lnTo>
                    <a:pt x="2099705" y="121389"/>
                  </a:lnTo>
                  <a:lnTo>
                    <a:pt x="2072862" y="86647"/>
                  </a:lnTo>
                  <a:lnTo>
                    <a:pt x="2055556" y="45638"/>
                  </a:lnTo>
                  <a:lnTo>
                    <a:pt x="2049424" y="0"/>
                  </a:lnTo>
                  <a:close/>
                </a:path>
              </a:pathLst>
            </a:custGeom>
            <a:solidFill>
              <a:srgbClr val="8BBE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985448" y="786358"/>
              <a:ext cx="2221230" cy="1018540"/>
            </a:xfrm>
            <a:custGeom>
              <a:avLst/>
              <a:gdLst/>
              <a:ahLst/>
              <a:cxnLst/>
              <a:rect l="l" t="t" r="r" b="b"/>
              <a:pathLst>
                <a:path w="2221229" h="1018539">
                  <a:moveTo>
                    <a:pt x="2221090" y="846620"/>
                  </a:moveTo>
                  <a:lnTo>
                    <a:pt x="2221090" y="171665"/>
                  </a:lnTo>
                  <a:lnTo>
                    <a:pt x="2175455" y="165534"/>
                  </a:lnTo>
                  <a:lnTo>
                    <a:pt x="2134448" y="148230"/>
                  </a:lnTo>
                  <a:lnTo>
                    <a:pt x="2099705" y="121389"/>
                  </a:lnTo>
                  <a:lnTo>
                    <a:pt x="2072862" y="86647"/>
                  </a:lnTo>
                  <a:lnTo>
                    <a:pt x="2055556" y="45638"/>
                  </a:lnTo>
                  <a:lnTo>
                    <a:pt x="2049424" y="0"/>
                  </a:lnTo>
                  <a:lnTo>
                    <a:pt x="171678" y="0"/>
                  </a:lnTo>
                  <a:lnTo>
                    <a:pt x="165546" y="45638"/>
                  </a:lnTo>
                  <a:lnTo>
                    <a:pt x="148240" y="86647"/>
                  </a:lnTo>
                  <a:lnTo>
                    <a:pt x="121396" y="121389"/>
                  </a:lnTo>
                  <a:lnTo>
                    <a:pt x="86650" y="148230"/>
                  </a:lnTo>
                  <a:lnTo>
                    <a:pt x="45639" y="165534"/>
                  </a:lnTo>
                  <a:lnTo>
                    <a:pt x="0" y="171665"/>
                  </a:lnTo>
                  <a:lnTo>
                    <a:pt x="0" y="846620"/>
                  </a:lnTo>
                  <a:lnTo>
                    <a:pt x="45639" y="852752"/>
                  </a:lnTo>
                  <a:lnTo>
                    <a:pt x="86650" y="870058"/>
                  </a:lnTo>
                  <a:lnTo>
                    <a:pt x="121396" y="896900"/>
                  </a:lnTo>
                  <a:lnTo>
                    <a:pt x="148240" y="931644"/>
                  </a:lnTo>
                  <a:lnTo>
                    <a:pt x="165546" y="972651"/>
                  </a:lnTo>
                  <a:lnTo>
                    <a:pt x="171678" y="1018286"/>
                  </a:lnTo>
                  <a:lnTo>
                    <a:pt x="2049424" y="1018286"/>
                  </a:lnTo>
                  <a:lnTo>
                    <a:pt x="2055556" y="972651"/>
                  </a:lnTo>
                  <a:lnTo>
                    <a:pt x="2072862" y="931644"/>
                  </a:lnTo>
                  <a:lnTo>
                    <a:pt x="2099705" y="896900"/>
                  </a:lnTo>
                  <a:lnTo>
                    <a:pt x="2134448" y="870058"/>
                  </a:lnTo>
                  <a:lnTo>
                    <a:pt x="2175455" y="852752"/>
                  </a:lnTo>
                  <a:lnTo>
                    <a:pt x="2221090" y="84662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085816" y="883564"/>
              <a:ext cx="2020570" cy="824230"/>
            </a:xfrm>
            <a:custGeom>
              <a:avLst/>
              <a:gdLst/>
              <a:ahLst/>
              <a:cxnLst/>
              <a:rect l="l" t="t" r="r" b="b"/>
              <a:pathLst>
                <a:path w="2020570" h="824230">
                  <a:moveTo>
                    <a:pt x="1864220" y="0"/>
                  </a:moveTo>
                  <a:lnTo>
                    <a:pt x="156159" y="0"/>
                  </a:lnTo>
                  <a:lnTo>
                    <a:pt x="148198" y="43901"/>
                  </a:lnTo>
                  <a:lnTo>
                    <a:pt x="126029" y="82030"/>
                  </a:lnTo>
                  <a:lnTo>
                    <a:pt x="92226" y="112099"/>
                  </a:lnTo>
                  <a:lnTo>
                    <a:pt x="49358" y="131818"/>
                  </a:lnTo>
                  <a:lnTo>
                    <a:pt x="0" y="138899"/>
                  </a:lnTo>
                  <a:lnTo>
                    <a:pt x="0" y="684987"/>
                  </a:lnTo>
                  <a:lnTo>
                    <a:pt x="49358" y="692067"/>
                  </a:lnTo>
                  <a:lnTo>
                    <a:pt x="92226" y="711784"/>
                  </a:lnTo>
                  <a:lnTo>
                    <a:pt x="126029" y="741850"/>
                  </a:lnTo>
                  <a:lnTo>
                    <a:pt x="148198" y="779980"/>
                  </a:lnTo>
                  <a:lnTo>
                    <a:pt x="156159" y="823887"/>
                  </a:lnTo>
                  <a:lnTo>
                    <a:pt x="1864220" y="823887"/>
                  </a:lnTo>
                  <a:lnTo>
                    <a:pt x="1872181" y="779980"/>
                  </a:lnTo>
                  <a:lnTo>
                    <a:pt x="1894348" y="741850"/>
                  </a:lnTo>
                  <a:lnTo>
                    <a:pt x="1928150" y="711784"/>
                  </a:lnTo>
                  <a:lnTo>
                    <a:pt x="1971014" y="692067"/>
                  </a:lnTo>
                  <a:lnTo>
                    <a:pt x="2020366" y="684987"/>
                  </a:lnTo>
                  <a:lnTo>
                    <a:pt x="2020366" y="138899"/>
                  </a:lnTo>
                  <a:lnTo>
                    <a:pt x="1971014" y="131818"/>
                  </a:lnTo>
                  <a:lnTo>
                    <a:pt x="1928150" y="112099"/>
                  </a:lnTo>
                  <a:lnTo>
                    <a:pt x="1894348" y="82030"/>
                  </a:lnTo>
                  <a:lnTo>
                    <a:pt x="1872181" y="43901"/>
                  </a:lnTo>
                  <a:lnTo>
                    <a:pt x="1864220" y="0"/>
                  </a:lnTo>
                  <a:close/>
                </a:path>
              </a:pathLst>
            </a:custGeom>
            <a:solidFill>
              <a:srgbClr val="8BBE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085816" y="883564"/>
              <a:ext cx="2020570" cy="824230"/>
            </a:xfrm>
            <a:custGeom>
              <a:avLst/>
              <a:gdLst/>
              <a:ahLst/>
              <a:cxnLst/>
              <a:rect l="l" t="t" r="r" b="b"/>
              <a:pathLst>
                <a:path w="2020570" h="824230">
                  <a:moveTo>
                    <a:pt x="2020366" y="684987"/>
                  </a:moveTo>
                  <a:lnTo>
                    <a:pt x="2020366" y="138899"/>
                  </a:lnTo>
                  <a:lnTo>
                    <a:pt x="1971014" y="131818"/>
                  </a:lnTo>
                  <a:lnTo>
                    <a:pt x="1928150" y="112099"/>
                  </a:lnTo>
                  <a:lnTo>
                    <a:pt x="1894348" y="82030"/>
                  </a:lnTo>
                  <a:lnTo>
                    <a:pt x="1872181" y="43901"/>
                  </a:lnTo>
                  <a:lnTo>
                    <a:pt x="1864220" y="0"/>
                  </a:lnTo>
                  <a:lnTo>
                    <a:pt x="156159" y="0"/>
                  </a:lnTo>
                  <a:lnTo>
                    <a:pt x="148198" y="43901"/>
                  </a:lnTo>
                  <a:lnTo>
                    <a:pt x="126029" y="82030"/>
                  </a:lnTo>
                  <a:lnTo>
                    <a:pt x="92226" y="112099"/>
                  </a:lnTo>
                  <a:lnTo>
                    <a:pt x="49358" y="131818"/>
                  </a:lnTo>
                  <a:lnTo>
                    <a:pt x="0" y="138899"/>
                  </a:lnTo>
                  <a:lnTo>
                    <a:pt x="0" y="684987"/>
                  </a:lnTo>
                  <a:lnTo>
                    <a:pt x="49358" y="692067"/>
                  </a:lnTo>
                  <a:lnTo>
                    <a:pt x="92226" y="711784"/>
                  </a:lnTo>
                  <a:lnTo>
                    <a:pt x="126029" y="741850"/>
                  </a:lnTo>
                  <a:lnTo>
                    <a:pt x="148198" y="779980"/>
                  </a:lnTo>
                  <a:lnTo>
                    <a:pt x="156159" y="823887"/>
                  </a:lnTo>
                  <a:lnTo>
                    <a:pt x="1864220" y="823887"/>
                  </a:lnTo>
                  <a:lnTo>
                    <a:pt x="1872181" y="779980"/>
                  </a:lnTo>
                  <a:lnTo>
                    <a:pt x="1894348" y="741850"/>
                  </a:lnTo>
                  <a:lnTo>
                    <a:pt x="1928150" y="711784"/>
                  </a:lnTo>
                  <a:lnTo>
                    <a:pt x="1971014" y="692067"/>
                  </a:lnTo>
                  <a:lnTo>
                    <a:pt x="2020366" y="684987"/>
                  </a:lnTo>
                  <a:close/>
                </a:path>
              </a:pathLst>
            </a:custGeom>
            <a:ln w="635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5287023" y="911870"/>
            <a:ext cx="1705646" cy="637995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55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FILM TICKET</a:t>
            </a:r>
            <a:endParaRPr sz="155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60"/>
              </a:spcBef>
            </a:pPr>
            <a:r>
              <a:rPr sz="15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Start time: 4:35 pm</a:t>
            </a:r>
            <a:endParaRPr sz="1550" dirty="0">
              <a:latin typeface="Grammarsaurus" pitchFamily="2" charset="0"/>
              <a:cs typeface="Gill Sans MT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4389742" y="1285062"/>
            <a:ext cx="3413125" cy="4579620"/>
            <a:chOff x="4389742" y="1285062"/>
            <a:chExt cx="3413125" cy="4579620"/>
          </a:xfrm>
        </p:grpSpPr>
        <p:sp>
          <p:nvSpPr>
            <p:cNvPr id="33" name="object 33"/>
            <p:cNvSpPr/>
            <p:nvPr/>
          </p:nvSpPr>
          <p:spPr>
            <a:xfrm>
              <a:off x="5437809" y="1288237"/>
              <a:ext cx="1307465" cy="0"/>
            </a:xfrm>
            <a:custGeom>
              <a:avLst/>
              <a:gdLst/>
              <a:ahLst/>
              <a:cxnLst/>
              <a:rect l="l" t="t" r="r" b="b"/>
              <a:pathLst>
                <a:path w="1307465">
                  <a:moveTo>
                    <a:pt x="1307020" y="0"/>
                  </a:moveTo>
                  <a:lnTo>
                    <a:pt x="0" y="0"/>
                  </a:lnTo>
                </a:path>
              </a:pathLst>
            </a:custGeom>
            <a:solidFill>
              <a:srgbClr val="8BBE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437809" y="1288237"/>
              <a:ext cx="1307465" cy="0"/>
            </a:xfrm>
            <a:custGeom>
              <a:avLst/>
              <a:gdLst/>
              <a:ahLst/>
              <a:cxnLst/>
              <a:rect l="l" t="t" r="r" b="b"/>
              <a:pathLst>
                <a:path w="1307465">
                  <a:moveTo>
                    <a:pt x="0" y="0"/>
                  </a:moveTo>
                  <a:lnTo>
                    <a:pt x="1307020" y="0"/>
                  </a:lnTo>
                </a:path>
              </a:pathLst>
            </a:custGeom>
            <a:ln w="635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389742" y="4967452"/>
              <a:ext cx="3413125" cy="897255"/>
            </a:xfrm>
            <a:custGeom>
              <a:avLst/>
              <a:gdLst/>
              <a:ahLst/>
              <a:cxnLst/>
              <a:rect l="l" t="t" r="r" b="b"/>
              <a:pathLst>
                <a:path w="3413125" h="897254">
                  <a:moveTo>
                    <a:pt x="3412515" y="0"/>
                  </a:moveTo>
                  <a:lnTo>
                    <a:pt x="0" y="0"/>
                  </a:lnTo>
                  <a:lnTo>
                    <a:pt x="0" y="897000"/>
                  </a:lnTo>
                  <a:lnTo>
                    <a:pt x="3412515" y="897000"/>
                  </a:lnTo>
                  <a:lnTo>
                    <a:pt x="34125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4389742" y="4967452"/>
            <a:ext cx="3413125" cy="897255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88000" rIns="0" bIns="0" rtlCol="0">
            <a:noAutofit/>
          </a:bodyPr>
          <a:lstStyle/>
          <a:p>
            <a:pPr marL="940435">
              <a:lnSpc>
                <a:spcPct val="100000"/>
              </a:lnSpc>
              <a:spcBef>
                <a:spcPts val="2035"/>
              </a:spcBef>
              <a:tabLst>
                <a:tab pos="2350770" algn="l"/>
              </a:tabLst>
            </a:pPr>
            <a:r>
              <a:rPr sz="2000" spc="-1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hours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2000" spc="-1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minutes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590799" y="2672041"/>
            <a:ext cx="630185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When the film finishes, Abdul’s watch shows this time: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8910942" y="1980526"/>
            <a:ext cx="1072515" cy="1776095"/>
            <a:chOff x="8910942" y="1980526"/>
            <a:chExt cx="1072515" cy="1776095"/>
          </a:xfrm>
        </p:grpSpPr>
        <p:sp>
          <p:nvSpPr>
            <p:cNvPr id="39" name="object 39"/>
            <p:cNvSpPr/>
            <p:nvPr/>
          </p:nvSpPr>
          <p:spPr>
            <a:xfrm>
              <a:off x="9907981" y="2614752"/>
              <a:ext cx="61594" cy="214629"/>
            </a:xfrm>
            <a:custGeom>
              <a:avLst/>
              <a:gdLst/>
              <a:ahLst/>
              <a:cxnLst/>
              <a:rect l="l" t="t" r="r" b="b"/>
              <a:pathLst>
                <a:path w="61595" h="214630">
                  <a:moveTo>
                    <a:pt x="28892" y="0"/>
                  </a:moveTo>
                  <a:lnTo>
                    <a:pt x="0" y="0"/>
                  </a:lnTo>
                  <a:lnTo>
                    <a:pt x="0" y="214528"/>
                  </a:lnTo>
                  <a:lnTo>
                    <a:pt x="28892" y="214528"/>
                  </a:lnTo>
                  <a:lnTo>
                    <a:pt x="41574" y="211969"/>
                  </a:lnTo>
                  <a:lnTo>
                    <a:pt x="51928" y="204990"/>
                  </a:lnTo>
                  <a:lnTo>
                    <a:pt x="58908" y="194640"/>
                  </a:lnTo>
                  <a:lnTo>
                    <a:pt x="61468" y="181965"/>
                  </a:lnTo>
                  <a:lnTo>
                    <a:pt x="61468" y="32562"/>
                  </a:lnTo>
                  <a:lnTo>
                    <a:pt x="58908" y="19888"/>
                  </a:lnTo>
                  <a:lnTo>
                    <a:pt x="51928" y="9537"/>
                  </a:lnTo>
                  <a:lnTo>
                    <a:pt x="41574" y="2559"/>
                  </a:lnTo>
                  <a:lnTo>
                    <a:pt x="28892" y="0"/>
                  </a:lnTo>
                  <a:close/>
                </a:path>
              </a:pathLst>
            </a:custGeom>
            <a:solidFill>
              <a:srgbClr val="B8C9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9037917" y="1994496"/>
              <a:ext cx="762635" cy="1748155"/>
            </a:xfrm>
            <a:custGeom>
              <a:avLst/>
              <a:gdLst/>
              <a:ahLst/>
              <a:cxnLst/>
              <a:rect l="l" t="t" r="r" b="b"/>
              <a:pathLst>
                <a:path w="762634" h="1748154">
                  <a:moveTo>
                    <a:pt x="762584" y="1376426"/>
                  </a:moveTo>
                  <a:lnTo>
                    <a:pt x="0" y="1376413"/>
                  </a:lnTo>
                  <a:lnTo>
                    <a:pt x="22987" y="1411579"/>
                  </a:lnTo>
                  <a:lnTo>
                    <a:pt x="41414" y="1449209"/>
                  </a:lnTo>
                  <a:lnTo>
                    <a:pt x="55079" y="1488884"/>
                  </a:lnTo>
                  <a:lnTo>
                    <a:pt x="63779" y="1530146"/>
                  </a:lnTo>
                  <a:lnTo>
                    <a:pt x="81889" y="1653895"/>
                  </a:lnTo>
                  <a:lnTo>
                    <a:pt x="94513" y="1691271"/>
                  </a:lnTo>
                  <a:lnTo>
                    <a:pt x="118681" y="1720989"/>
                  </a:lnTo>
                  <a:lnTo>
                    <a:pt x="151587" y="1740598"/>
                  </a:lnTo>
                  <a:lnTo>
                    <a:pt x="190398" y="1747672"/>
                  </a:lnTo>
                  <a:lnTo>
                    <a:pt x="572211" y="1747672"/>
                  </a:lnTo>
                  <a:lnTo>
                    <a:pt x="611009" y="1740598"/>
                  </a:lnTo>
                  <a:lnTo>
                    <a:pt x="643915" y="1720989"/>
                  </a:lnTo>
                  <a:lnTo>
                    <a:pt x="668083" y="1691271"/>
                  </a:lnTo>
                  <a:lnTo>
                    <a:pt x="680707" y="1653895"/>
                  </a:lnTo>
                  <a:lnTo>
                    <a:pt x="698804" y="1530134"/>
                  </a:lnTo>
                  <a:lnTo>
                    <a:pt x="707491" y="1488871"/>
                  </a:lnTo>
                  <a:lnTo>
                    <a:pt x="721156" y="1449209"/>
                  </a:lnTo>
                  <a:lnTo>
                    <a:pt x="739584" y="1411579"/>
                  </a:lnTo>
                  <a:lnTo>
                    <a:pt x="762584" y="1376426"/>
                  </a:lnTo>
                  <a:close/>
                </a:path>
                <a:path w="762634" h="1748154">
                  <a:moveTo>
                    <a:pt x="762584" y="371233"/>
                  </a:moveTo>
                  <a:lnTo>
                    <a:pt x="739584" y="336092"/>
                  </a:lnTo>
                  <a:lnTo>
                    <a:pt x="721156" y="298462"/>
                  </a:lnTo>
                  <a:lnTo>
                    <a:pt x="707491" y="258800"/>
                  </a:lnTo>
                  <a:lnTo>
                    <a:pt x="698804" y="217525"/>
                  </a:lnTo>
                  <a:lnTo>
                    <a:pt x="680707" y="93764"/>
                  </a:lnTo>
                  <a:lnTo>
                    <a:pt x="668083" y="56400"/>
                  </a:lnTo>
                  <a:lnTo>
                    <a:pt x="643915" y="26695"/>
                  </a:lnTo>
                  <a:lnTo>
                    <a:pt x="611009" y="7086"/>
                  </a:lnTo>
                  <a:lnTo>
                    <a:pt x="572211" y="0"/>
                  </a:lnTo>
                  <a:lnTo>
                    <a:pt x="190398" y="0"/>
                  </a:lnTo>
                  <a:lnTo>
                    <a:pt x="151587" y="7086"/>
                  </a:lnTo>
                  <a:lnTo>
                    <a:pt x="118681" y="26695"/>
                  </a:lnTo>
                  <a:lnTo>
                    <a:pt x="94513" y="56400"/>
                  </a:lnTo>
                  <a:lnTo>
                    <a:pt x="81889" y="93764"/>
                  </a:lnTo>
                  <a:lnTo>
                    <a:pt x="63779" y="217512"/>
                  </a:lnTo>
                  <a:lnTo>
                    <a:pt x="55079" y="258787"/>
                  </a:lnTo>
                  <a:lnTo>
                    <a:pt x="41414" y="298462"/>
                  </a:lnTo>
                  <a:lnTo>
                    <a:pt x="22987" y="336092"/>
                  </a:lnTo>
                  <a:lnTo>
                    <a:pt x="0" y="371246"/>
                  </a:lnTo>
                  <a:lnTo>
                    <a:pt x="762584" y="371233"/>
                  </a:lnTo>
                  <a:close/>
                </a:path>
              </a:pathLst>
            </a:custGeom>
            <a:solidFill>
              <a:srgbClr val="C07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9037917" y="1994496"/>
              <a:ext cx="762635" cy="1748155"/>
            </a:xfrm>
            <a:custGeom>
              <a:avLst/>
              <a:gdLst/>
              <a:ahLst/>
              <a:cxnLst/>
              <a:rect l="l" t="t" r="r" b="b"/>
              <a:pathLst>
                <a:path w="762634" h="1748154">
                  <a:moveTo>
                    <a:pt x="762584" y="1376426"/>
                  </a:moveTo>
                  <a:lnTo>
                    <a:pt x="0" y="1376426"/>
                  </a:lnTo>
                  <a:lnTo>
                    <a:pt x="10795" y="1391767"/>
                  </a:lnTo>
                  <a:lnTo>
                    <a:pt x="20701" y="1407629"/>
                  </a:lnTo>
                  <a:lnTo>
                    <a:pt x="46609" y="1462493"/>
                  </a:lnTo>
                  <a:lnTo>
                    <a:pt x="59601" y="1507147"/>
                  </a:lnTo>
                  <a:lnTo>
                    <a:pt x="81889" y="1653895"/>
                  </a:lnTo>
                  <a:lnTo>
                    <a:pt x="94513" y="1691271"/>
                  </a:lnTo>
                  <a:lnTo>
                    <a:pt x="118681" y="1720977"/>
                  </a:lnTo>
                  <a:lnTo>
                    <a:pt x="151587" y="1740585"/>
                  </a:lnTo>
                  <a:lnTo>
                    <a:pt x="190398" y="1747659"/>
                  </a:lnTo>
                  <a:lnTo>
                    <a:pt x="309435" y="1747659"/>
                  </a:lnTo>
                  <a:lnTo>
                    <a:pt x="309435" y="1733791"/>
                  </a:lnTo>
                  <a:lnTo>
                    <a:pt x="283451" y="1733588"/>
                  </a:lnTo>
                  <a:lnTo>
                    <a:pt x="265734" y="1732991"/>
                  </a:lnTo>
                  <a:lnTo>
                    <a:pt x="225679" y="1728571"/>
                  </a:lnTo>
                  <a:lnTo>
                    <a:pt x="189649" y="1708086"/>
                  </a:lnTo>
                  <a:lnTo>
                    <a:pt x="170611" y="1663865"/>
                  </a:lnTo>
                  <a:lnTo>
                    <a:pt x="165633" y="1618107"/>
                  </a:lnTo>
                  <a:lnTo>
                    <a:pt x="162318" y="1559128"/>
                  </a:lnTo>
                  <a:lnTo>
                    <a:pt x="159969" y="1529702"/>
                  </a:lnTo>
                  <a:lnTo>
                    <a:pt x="157289" y="1511782"/>
                  </a:lnTo>
                  <a:lnTo>
                    <a:pt x="152704" y="1490751"/>
                  </a:lnTo>
                  <a:lnTo>
                    <a:pt x="146405" y="1467713"/>
                  </a:lnTo>
                  <a:lnTo>
                    <a:pt x="138595" y="1443761"/>
                  </a:lnTo>
                  <a:lnTo>
                    <a:pt x="692950" y="1443761"/>
                  </a:lnTo>
                  <a:lnTo>
                    <a:pt x="732802" y="1424127"/>
                  </a:lnTo>
                  <a:lnTo>
                    <a:pt x="741819" y="1407706"/>
                  </a:lnTo>
                  <a:lnTo>
                    <a:pt x="751751" y="1391805"/>
                  </a:lnTo>
                  <a:lnTo>
                    <a:pt x="762584" y="1376426"/>
                  </a:lnTo>
                  <a:close/>
                </a:path>
                <a:path w="762634" h="1748154">
                  <a:moveTo>
                    <a:pt x="762584" y="371233"/>
                  </a:moveTo>
                  <a:lnTo>
                    <a:pt x="751751" y="355879"/>
                  </a:lnTo>
                  <a:lnTo>
                    <a:pt x="741819" y="339966"/>
                  </a:lnTo>
                  <a:lnTo>
                    <a:pt x="732802" y="323557"/>
                  </a:lnTo>
                  <a:lnTo>
                    <a:pt x="724712" y="306666"/>
                  </a:lnTo>
                  <a:lnTo>
                    <a:pt x="716915" y="305473"/>
                  </a:lnTo>
                  <a:lnTo>
                    <a:pt x="709015" y="304609"/>
                  </a:lnTo>
                  <a:lnTo>
                    <a:pt x="701014" y="304088"/>
                  </a:lnTo>
                  <a:lnTo>
                    <a:pt x="692950" y="303911"/>
                  </a:lnTo>
                  <a:lnTo>
                    <a:pt x="138595" y="303911"/>
                  </a:lnTo>
                  <a:lnTo>
                    <a:pt x="146405" y="279971"/>
                  </a:lnTo>
                  <a:lnTo>
                    <a:pt x="157289" y="235889"/>
                  </a:lnTo>
                  <a:lnTo>
                    <a:pt x="162318" y="188544"/>
                  </a:lnTo>
                  <a:lnTo>
                    <a:pt x="165633" y="129578"/>
                  </a:lnTo>
                  <a:lnTo>
                    <a:pt x="168262" y="100177"/>
                  </a:lnTo>
                  <a:lnTo>
                    <a:pt x="180568" y="52781"/>
                  </a:lnTo>
                  <a:lnTo>
                    <a:pt x="212356" y="23545"/>
                  </a:lnTo>
                  <a:lnTo>
                    <a:pt x="252387" y="15595"/>
                  </a:lnTo>
                  <a:lnTo>
                    <a:pt x="309435" y="13868"/>
                  </a:lnTo>
                  <a:lnTo>
                    <a:pt x="309435" y="0"/>
                  </a:lnTo>
                  <a:lnTo>
                    <a:pt x="190398" y="0"/>
                  </a:lnTo>
                  <a:lnTo>
                    <a:pt x="151587" y="7086"/>
                  </a:lnTo>
                  <a:lnTo>
                    <a:pt x="118681" y="26695"/>
                  </a:lnTo>
                  <a:lnTo>
                    <a:pt x="94513" y="56400"/>
                  </a:lnTo>
                  <a:lnTo>
                    <a:pt x="81889" y="93764"/>
                  </a:lnTo>
                  <a:lnTo>
                    <a:pt x="63792" y="217512"/>
                  </a:lnTo>
                  <a:lnTo>
                    <a:pt x="59601" y="240525"/>
                  </a:lnTo>
                  <a:lnTo>
                    <a:pt x="46609" y="285178"/>
                  </a:lnTo>
                  <a:lnTo>
                    <a:pt x="29718" y="323659"/>
                  </a:lnTo>
                  <a:lnTo>
                    <a:pt x="0" y="371246"/>
                  </a:lnTo>
                  <a:lnTo>
                    <a:pt x="762584" y="371233"/>
                  </a:lnTo>
                  <a:close/>
                </a:path>
              </a:pathLst>
            </a:custGeom>
            <a:solidFill>
              <a:srgbClr val="C05B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924912" y="2351989"/>
              <a:ext cx="988694" cy="1033144"/>
            </a:xfrm>
            <a:custGeom>
              <a:avLst/>
              <a:gdLst/>
              <a:ahLst/>
              <a:cxnLst/>
              <a:rect l="l" t="t" r="r" b="b"/>
              <a:pathLst>
                <a:path w="988695" h="1033145">
                  <a:moveTo>
                    <a:pt x="805954" y="0"/>
                  </a:moveTo>
                  <a:lnTo>
                    <a:pt x="182651" y="0"/>
                  </a:lnTo>
                  <a:lnTo>
                    <a:pt x="134090" y="6524"/>
                  </a:lnTo>
                  <a:lnTo>
                    <a:pt x="90457" y="24937"/>
                  </a:lnTo>
                  <a:lnTo>
                    <a:pt x="53492" y="53497"/>
                  </a:lnTo>
                  <a:lnTo>
                    <a:pt x="24934" y="90463"/>
                  </a:lnTo>
                  <a:lnTo>
                    <a:pt x="6523" y="134095"/>
                  </a:lnTo>
                  <a:lnTo>
                    <a:pt x="0" y="182651"/>
                  </a:lnTo>
                  <a:lnTo>
                    <a:pt x="0" y="850023"/>
                  </a:lnTo>
                  <a:lnTo>
                    <a:pt x="6523" y="898579"/>
                  </a:lnTo>
                  <a:lnTo>
                    <a:pt x="24934" y="942211"/>
                  </a:lnTo>
                  <a:lnTo>
                    <a:pt x="53492" y="979177"/>
                  </a:lnTo>
                  <a:lnTo>
                    <a:pt x="90457" y="1007737"/>
                  </a:lnTo>
                  <a:lnTo>
                    <a:pt x="134090" y="1026150"/>
                  </a:lnTo>
                  <a:lnTo>
                    <a:pt x="182651" y="1032675"/>
                  </a:lnTo>
                  <a:lnTo>
                    <a:pt x="805954" y="1032675"/>
                  </a:lnTo>
                  <a:lnTo>
                    <a:pt x="854511" y="1026150"/>
                  </a:lnTo>
                  <a:lnTo>
                    <a:pt x="898145" y="1007737"/>
                  </a:lnTo>
                  <a:lnTo>
                    <a:pt x="935115" y="979177"/>
                  </a:lnTo>
                  <a:lnTo>
                    <a:pt x="963678" y="942211"/>
                  </a:lnTo>
                  <a:lnTo>
                    <a:pt x="982093" y="898579"/>
                  </a:lnTo>
                  <a:lnTo>
                    <a:pt x="988618" y="850023"/>
                  </a:lnTo>
                  <a:lnTo>
                    <a:pt x="988618" y="182651"/>
                  </a:lnTo>
                  <a:lnTo>
                    <a:pt x="982093" y="134095"/>
                  </a:lnTo>
                  <a:lnTo>
                    <a:pt x="963678" y="90463"/>
                  </a:lnTo>
                  <a:lnTo>
                    <a:pt x="935115" y="53497"/>
                  </a:lnTo>
                  <a:lnTo>
                    <a:pt x="898145" y="24937"/>
                  </a:lnTo>
                  <a:lnTo>
                    <a:pt x="854511" y="6524"/>
                  </a:lnTo>
                  <a:lnTo>
                    <a:pt x="805954" y="0"/>
                  </a:lnTo>
                  <a:close/>
                </a:path>
              </a:pathLst>
            </a:custGeom>
            <a:solidFill>
              <a:srgbClr val="D2DFE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8964015" y="2390889"/>
              <a:ext cx="910590" cy="955040"/>
            </a:xfrm>
            <a:custGeom>
              <a:avLst/>
              <a:gdLst/>
              <a:ahLst/>
              <a:cxnLst/>
              <a:rect l="l" t="t" r="r" b="b"/>
              <a:pathLst>
                <a:path w="910590" h="955039">
                  <a:moveTo>
                    <a:pt x="770013" y="0"/>
                  </a:moveTo>
                  <a:lnTo>
                    <a:pt x="140373" y="0"/>
                  </a:lnTo>
                  <a:lnTo>
                    <a:pt x="96050" y="7168"/>
                  </a:lnTo>
                  <a:lnTo>
                    <a:pt x="57522" y="27121"/>
                  </a:lnTo>
                  <a:lnTo>
                    <a:pt x="27118" y="57527"/>
                  </a:lnTo>
                  <a:lnTo>
                    <a:pt x="7167" y="96055"/>
                  </a:lnTo>
                  <a:lnTo>
                    <a:pt x="0" y="140373"/>
                  </a:lnTo>
                  <a:lnTo>
                    <a:pt x="0" y="814514"/>
                  </a:lnTo>
                  <a:lnTo>
                    <a:pt x="7167" y="858837"/>
                  </a:lnTo>
                  <a:lnTo>
                    <a:pt x="27118" y="897365"/>
                  </a:lnTo>
                  <a:lnTo>
                    <a:pt x="57522" y="927769"/>
                  </a:lnTo>
                  <a:lnTo>
                    <a:pt x="96050" y="947719"/>
                  </a:lnTo>
                  <a:lnTo>
                    <a:pt x="140373" y="954887"/>
                  </a:lnTo>
                  <a:lnTo>
                    <a:pt x="770013" y="954887"/>
                  </a:lnTo>
                  <a:lnTo>
                    <a:pt x="814330" y="947719"/>
                  </a:lnTo>
                  <a:lnTo>
                    <a:pt x="852854" y="927769"/>
                  </a:lnTo>
                  <a:lnTo>
                    <a:pt x="883256" y="897365"/>
                  </a:lnTo>
                  <a:lnTo>
                    <a:pt x="903206" y="858837"/>
                  </a:lnTo>
                  <a:lnTo>
                    <a:pt x="910374" y="814514"/>
                  </a:lnTo>
                  <a:lnTo>
                    <a:pt x="910374" y="140373"/>
                  </a:lnTo>
                  <a:lnTo>
                    <a:pt x="903206" y="96055"/>
                  </a:lnTo>
                  <a:lnTo>
                    <a:pt x="883256" y="57527"/>
                  </a:lnTo>
                  <a:lnTo>
                    <a:pt x="852854" y="27121"/>
                  </a:lnTo>
                  <a:lnTo>
                    <a:pt x="814330" y="7168"/>
                  </a:lnTo>
                  <a:lnTo>
                    <a:pt x="770013" y="0"/>
                  </a:lnTo>
                  <a:close/>
                </a:path>
              </a:pathLst>
            </a:custGeom>
            <a:solidFill>
              <a:srgbClr val="B8C9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996527" y="2423604"/>
              <a:ext cx="845819" cy="889635"/>
            </a:xfrm>
            <a:custGeom>
              <a:avLst/>
              <a:gdLst/>
              <a:ahLst/>
              <a:cxnLst/>
              <a:rect l="l" t="t" r="r" b="b"/>
              <a:pathLst>
                <a:path w="845820" h="889635">
                  <a:moveTo>
                    <a:pt x="734339" y="0"/>
                  </a:moveTo>
                  <a:lnTo>
                    <a:pt x="111036" y="0"/>
                  </a:lnTo>
                  <a:lnTo>
                    <a:pt x="67845" y="8739"/>
                  </a:lnTo>
                  <a:lnTo>
                    <a:pt x="32548" y="32558"/>
                  </a:lnTo>
                  <a:lnTo>
                    <a:pt x="8735" y="67856"/>
                  </a:lnTo>
                  <a:lnTo>
                    <a:pt x="0" y="111036"/>
                  </a:lnTo>
                  <a:lnTo>
                    <a:pt x="0" y="778408"/>
                  </a:lnTo>
                  <a:lnTo>
                    <a:pt x="8735" y="821589"/>
                  </a:lnTo>
                  <a:lnTo>
                    <a:pt x="32548" y="856892"/>
                  </a:lnTo>
                  <a:lnTo>
                    <a:pt x="67845" y="880715"/>
                  </a:lnTo>
                  <a:lnTo>
                    <a:pt x="111036" y="889457"/>
                  </a:lnTo>
                  <a:lnTo>
                    <a:pt x="734339" y="889457"/>
                  </a:lnTo>
                  <a:lnTo>
                    <a:pt x="777520" y="880715"/>
                  </a:lnTo>
                  <a:lnTo>
                    <a:pt x="812823" y="856892"/>
                  </a:lnTo>
                  <a:lnTo>
                    <a:pt x="836646" y="821589"/>
                  </a:lnTo>
                  <a:lnTo>
                    <a:pt x="845388" y="778408"/>
                  </a:lnTo>
                  <a:lnTo>
                    <a:pt x="845388" y="111036"/>
                  </a:lnTo>
                  <a:lnTo>
                    <a:pt x="836646" y="67856"/>
                  </a:lnTo>
                  <a:lnTo>
                    <a:pt x="812823" y="32558"/>
                  </a:lnTo>
                  <a:lnTo>
                    <a:pt x="777520" y="8739"/>
                  </a:lnTo>
                  <a:lnTo>
                    <a:pt x="734339" y="0"/>
                  </a:lnTo>
                  <a:close/>
                </a:path>
              </a:pathLst>
            </a:custGeom>
            <a:solidFill>
              <a:srgbClr val="696A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8910942" y="1980526"/>
              <a:ext cx="1072515" cy="1776095"/>
            </a:xfrm>
            <a:custGeom>
              <a:avLst/>
              <a:gdLst/>
              <a:ahLst/>
              <a:cxnLst/>
              <a:rect l="l" t="t" r="r" b="b"/>
              <a:pathLst>
                <a:path w="1072515" h="1776095">
                  <a:moveTo>
                    <a:pt x="944918" y="554113"/>
                  </a:moveTo>
                  <a:lnTo>
                    <a:pt x="935075" y="505510"/>
                  </a:lnTo>
                  <a:lnTo>
                    <a:pt x="917016" y="478751"/>
                  </a:lnTo>
                  <a:lnTo>
                    <a:pt x="917016" y="554113"/>
                  </a:lnTo>
                  <a:lnTo>
                    <a:pt x="917016" y="1221486"/>
                  </a:lnTo>
                  <a:lnTo>
                    <a:pt x="909370" y="1259243"/>
                  </a:lnTo>
                  <a:lnTo>
                    <a:pt x="888542" y="1290116"/>
                  </a:lnTo>
                  <a:lnTo>
                    <a:pt x="857669" y="1310944"/>
                  </a:lnTo>
                  <a:lnTo>
                    <a:pt x="819912" y="1318577"/>
                  </a:lnTo>
                  <a:lnTo>
                    <a:pt x="196608" y="1318577"/>
                  </a:lnTo>
                  <a:lnTo>
                    <a:pt x="158851" y="1310944"/>
                  </a:lnTo>
                  <a:lnTo>
                    <a:pt x="127990" y="1290116"/>
                  </a:lnTo>
                  <a:lnTo>
                    <a:pt x="107162" y="1259243"/>
                  </a:lnTo>
                  <a:lnTo>
                    <a:pt x="99529" y="1221486"/>
                  </a:lnTo>
                  <a:lnTo>
                    <a:pt x="99529" y="554113"/>
                  </a:lnTo>
                  <a:lnTo>
                    <a:pt x="107162" y="516356"/>
                  </a:lnTo>
                  <a:lnTo>
                    <a:pt x="127990" y="485495"/>
                  </a:lnTo>
                  <a:lnTo>
                    <a:pt x="158851" y="464667"/>
                  </a:lnTo>
                  <a:lnTo>
                    <a:pt x="196608" y="457022"/>
                  </a:lnTo>
                  <a:lnTo>
                    <a:pt x="819912" y="457022"/>
                  </a:lnTo>
                  <a:lnTo>
                    <a:pt x="857669" y="464667"/>
                  </a:lnTo>
                  <a:lnTo>
                    <a:pt x="888542" y="485495"/>
                  </a:lnTo>
                  <a:lnTo>
                    <a:pt x="909370" y="516356"/>
                  </a:lnTo>
                  <a:lnTo>
                    <a:pt x="917016" y="554113"/>
                  </a:lnTo>
                  <a:lnTo>
                    <a:pt x="917016" y="478751"/>
                  </a:lnTo>
                  <a:lnTo>
                    <a:pt x="908265" y="465772"/>
                  </a:lnTo>
                  <a:lnTo>
                    <a:pt x="895299" y="457022"/>
                  </a:lnTo>
                  <a:lnTo>
                    <a:pt x="868514" y="438950"/>
                  </a:lnTo>
                  <a:lnTo>
                    <a:pt x="819912" y="429107"/>
                  </a:lnTo>
                  <a:lnTo>
                    <a:pt x="196608" y="429107"/>
                  </a:lnTo>
                  <a:lnTo>
                    <a:pt x="148005" y="438950"/>
                  </a:lnTo>
                  <a:lnTo>
                    <a:pt x="108267" y="465772"/>
                  </a:lnTo>
                  <a:lnTo>
                    <a:pt x="81445" y="505510"/>
                  </a:lnTo>
                  <a:lnTo>
                    <a:pt x="71615" y="554113"/>
                  </a:lnTo>
                  <a:lnTo>
                    <a:pt x="71615" y="1221486"/>
                  </a:lnTo>
                  <a:lnTo>
                    <a:pt x="81445" y="1270101"/>
                  </a:lnTo>
                  <a:lnTo>
                    <a:pt x="108267" y="1309839"/>
                  </a:lnTo>
                  <a:lnTo>
                    <a:pt x="148005" y="1336649"/>
                  </a:lnTo>
                  <a:lnTo>
                    <a:pt x="196608" y="1346479"/>
                  </a:lnTo>
                  <a:lnTo>
                    <a:pt x="819912" y="1346479"/>
                  </a:lnTo>
                  <a:lnTo>
                    <a:pt x="868514" y="1336649"/>
                  </a:lnTo>
                  <a:lnTo>
                    <a:pt x="895299" y="1318577"/>
                  </a:lnTo>
                  <a:lnTo>
                    <a:pt x="908265" y="1309839"/>
                  </a:lnTo>
                  <a:lnTo>
                    <a:pt x="935075" y="1270101"/>
                  </a:lnTo>
                  <a:lnTo>
                    <a:pt x="944918" y="1221486"/>
                  </a:lnTo>
                  <a:lnTo>
                    <a:pt x="944918" y="554113"/>
                  </a:lnTo>
                  <a:close/>
                </a:path>
                <a:path w="1072515" h="1776095">
                  <a:moveTo>
                    <a:pt x="1072464" y="666788"/>
                  </a:moveTo>
                  <a:lnTo>
                    <a:pt x="1068793" y="648703"/>
                  </a:lnTo>
                  <a:lnTo>
                    <a:pt x="1068438" y="648169"/>
                  </a:lnTo>
                  <a:lnTo>
                    <a:pt x="1058811" y="633907"/>
                  </a:lnTo>
                  <a:lnTo>
                    <a:pt x="1044549" y="624281"/>
                  </a:lnTo>
                  <a:lnTo>
                    <a:pt x="1044549" y="666788"/>
                  </a:lnTo>
                  <a:lnTo>
                    <a:pt x="1044549" y="816178"/>
                  </a:lnTo>
                  <a:lnTo>
                    <a:pt x="1043076" y="823417"/>
                  </a:lnTo>
                  <a:lnTo>
                    <a:pt x="1039088" y="829335"/>
                  </a:lnTo>
                  <a:lnTo>
                    <a:pt x="1033170" y="833335"/>
                  </a:lnTo>
                  <a:lnTo>
                    <a:pt x="1025931" y="834796"/>
                  </a:lnTo>
                  <a:lnTo>
                    <a:pt x="1016533" y="834796"/>
                  </a:lnTo>
                  <a:lnTo>
                    <a:pt x="1016533" y="648169"/>
                  </a:lnTo>
                  <a:lnTo>
                    <a:pt x="1025931" y="648169"/>
                  </a:lnTo>
                  <a:lnTo>
                    <a:pt x="1033170" y="649643"/>
                  </a:lnTo>
                  <a:lnTo>
                    <a:pt x="1039088" y="653630"/>
                  </a:lnTo>
                  <a:lnTo>
                    <a:pt x="1043076" y="659561"/>
                  </a:lnTo>
                  <a:lnTo>
                    <a:pt x="1044549" y="666788"/>
                  </a:lnTo>
                  <a:lnTo>
                    <a:pt x="1044549" y="624281"/>
                  </a:lnTo>
                  <a:lnTo>
                    <a:pt x="1044028" y="623925"/>
                  </a:lnTo>
                  <a:lnTo>
                    <a:pt x="1025931" y="620255"/>
                  </a:lnTo>
                  <a:lnTo>
                    <a:pt x="1016533" y="620255"/>
                  </a:lnTo>
                  <a:lnTo>
                    <a:pt x="1016533" y="554113"/>
                  </a:lnTo>
                  <a:lnTo>
                    <a:pt x="1010920" y="507415"/>
                  </a:lnTo>
                  <a:lnTo>
                    <a:pt x="994994" y="464718"/>
                  </a:lnTo>
                  <a:lnTo>
                    <a:pt x="988618" y="455168"/>
                  </a:lnTo>
                  <a:lnTo>
                    <a:pt x="988618" y="554113"/>
                  </a:lnTo>
                  <a:lnTo>
                    <a:pt x="988618" y="1221486"/>
                  </a:lnTo>
                  <a:lnTo>
                    <a:pt x="982573" y="1266291"/>
                  </a:lnTo>
                  <a:lnTo>
                    <a:pt x="965555" y="1306576"/>
                  </a:lnTo>
                  <a:lnTo>
                    <a:pt x="939152" y="1340726"/>
                  </a:lnTo>
                  <a:lnTo>
                    <a:pt x="905002" y="1367129"/>
                  </a:lnTo>
                  <a:lnTo>
                    <a:pt x="864717" y="1384147"/>
                  </a:lnTo>
                  <a:lnTo>
                    <a:pt x="856792" y="1385227"/>
                  </a:lnTo>
                  <a:lnTo>
                    <a:pt x="856792" y="1414614"/>
                  </a:lnTo>
                  <a:lnTo>
                    <a:pt x="828255" y="1476171"/>
                  </a:lnTo>
                  <a:lnTo>
                    <a:pt x="811974" y="1542097"/>
                  </a:lnTo>
                  <a:lnTo>
                    <a:pt x="793877" y="1665846"/>
                  </a:lnTo>
                  <a:lnTo>
                    <a:pt x="789889" y="1682483"/>
                  </a:lnTo>
                  <a:lnTo>
                    <a:pt x="761758" y="1724393"/>
                  </a:lnTo>
                  <a:lnTo>
                    <a:pt x="716203" y="1746161"/>
                  </a:lnTo>
                  <a:lnTo>
                    <a:pt x="699185" y="1747685"/>
                  </a:lnTo>
                  <a:lnTo>
                    <a:pt x="317373" y="1747685"/>
                  </a:lnTo>
                  <a:lnTo>
                    <a:pt x="268668" y="1734375"/>
                  </a:lnTo>
                  <a:lnTo>
                    <a:pt x="233451" y="1698015"/>
                  </a:lnTo>
                  <a:lnTo>
                    <a:pt x="204558" y="1542097"/>
                  </a:lnTo>
                  <a:lnTo>
                    <a:pt x="197993" y="1508721"/>
                  </a:lnTo>
                  <a:lnTo>
                    <a:pt x="188264" y="1476171"/>
                  </a:lnTo>
                  <a:lnTo>
                    <a:pt x="175475" y="1444726"/>
                  </a:lnTo>
                  <a:lnTo>
                    <a:pt x="159740" y="1414614"/>
                  </a:lnTo>
                  <a:lnTo>
                    <a:pt x="168770" y="1416126"/>
                  </a:lnTo>
                  <a:lnTo>
                    <a:pt x="177927" y="1417218"/>
                  </a:lnTo>
                  <a:lnTo>
                    <a:pt x="187210" y="1417878"/>
                  </a:lnTo>
                  <a:lnTo>
                    <a:pt x="196608" y="1418094"/>
                  </a:lnTo>
                  <a:lnTo>
                    <a:pt x="819924" y="1418094"/>
                  </a:lnTo>
                  <a:lnTo>
                    <a:pt x="829310" y="1417878"/>
                  </a:lnTo>
                  <a:lnTo>
                    <a:pt x="838593" y="1417218"/>
                  </a:lnTo>
                  <a:lnTo>
                    <a:pt x="847750" y="1416126"/>
                  </a:lnTo>
                  <a:lnTo>
                    <a:pt x="856792" y="1414614"/>
                  </a:lnTo>
                  <a:lnTo>
                    <a:pt x="856792" y="1385227"/>
                  </a:lnTo>
                  <a:lnTo>
                    <a:pt x="819924" y="1390180"/>
                  </a:lnTo>
                  <a:lnTo>
                    <a:pt x="196608" y="1390180"/>
                  </a:lnTo>
                  <a:lnTo>
                    <a:pt x="151815" y="1384147"/>
                  </a:lnTo>
                  <a:lnTo>
                    <a:pt x="111531" y="1367129"/>
                  </a:lnTo>
                  <a:lnTo>
                    <a:pt x="77381" y="1340726"/>
                  </a:lnTo>
                  <a:lnTo>
                    <a:pt x="50977" y="1306576"/>
                  </a:lnTo>
                  <a:lnTo>
                    <a:pt x="33947" y="1266291"/>
                  </a:lnTo>
                  <a:lnTo>
                    <a:pt x="27914" y="1221486"/>
                  </a:lnTo>
                  <a:lnTo>
                    <a:pt x="27914" y="554113"/>
                  </a:lnTo>
                  <a:lnTo>
                    <a:pt x="33947" y="509333"/>
                  </a:lnTo>
                  <a:lnTo>
                    <a:pt x="50977" y="469049"/>
                  </a:lnTo>
                  <a:lnTo>
                    <a:pt x="77381" y="434886"/>
                  </a:lnTo>
                  <a:lnTo>
                    <a:pt x="111531" y="408495"/>
                  </a:lnTo>
                  <a:lnTo>
                    <a:pt x="151815" y="391464"/>
                  </a:lnTo>
                  <a:lnTo>
                    <a:pt x="196608" y="385419"/>
                  </a:lnTo>
                  <a:lnTo>
                    <a:pt x="819924" y="385419"/>
                  </a:lnTo>
                  <a:lnTo>
                    <a:pt x="864717" y="391464"/>
                  </a:lnTo>
                  <a:lnTo>
                    <a:pt x="905002" y="408495"/>
                  </a:lnTo>
                  <a:lnTo>
                    <a:pt x="939152" y="434886"/>
                  </a:lnTo>
                  <a:lnTo>
                    <a:pt x="965555" y="469049"/>
                  </a:lnTo>
                  <a:lnTo>
                    <a:pt x="982573" y="509333"/>
                  </a:lnTo>
                  <a:lnTo>
                    <a:pt x="988618" y="554113"/>
                  </a:lnTo>
                  <a:lnTo>
                    <a:pt x="988618" y="455168"/>
                  </a:lnTo>
                  <a:lnTo>
                    <a:pt x="970076" y="427355"/>
                  </a:lnTo>
                  <a:lnTo>
                    <a:pt x="937501" y="396659"/>
                  </a:lnTo>
                  <a:lnTo>
                    <a:pt x="918248" y="385419"/>
                  </a:lnTo>
                  <a:lnTo>
                    <a:pt x="898613" y="373964"/>
                  </a:lnTo>
                  <a:lnTo>
                    <a:pt x="890308" y="360984"/>
                  </a:lnTo>
                  <a:lnTo>
                    <a:pt x="877379" y="340791"/>
                  </a:lnTo>
                  <a:lnTo>
                    <a:pt x="860336" y="305320"/>
                  </a:lnTo>
                  <a:lnTo>
                    <a:pt x="856792" y="294894"/>
                  </a:lnTo>
                  <a:lnTo>
                    <a:pt x="856792" y="360984"/>
                  </a:lnTo>
                  <a:lnTo>
                    <a:pt x="847750" y="359486"/>
                  </a:lnTo>
                  <a:lnTo>
                    <a:pt x="838593" y="358394"/>
                  </a:lnTo>
                  <a:lnTo>
                    <a:pt x="829310" y="357733"/>
                  </a:lnTo>
                  <a:lnTo>
                    <a:pt x="819924" y="357505"/>
                  </a:lnTo>
                  <a:lnTo>
                    <a:pt x="196608" y="357505"/>
                  </a:lnTo>
                  <a:lnTo>
                    <a:pt x="187210" y="357733"/>
                  </a:lnTo>
                  <a:lnTo>
                    <a:pt x="177927" y="358394"/>
                  </a:lnTo>
                  <a:lnTo>
                    <a:pt x="168770" y="359486"/>
                  </a:lnTo>
                  <a:lnTo>
                    <a:pt x="159740" y="360984"/>
                  </a:lnTo>
                  <a:lnTo>
                    <a:pt x="175475" y="330911"/>
                  </a:lnTo>
                  <a:lnTo>
                    <a:pt x="188264" y="299453"/>
                  </a:lnTo>
                  <a:lnTo>
                    <a:pt x="197993" y="266915"/>
                  </a:lnTo>
                  <a:lnTo>
                    <a:pt x="204546" y="233527"/>
                  </a:lnTo>
                  <a:lnTo>
                    <a:pt x="222669" y="109753"/>
                  </a:lnTo>
                  <a:lnTo>
                    <a:pt x="226644" y="93129"/>
                  </a:lnTo>
                  <a:lnTo>
                    <a:pt x="254787" y="51206"/>
                  </a:lnTo>
                  <a:lnTo>
                    <a:pt x="300342" y="29451"/>
                  </a:lnTo>
                  <a:lnTo>
                    <a:pt x="317373" y="27914"/>
                  </a:lnTo>
                  <a:lnTo>
                    <a:pt x="699185" y="27914"/>
                  </a:lnTo>
                  <a:lnTo>
                    <a:pt x="747877" y="41236"/>
                  </a:lnTo>
                  <a:lnTo>
                    <a:pt x="783094" y="77597"/>
                  </a:lnTo>
                  <a:lnTo>
                    <a:pt x="811987" y="233527"/>
                  </a:lnTo>
                  <a:lnTo>
                    <a:pt x="818540" y="266915"/>
                  </a:lnTo>
                  <a:lnTo>
                    <a:pt x="828268" y="299453"/>
                  </a:lnTo>
                  <a:lnTo>
                    <a:pt x="841044" y="330911"/>
                  </a:lnTo>
                  <a:lnTo>
                    <a:pt x="856792" y="360984"/>
                  </a:lnTo>
                  <a:lnTo>
                    <a:pt x="856792" y="294894"/>
                  </a:lnTo>
                  <a:lnTo>
                    <a:pt x="847674" y="268058"/>
                  </a:lnTo>
                  <a:lnTo>
                    <a:pt x="839597" y="229489"/>
                  </a:lnTo>
                  <a:lnTo>
                    <a:pt x="821499" y="105714"/>
                  </a:lnTo>
                  <a:lnTo>
                    <a:pt x="807554" y="64173"/>
                  </a:lnTo>
                  <a:lnTo>
                    <a:pt x="780021" y="30099"/>
                  </a:lnTo>
                  <a:lnTo>
                    <a:pt x="776973" y="27914"/>
                  </a:lnTo>
                  <a:lnTo>
                    <a:pt x="762088" y="17221"/>
                  </a:lnTo>
                  <a:lnTo>
                    <a:pt x="742302" y="7772"/>
                  </a:lnTo>
                  <a:lnTo>
                    <a:pt x="721169" y="1981"/>
                  </a:lnTo>
                  <a:lnTo>
                    <a:pt x="699185" y="0"/>
                  </a:lnTo>
                  <a:lnTo>
                    <a:pt x="317373" y="0"/>
                  </a:lnTo>
                  <a:lnTo>
                    <a:pt x="274243" y="7772"/>
                  </a:lnTo>
                  <a:lnTo>
                    <a:pt x="236537" y="30099"/>
                  </a:lnTo>
                  <a:lnTo>
                    <a:pt x="208978" y="64173"/>
                  </a:lnTo>
                  <a:lnTo>
                    <a:pt x="195046" y="105714"/>
                  </a:lnTo>
                  <a:lnTo>
                    <a:pt x="176949" y="229489"/>
                  </a:lnTo>
                  <a:lnTo>
                    <a:pt x="168859" y="268058"/>
                  </a:lnTo>
                  <a:lnTo>
                    <a:pt x="156184" y="305320"/>
                  </a:lnTo>
                  <a:lnTo>
                    <a:pt x="139141" y="340791"/>
                  </a:lnTo>
                  <a:lnTo>
                    <a:pt x="117906" y="373964"/>
                  </a:lnTo>
                  <a:lnTo>
                    <a:pt x="79019" y="396659"/>
                  </a:lnTo>
                  <a:lnTo>
                    <a:pt x="46443" y="427355"/>
                  </a:lnTo>
                  <a:lnTo>
                    <a:pt x="21526" y="464718"/>
                  </a:lnTo>
                  <a:lnTo>
                    <a:pt x="5600" y="507415"/>
                  </a:lnTo>
                  <a:lnTo>
                    <a:pt x="0" y="554113"/>
                  </a:lnTo>
                  <a:lnTo>
                    <a:pt x="0" y="1221486"/>
                  </a:lnTo>
                  <a:lnTo>
                    <a:pt x="5600" y="1268209"/>
                  </a:lnTo>
                  <a:lnTo>
                    <a:pt x="21526" y="1310906"/>
                  </a:lnTo>
                  <a:lnTo>
                    <a:pt x="46456" y="1348270"/>
                  </a:lnTo>
                  <a:lnTo>
                    <a:pt x="79032" y="1378966"/>
                  </a:lnTo>
                  <a:lnTo>
                    <a:pt x="117932" y="1401648"/>
                  </a:lnTo>
                  <a:lnTo>
                    <a:pt x="139153" y="1434846"/>
                  </a:lnTo>
                  <a:lnTo>
                    <a:pt x="156197" y="1470317"/>
                  </a:lnTo>
                  <a:lnTo>
                    <a:pt x="168871" y="1507578"/>
                  </a:lnTo>
                  <a:lnTo>
                    <a:pt x="176961" y="1546148"/>
                  </a:lnTo>
                  <a:lnTo>
                    <a:pt x="195046" y="1669884"/>
                  </a:lnTo>
                  <a:lnTo>
                    <a:pt x="200177" y="1691360"/>
                  </a:lnTo>
                  <a:lnTo>
                    <a:pt x="221183" y="1729651"/>
                  </a:lnTo>
                  <a:lnTo>
                    <a:pt x="254469" y="1758403"/>
                  </a:lnTo>
                  <a:lnTo>
                    <a:pt x="295376" y="1773618"/>
                  </a:lnTo>
                  <a:lnTo>
                    <a:pt x="317373" y="1775587"/>
                  </a:lnTo>
                  <a:lnTo>
                    <a:pt x="699185" y="1775587"/>
                  </a:lnTo>
                  <a:lnTo>
                    <a:pt x="721169" y="1773618"/>
                  </a:lnTo>
                  <a:lnTo>
                    <a:pt x="742302" y="1767827"/>
                  </a:lnTo>
                  <a:lnTo>
                    <a:pt x="762076" y="1758403"/>
                  </a:lnTo>
                  <a:lnTo>
                    <a:pt x="776973" y="1747685"/>
                  </a:lnTo>
                  <a:lnTo>
                    <a:pt x="779995" y="1745513"/>
                  </a:lnTo>
                  <a:lnTo>
                    <a:pt x="807554" y="1711439"/>
                  </a:lnTo>
                  <a:lnTo>
                    <a:pt x="821499" y="1669884"/>
                  </a:lnTo>
                  <a:lnTo>
                    <a:pt x="839584" y="1546148"/>
                  </a:lnTo>
                  <a:lnTo>
                    <a:pt x="847661" y="1507578"/>
                  </a:lnTo>
                  <a:lnTo>
                    <a:pt x="860323" y="1470317"/>
                  </a:lnTo>
                  <a:lnTo>
                    <a:pt x="877379" y="1434846"/>
                  </a:lnTo>
                  <a:lnTo>
                    <a:pt x="898613" y="1401648"/>
                  </a:lnTo>
                  <a:lnTo>
                    <a:pt x="937488" y="1378966"/>
                  </a:lnTo>
                  <a:lnTo>
                    <a:pt x="970064" y="1348270"/>
                  </a:lnTo>
                  <a:lnTo>
                    <a:pt x="994981" y="1310906"/>
                  </a:lnTo>
                  <a:lnTo>
                    <a:pt x="1010920" y="1268209"/>
                  </a:lnTo>
                  <a:lnTo>
                    <a:pt x="1016533" y="1221486"/>
                  </a:lnTo>
                  <a:lnTo>
                    <a:pt x="1016533" y="862711"/>
                  </a:lnTo>
                  <a:lnTo>
                    <a:pt x="1025931" y="862711"/>
                  </a:lnTo>
                  <a:lnTo>
                    <a:pt x="1044028" y="859053"/>
                  </a:lnTo>
                  <a:lnTo>
                    <a:pt x="1058811" y="849071"/>
                  </a:lnTo>
                  <a:lnTo>
                    <a:pt x="1068438" y="834796"/>
                  </a:lnTo>
                  <a:lnTo>
                    <a:pt x="1068793" y="834275"/>
                  </a:lnTo>
                  <a:lnTo>
                    <a:pt x="1072464" y="816178"/>
                  </a:lnTo>
                  <a:lnTo>
                    <a:pt x="1072464" y="666788"/>
                  </a:lnTo>
                  <a:close/>
                </a:path>
              </a:pathLst>
            </a:custGeom>
            <a:solidFill>
              <a:srgbClr val="2C2C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9083547" y="2671216"/>
            <a:ext cx="6642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19:03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9" name="object 26"/>
          <p:cNvSpPr txBox="1">
            <a:spLocks noGrp="1"/>
          </p:cNvSpPr>
          <p:nvPr>
            <p:ph type="title"/>
          </p:nvPr>
        </p:nvSpPr>
        <p:spPr>
          <a:xfrm>
            <a:off x="785290" y="734134"/>
            <a:ext cx="399326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643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16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Abdul is going to see a film.</a:t>
            </a:r>
          </a:p>
        </p:txBody>
      </p:sp>
      <p:sp>
        <p:nvSpPr>
          <p:cNvPr id="50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048000" y="3987749"/>
              <a:ext cx="6096000" cy="581660"/>
            </a:xfrm>
            <a:custGeom>
              <a:avLst/>
              <a:gdLst/>
              <a:ahLst/>
              <a:cxnLst/>
              <a:rect l="l" t="t" r="r" b="b"/>
              <a:pathLst>
                <a:path w="6096000" h="581660">
                  <a:moveTo>
                    <a:pt x="6063272" y="0"/>
                  </a:moveTo>
                  <a:lnTo>
                    <a:pt x="32727" y="0"/>
                  </a:lnTo>
                  <a:lnTo>
                    <a:pt x="19989" y="2570"/>
                  </a:lnTo>
                  <a:lnTo>
                    <a:pt x="9586" y="9582"/>
                  </a:lnTo>
                  <a:lnTo>
                    <a:pt x="2572" y="19984"/>
                  </a:lnTo>
                  <a:lnTo>
                    <a:pt x="0" y="32727"/>
                  </a:lnTo>
                  <a:lnTo>
                    <a:pt x="0" y="548855"/>
                  </a:lnTo>
                  <a:lnTo>
                    <a:pt x="2572" y="561601"/>
                  </a:lnTo>
                  <a:lnTo>
                    <a:pt x="9586" y="572008"/>
                  </a:lnTo>
                  <a:lnTo>
                    <a:pt x="19989" y="579023"/>
                  </a:lnTo>
                  <a:lnTo>
                    <a:pt x="32727" y="581596"/>
                  </a:lnTo>
                  <a:lnTo>
                    <a:pt x="6063272" y="581596"/>
                  </a:lnTo>
                  <a:lnTo>
                    <a:pt x="6076010" y="579023"/>
                  </a:lnTo>
                  <a:lnTo>
                    <a:pt x="6086413" y="572008"/>
                  </a:lnTo>
                  <a:lnTo>
                    <a:pt x="6093427" y="561601"/>
                  </a:lnTo>
                  <a:lnTo>
                    <a:pt x="6096000" y="548855"/>
                  </a:lnTo>
                  <a:lnTo>
                    <a:pt x="6096000" y="32727"/>
                  </a:lnTo>
                  <a:lnTo>
                    <a:pt x="6093427" y="19984"/>
                  </a:lnTo>
                  <a:lnTo>
                    <a:pt x="6086413" y="9582"/>
                  </a:lnTo>
                  <a:lnTo>
                    <a:pt x="6076010" y="2570"/>
                  </a:lnTo>
                  <a:lnTo>
                    <a:pt x="6063272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048000" y="3987749"/>
              <a:ext cx="6096000" cy="581660"/>
            </a:xfrm>
            <a:custGeom>
              <a:avLst/>
              <a:gdLst/>
              <a:ahLst/>
              <a:cxnLst/>
              <a:rect l="l" t="t" r="r" b="b"/>
              <a:pathLst>
                <a:path w="6096000" h="581660">
                  <a:moveTo>
                    <a:pt x="6063272" y="581596"/>
                  </a:moveTo>
                  <a:lnTo>
                    <a:pt x="32727" y="581596"/>
                  </a:lnTo>
                  <a:lnTo>
                    <a:pt x="19989" y="579023"/>
                  </a:lnTo>
                  <a:lnTo>
                    <a:pt x="9586" y="572008"/>
                  </a:lnTo>
                  <a:lnTo>
                    <a:pt x="2572" y="561601"/>
                  </a:lnTo>
                  <a:lnTo>
                    <a:pt x="0" y="548855"/>
                  </a:lnTo>
                  <a:lnTo>
                    <a:pt x="0" y="32727"/>
                  </a:lnTo>
                  <a:lnTo>
                    <a:pt x="2572" y="19984"/>
                  </a:lnTo>
                  <a:lnTo>
                    <a:pt x="9586" y="9582"/>
                  </a:lnTo>
                  <a:lnTo>
                    <a:pt x="19989" y="2570"/>
                  </a:lnTo>
                  <a:lnTo>
                    <a:pt x="32727" y="0"/>
                  </a:lnTo>
                  <a:lnTo>
                    <a:pt x="6063272" y="0"/>
                  </a:lnTo>
                  <a:lnTo>
                    <a:pt x="6076010" y="2570"/>
                  </a:lnTo>
                  <a:lnTo>
                    <a:pt x="6086413" y="9582"/>
                  </a:lnTo>
                  <a:lnTo>
                    <a:pt x="6093427" y="19984"/>
                  </a:lnTo>
                  <a:lnTo>
                    <a:pt x="6096000" y="32727"/>
                  </a:lnTo>
                  <a:lnTo>
                    <a:pt x="6096000" y="548855"/>
                  </a:lnTo>
                  <a:lnTo>
                    <a:pt x="6093427" y="561601"/>
                  </a:lnTo>
                  <a:lnTo>
                    <a:pt x="6086413" y="572008"/>
                  </a:lnTo>
                  <a:lnTo>
                    <a:pt x="6076010" y="579023"/>
                  </a:lnTo>
                  <a:lnTo>
                    <a:pt x="6063272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4979098" y="780008"/>
            <a:ext cx="2233930" cy="1031240"/>
            <a:chOff x="4979098" y="780008"/>
            <a:chExt cx="2233930" cy="1031240"/>
          </a:xfrm>
        </p:grpSpPr>
        <p:sp>
          <p:nvSpPr>
            <p:cNvPr id="25" name="object 25"/>
            <p:cNvSpPr/>
            <p:nvPr/>
          </p:nvSpPr>
          <p:spPr>
            <a:xfrm>
              <a:off x="4985448" y="786358"/>
              <a:ext cx="2221230" cy="1018540"/>
            </a:xfrm>
            <a:custGeom>
              <a:avLst/>
              <a:gdLst/>
              <a:ahLst/>
              <a:cxnLst/>
              <a:rect l="l" t="t" r="r" b="b"/>
              <a:pathLst>
                <a:path w="2221229" h="1018539">
                  <a:moveTo>
                    <a:pt x="2049424" y="0"/>
                  </a:moveTo>
                  <a:lnTo>
                    <a:pt x="171665" y="0"/>
                  </a:lnTo>
                  <a:lnTo>
                    <a:pt x="165533" y="45638"/>
                  </a:lnTo>
                  <a:lnTo>
                    <a:pt x="148227" y="86647"/>
                  </a:lnTo>
                  <a:lnTo>
                    <a:pt x="121385" y="121389"/>
                  </a:lnTo>
                  <a:lnTo>
                    <a:pt x="86641" y="148230"/>
                  </a:lnTo>
                  <a:lnTo>
                    <a:pt x="45634" y="165534"/>
                  </a:lnTo>
                  <a:lnTo>
                    <a:pt x="0" y="171665"/>
                  </a:lnTo>
                  <a:lnTo>
                    <a:pt x="0" y="846620"/>
                  </a:lnTo>
                  <a:lnTo>
                    <a:pt x="45634" y="852752"/>
                  </a:lnTo>
                  <a:lnTo>
                    <a:pt x="86641" y="870058"/>
                  </a:lnTo>
                  <a:lnTo>
                    <a:pt x="121385" y="896900"/>
                  </a:lnTo>
                  <a:lnTo>
                    <a:pt x="148227" y="931644"/>
                  </a:lnTo>
                  <a:lnTo>
                    <a:pt x="165533" y="972651"/>
                  </a:lnTo>
                  <a:lnTo>
                    <a:pt x="171665" y="1018286"/>
                  </a:lnTo>
                  <a:lnTo>
                    <a:pt x="2049424" y="1018286"/>
                  </a:lnTo>
                  <a:lnTo>
                    <a:pt x="2055556" y="972651"/>
                  </a:lnTo>
                  <a:lnTo>
                    <a:pt x="2072862" y="931644"/>
                  </a:lnTo>
                  <a:lnTo>
                    <a:pt x="2099705" y="896900"/>
                  </a:lnTo>
                  <a:lnTo>
                    <a:pt x="2134448" y="870058"/>
                  </a:lnTo>
                  <a:lnTo>
                    <a:pt x="2175455" y="852752"/>
                  </a:lnTo>
                  <a:lnTo>
                    <a:pt x="2221090" y="846620"/>
                  </a:lnTo>
                  <a:lnTo>
                    <a:pt x="2221090" y="171665"/>
                  </a:lnTo>
                  <a:lnTo>
                    <a:pt x="2175455" y="165534"/>
                  </a:lnTo>
                  <a:lnTo>
                    <a:pt x="2134448" y="148230"/>
                  </a:lnTo>
                  <a:lnTo>
                    <a:pt x="2099705" y="121389"/>
                  </a:lnTo>
                  <a:lnTo>
                    <a:pt x="2072862" y="86647"/>
                  </a:lnTo>
                  <a:lnTo>
                    <a:pt x="2055556" y="45638"/>
                  </a:lnTo>
                  <a:lnTo>
                    <a:pt x="2049424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985448" y="786358"/>
              <a:ext cx="2221230" cy="1018540"/>
            </a:xfrm>
            <a:custGeom>
              <a:avLst/>
              <a:gdLst/>
              <a:ahLst/>
              <a:cxnLst/>
              <a:rect l="l" t="t" r="r" b="b"/>
              <a:pathLst>
                <a:path w="2221229" h="1018539">
                  <a:moveTo>
                    <a:pt x="2221090" y="846620"/>
                  </a:moveTo>
                  <a:lnTo>
                    <a:pt x="2221090" y="171665"/>
                  </a:lnTo>
                  <a:lnTo>
                    <a:pt x="2175455" y="165534"/>
                  </a:lnTo>
                  <a:lnTo>
                    <a:pt x="2134448" y="148230"/>
                  </a:lnTo>
                  <a:lnTo>
                    <a:pt x="2099705" y="121389"/>
                  </a:lnTo>
                  <a:lnTo>
                    <a:pt x="2072862" y="86647"/>
                  </a:lnTo>
                  <a:lnTo>
                    <a:pt x="2055556" y="45638"/>
                  </a:lnTo>
                  <a:lnTo>
                    <a:pt x="2049424" y="0"/>
                  </a:lnTo>
                  <a:lnTo>
                    <a:pt x="171665" y="0"/>
                  </a:lnTo>
                  <a:lnTo>
                    <a:pt x="165533" y="45638"/>
                  </a:lnTo>
                  <a:lnTo>
                    <a:pt x="148227" y="86647"/>
                  </a:lnTo>
                  <a:lnTo>
                    <a:pt x="121385" y="121389"/>
                  </a:lnTo>
                  <a:lnTo>
                    <a:pt x="86641" y="148230"/>
                  </a:lnTo>
                  <a:lnTo>
                    <a:pt x="45634" y="165534"/>
                  </a:lnTo>
                  <a:lnTo>
                    <a:pt x="0" y="171665"/>
                  </a:lnTo>
                  <a:lnTo>
                    <a:pt x="0" y="846620"/>
                  </a:lnTo>
                  <a:lnTo>
                    <a:pt x="45634" y="852752"/>
                  </a:lnTo>
                  <a:lnTo>
                    <a:pt x="86641" y="870058"/>
                  </a:lnTo>
                  <a:lnTo>
                    <a:pt x="121385" y="896900"/>
                  </a:lnTo>
                  <a:lnTo>
                    <a:pt x="148227" y="931644"/>
                  </a:lnTo>
                  <a:lnTo>
                    <a:pt x="165533" y="972651"/>
                  </a:lnTo>
                  <a:lnTo>
                    <a:pt x="171665" y="1018286"/>
                  </a:lnTo>
                  <a:lnTo>
                    <a:pt x="2049424" y="1018286"/>
                  </a:lnTo>
                  <a:lnTo>
                    <a:pt x="2055556" y="972651"/>
                  </a:lnTo>
                  <a:lnTo>
                    <a:pt x="2072862" y="931644"/>
                  </a:lnTo>
                  <a:lnTo>
                    <a:pt x="2099705" y="896900"/>
                  </a:lnTo>
                  <a:lnTo>
                    <a:pt x="2134448" y="870058"/>
                  </a:lnTo>
                  <a:lnTo>
                    <a:pt x="2175455" y="852752"/>
                  </a:lnTo>
                  <a:lnTo>
                    <a:pt x="2221090" y="84662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085816" y="883564"/>
              <a:ext cx="2020570" cy="824230"/>
            </a:xfrm>
            <a:custGeom>
              <a:avLst/>
              <a:gdLst/>
              <a:ahLst/>
              <a:cxnLst/>
              <a:rect l="l" t="t" r="r" b="b"/>
              <a:pathLst>
                <a:path w="2020570" h="824230">
                  <a:moveTo>
                    <a:pt x="1864207" y="0"/>
                  </a:moveTo>
                  <a:lnTo>
                    <a:pt x="156159" y="0"/>
                  </a:lnTo>
                  <a:lnTo>
                    <a:pt x="148198" y="43901"/>
                  </a:lnTo>
                  <a:lnTo>
                    <a:pt x="126029" y="82030"/>
                  </a:lnTo>
                  <a:lnTo>
                    <a:pt x="92226" y="112099"/>
                  </a:lnTo>
                  <a:lnTo>
                    <a:pt x="49358" y="131818"/>
                  </a:lnTo>
                  <a:lnTo>
                    <a:pt x="0" y="138899"/>
                  </a:lnTo>
                  <a:lnTo>
                    <a:pt x="0" y="684987"/>
                  </a:lnTo>
                  <a:lnTo>
                    <a:pt x="49358" y="692067"/>
                  </a:lnTo>
                  <a:lnTo>
                    <a:pt x="92226" y="711784"/>
                  </a:lnTo>
                  <a:lnTo>
                    <a:pt x="126029" y="741850"/>
                  </a:lnTo>
                  <a:lnTo>
                    <a:pt x="148198" y="779980"/>
                  </a:lnTo>
                  <a:lnTo>
                    <a:pt x="156159" y="823887"/>
                  </a:lnTo>
                  <a:lnTo>
                    <a:pt x="1864207" y="823887"/>
                  </a:lnTo>
                  <a:lnTo>
                    <a:pt x="1872168" y="779980"/>
                  </a:lnTo>
                  <a:lnTo>
                    <a:pt x="1894336" y="741850"/>
                  </a:lnTo>
                  <a:lnTo>
                    <a:pt x="1928140" y="711784"/>
                  </a:lnTo>
                  <a:lnTo>
                    <a:pt x="1971007" y="692067"/>
                  </a:lnTo>
                  <a:lnTo>
                    <a:pt x="2020366" y="684987"/>
                  </a:lnTo>
                  <a:lnTo>
                    <a:pt x="2020366" y="138899"/>
                  </a:lnTo>
                  <a:lnTo>
                    <a:pt x="1971007" y="131818"/>
                  </a:lnTo>
                  <a:lnTo>
                    <a:pt x="1928140" y="112099"/>
                  </a:lnTo>
                  <a:lnTo>
                    <a:pt x="1894336" y="82030"/>
                  </a:lnTo>
                  <a:lnTo>
                    <a:pt x="1872168" y="43901"/>
                  </a:lnTo>
                  <a:lnTo>
                    <a:pt x="1864207" y="0"/>
                  </a:lnTo>
                  <a:close/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085816" y="883564"/>
              <a:ext cx="2020570" cy="824230"/>
            </a:xfrm>
            <a:custGeom>
              <a:avLst/>
              <a:gdLst/>
              <a:ahLst/>
              <a:cxnLst/>
              <a:rect l="l" t="t" r="r" b="b"/>
              <a:pathLst>
                <a:path w="2020570" h="824230">
                  <a:moveTo>
                    <a:pt x="2020366" y="684987"/>
                  </a:moveTo>
                  <a:lnTo>
                    <a:pt x="2020366" y="138899"/>
                  </a:lnTo>
                  <a:lnTo>
                    <a:pt x="1971007" y="131818"/>
                  </a:lnTo>
                  <a:lnTo>
                    <a:pt x="1928140" y="112099"/>
                  </a:lnTo>
                  <a:lnTo>
                    <a:pt x="1894336" y="82030"/>
                  </a:lnTo>
                  <a:lnTo>
                    <a:pt x="1872168" y="43901"/>
                  </a:lnTo>
                  <a:lnTo>
                    <a:pt x="1864207" y="0"/>
                  </a:lnTo>
                  <a:lnTo>
                    <a:pt x="156159" y="0"/>
                  </a:lnTo>
                  <a:lnTo>
                    <a:pt x="148198" y="43901"/>
                  </a:lnTo>
                  <a:lnTo>
                    <a:pt x="126029" y="82030"/>
                  </a:lnTo>
                  <a:lnTo>
                    <a:pt x="92226" y="112099"/>
                  </a:lnTo>
                  <a:lnTo>
                    <a:pt x="49358" y="131818"/>
                  </a:lnTo>
                  <a:lnTo>
                    <a:pt x="0" y="138899"/>
                  </a:lnTo>
                  <a:lnTo>
                    <a:pt x="0" y="684987"/>
                  </a:lnTo>
                  <a:lnTo>
                    <a:pt x="49358" y="692067"/>
                  </a:lnTo>
                  <a:lnTo>
                    <a:pt x="92226" y="711784"/>
                  </a:lnTo>
                  <a:lnTo>
                    <a:pt x="126029" y="741850"/>
                  </a:lnTo>
                  <a:lnTo>
                    <a:pt x="148198" y="779980"/>
                  </a:lnTo>
                  <a:lnTo>
                    <a:pt x="156159" y="823887"/>
                  </a:lnTo>
                  <a:lnTo>
                    <a:pt x="1864207" y="823887"/>
                  </a:lnTo>
                  <a:lnTo>
                    <a:pt x="1872168" y="779980"/>
                  </a:lnTo>
                  <a:lnTo>
                    <a:pt x="1894336" y="741850"/>
                  </a:lnTo>
                  <a:lnTo>
                    <a:pt x="1928140" y="711784"/>
                  </a:lnTo>
                  <a:lnTo>
                    <a:pt x="1971007" y="692067"/>
                  </a:lnTo>
                  <a:lnTo>
                    <a:pt x="2020366" y="684987"/>
                  </a:lnTo>
                  <a:close/>
                </a:path>
              </a:pathLst>
            </a:custGeom>
            <a:ln w="635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5434634" y="1285062"/>
            <a:ext cx="5246370" cy="4579620"/>
            <a:chOff x="5434634" y="1285062"/>
            <a:chExt cx="5246370" cy="4579620"/>
          </a:xfrm>
        </p:grpSpPr>
        <p:sp>
          <p:nvSpPr>
            <p:cNvPr id="31" name="object 31"/>
            <p:cNvSpPr/>
            <p:nvPr/>
          </p:nvSpPr>
          <p:spPr>
            <a:xfrm>
              <a:off x="5437809" y="1288237"/>
              <a:ext cx="1307465" cy="0"/>
            </a:xfrm>
            <a:custGeom>
              <a:avLst/>
              <a:gdLst/>
              <a:ahLst/>
              <a:cxnLst/>
              <a:rect l="l" t="t" r="r" b="b"/>
              <a:pathLst>
                <a:path w="1307465">
                  <a:moveTo>
                    <a:pt x="1307020" y="0"/>
                  </a:moveTo>
                  <a:lnTo>
                    <a:pt x="0" y="0"/>
                  </a:lnTo>
                </a:path>
              </a:pathLst>
            </a:custGeom>
            <a:solidFill>
              <a:srgbClr val="B4B4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437809" y="1288237"/>
              <a:ext cx="1307465" cy="0"/>
            </a:xfrm>
            <a:custGeom>
              <a:avLst/>
              <a:gdLst/>
              <a:ahLst/>
              <a:cxnLst/>
              <a:rect l="l" t="t" r="r" b="b"/>
              <a:pathLst>
                <a:path w="1307465">
                  <a:moveTo>
                    <a:pt x="0" y="0"/>
                  </a:moveTo>
                  <a:lnTo>
                    <a:pt x="1307020" y="0"/>
                  </a:lnTo>
                </a:path>
              </a:pathLst>
            </a:custGeom>
            <a:ln w="635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267994" y="4967452"/>
              <a:ext cx="3413125" cy="897255"/>
            </a:xfrm>
            <a:custGeom>
              <a:avLst/>
              <a:gdLst/>
              <a:ahLst/>
              <a:cxnLst/>
              <a:rect l="l" t="t" r="r" b="b"/>
              <a:pathLst>
                <a:path w="3413125" h="897254">
                  <a:moveTo>
                    <a:pt x="3412515" y="0"/>
                  </a:moveTo>
                  <a:lnTo>
                    <a:pt x="0" y="0"/>
                  </a:lnTo>
                  <a:lnTo>
                    <a:pt x="0" y="897000"/>
                  </a:lnTo>
                  <a:lnTo>
                    <a:pt x="3412515" y="897000"/>
                  </a:lnTo>
                  <a:lnTo>
                    <a:pt x="34125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9907981" y="2614752"/>
              <a:ext cx="61594" cy="214629"/>
            </a:xfrm>
            <a:custGeom>
              <a:avLst/>
              <a:gdLst/>
              <a:ahLst/>
              <a:cxnLst/>
              <a:rect l="l" t="t" r="r" b="b"/>
              <a:pathLst>
                <a:path w="61595" h="214630">
                  <a:moveTo>
                    <a:pt x="28892" y="0"/>
                  </a:moveTo>
                  <a:lnTo>
                    <a:pt x="0" y="0"/>
                  </a:lnTo>
                  <a:lnTo>
                    <a:pt x="0" y="214528"/>
                  </a:lnTo>
                  <a:lnTo>
                    <a:pt x="28892" y="214528"/>
                  </a:lnTo>
                  <a:lnTo>
                    <a:pt x="41569" y="211969"/>
                  </a:lnTo>
                  <a:lnTo>
                    <a:pt x="51923" y="204990"/>
                  </a:lnTo>
                  <a:lnTo>
                    <a:pt x="58906" y="194640"/>
                  </a:lnTo>
                  <a:lnTo>
                    <a:pt x="61468" y="181965"/>
                  </a:lnTo>
                  <a:lnTo>
                    <a:pt x="61468" y="32562"/>
                  </a:lnTo>
                  <a:lnTo>
                    <a:pt x="58906" y="19888"/>
                  </a:lnTo>
                  <a:lnTo>
                    <a:pt x="51923" y="9537"/>
                  </a:lnTo>
                  <a:lnTo>
                    <a:pt x="41569" y="2559"/>
                  </a:lnTo>
                  <a:lnTo>
                    <a:pt x="28892" y="0"/>
                  </a:lnTo>
                  <a:close/>
                </a:path>
              </a:pathLst>
            </a:custGeom>
            <a:solidFill>
              <a:srgbClr val="C5C5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9037917" y="1994496"/>
              <a:ext cx="762635" cy="1748155"/>
            </a:xfrm>
            <a:custGeom>
              <a:avLst/>
              <a:gdLst/>
              <a:ahLst/>
              <a:cxnLst/>
              <a:rect l="l" t="t" r="r" b="b"/>
              <a:pathLst>
                <a:path w="762634" h="1748154">
                  <a:moveTo>
                    <a:pt x="762584" y="1376426"/>
                  </a:moveTo>
                  <a:lnTo>
                    <a:pt x="0" y="1376413"/>
                  </a:lnTo>
                  <a:lnTo>
                    <a:pt x="22987" y="1411579"/>
                  </a:lnTo>
                  <a:lnTo>
                    <a:pt x="41414" y="1449209"/>
                  </a:lnTo>
                  <a:lnTo>
                    <a:pt x="55079" y="1488884"/>
                  </a:lnTo>
                  <a:lnTo>
                    <a:pt x="63779" y="1530146"/>
                  </a:lnTo>
                  <a:lnTo>
                    <a:pt x="81876" y="1653895"/>
                  </a:lnTo>
                  <a:lnTo>
                    <a:pt x="94500" y="1691271"/>
                  </a:lnTo>
                  <a:lnTo>
                    <a:pt x="118681" y="1720989"/>
                  </a:lnTo>
                  <a:lnTo>
                    <a:pt x="151587" y="1740598"/>
                  </a:lnTo>
                  <a:lnTo>
                    <a:pt x="190398" y="1747672"/>
                  </a:lnTo>
                  <a:lnTo>
                    <a:pt x="572211" y="1747672"/>
                  </a:lnTo>
                  <a:lnTo>
                    <a:pt x="611009" y="1740598"/>
                  </a:lnTo>
                  <a:lnTo>
                    <a:pt x="643915" y="1720989"/>
                  </a:lnTo>
                  <a:lnTo>
                    <a:pt x="668083" y="1691271"/>
                  </a:lnTo>
                  <a:lnTo>
                    <a:pt x="680707" y="1653895"/>
                  </a:lnTo>
                  <a:lnTo>
                    <a:pt x="698804" y="1530134"/>
                  </a:lnTo>
                  <a:lnTo>
                    <a:pt x="707491" y="1488871"/>
                  </a:lnTo>
                  <a:lnTo>
                    <a:pt x="721156" y="1449209"/>
                  </a:lnTo>
                  <a:lnTo>
                    <a:pt x="739584" y="1411579"/>
                  </a:lnTo>
                  <a:lnTo>
                    <a:pt x="762584" y="1376426"/>
                  </a:lnTo>
                  <a:close/>
                </a:path>
                <a:path w="762634" h="1748154">
                  <a:moveTo>
                    <a:pt x="762584" y="371233"/>
                  </a:moveTo>
                  <a:lnTo>
                    <a:pt x="739584" y="336092"/>
                  </a:lnTo>
                  <a:lnTo>
                    <a:pt x="721156" y="298462"/>
                  </a:lnTo>
                  <a:lnTo>
                    <a:pt x="707491" y="258800"/>
                  </a:lnTo>
                  <a:lnTo>
                    <a:pt x="698804" y="217525"/>
                  </a:lnTo>
                  <a:lnTo>
                    <a:pt x="680707" y="93764"/>
                  </a:lnTo>
                  <a:lnTo>
                    <a:pt x="668083" y="56400"/>
                  </a:lnTo>
                  <a:lnTo>
                    <a:pt x="643915" y="26695"/>
                  </a:lnTo>
                  <a:lnTo>
                    <a:pt x="611009" y="7086"/>
                  </a:lnTo>
                  <a:lnTo>
                    <a:pt x="572211" y="0"/>
                  </a:lnTo>
                  <a:lnTo>
                    <a:pt x="190398" y="0"/>
                  </a:lnTo>
                  <a:lnTo>
                    <a:pt x="151587" y="7086"/>
                  </a:lnTo>
                  <a:lnTo>
                    <a:pt x="118681" y="26695"/>
                  </a:lnTo>
                  <a:lnTo>
                    <a:pt x="94500" y="56400"/>
                  </a:lnTo>
                  <a:lnTo>
                    <a:pt x="81876" y="93764"/>
                  </a:lnTo>
                  <a:lnTo>
                    <a:pt x="63779" y="217512"/>
                  </a:lnTo>
                  <a:lnTo>
                    <a:pt x="55079" y="258787"/>
                  </a:lnTo>
                  <a:lnTo>
                    <a:pt x="41414" y="298462"/>
                  </a:lnTo>
                  <a:lnTo>
                    <a:pt x="22987" y="336092"/>
                  </a:lnTo>
                  <a:lnTo>
                    <a:pt x="0" y="371246"/>
                  </a:lnTo>
                  <a:lnTo>
                    <a:pt x="762584" y="371233"/>
                  </a:lnTo>
                  <a:close/>
                </a:path>
              </a:pathLst>
            </a:custGeom>
            <a:solidFill>
              <a:srgbClr val="9090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9037917" y="1994496"/>
              <a:ext cx="762635" cy="1748155"/>
            </a:xfrm>
            <a:custGeom>
              <a:avLst/>
              <a:gdLst/>
              <a:ahLst/>
              <a:cxnLst/>
              <a:rect l="l" t="t" r="r" b="b"/>
              <a:pathLst>
                <a:path w="762634" h="1748154">
                  <a:moveTo>
                    <a:pt x="762571" y="1376426"/>
                  </a:moveTo>
                  <a:lnTo>
                    <a:pt x="0" y="1376426"/>
                  </a:lnTo>
                  <a:lnTo>
                    <a:pt x="10795" y="1391767"/>
                  </a:lnTo>
                  <a:lnTo>
                    <a:pt x="20701" y="1407629"/>
                  </a:lnTo>
                  <a:lnTo>
                    <a:pt x="46609" y="1462493"/>
                  </a:lnTo>
                  <a:lnTo>
                    <a:pt x="59588" y="1507147"/>
                  </a:lnTo>
                  <a:lnTo>
                    <a:pt x="81889" y="1653895"/>
                  </a:lnTo>
                  <a:lnTo>
                    <a:pt x="94513" y="1691271"/>
                  </a:lnTo>
                  <a:lnTo>
                    <a:pt x="118681" y="1720977"/>
                  </a:lnTo>
                  <a:lnTo>
                    <a:pt x="151587" y="1740585"/>
                  </a:lnTo>
                  <a:lnTo>
                    <a:pt x="190398" y="1747659"/>
                  </a:lnTo>
                  <a:lnTo>
                    <a:pt x="309435" y="1747659"/>
                  </a:lnTo>
                  <a:lnTo>
                    <a:pt x="309435" y="1733791"/>
                  </a:lnTo>
                  <a:lnTo>
                    <a:pt x="283451" y="1733588"/>
                  </a:lnTo>
                  <a:lnTo>
                    <a:pt x="265722" y="1732991"/>
                  </a:lnTo>
                  <a:lnTo>
                    <a:pt x="225679" y="1728571"/>
                  </a:lnTo>
                  <a:lnTo>
                    <a:pt x="189636" y="1708086"/>
                  </a:lnTo>
                  <a:lnTo>
                    <a:pt x="170611" y="1663865"/>
                  </a:lnTo>
                  <a:lnTo>
                    <a:pt x="165633" y="1618107"/>
                  </a:lnTo>
                  <a:lnTo>
                    <a:pt x="162318" y="1559128"/>
                  </a:lnTo>
                  <a:lnTo>
                    <a:pt x="159969" y="1529702"/>
                  </a:lnTo>
                  <a:lnTo>
                    <a:pt x="157289" y="1511782"/>
                  </a:lnTo>
                  <a:lnTo>
                    <a:pt x="152692" y="1490751"/>
                  </a:lnTo>
                  <a:lnTo>
                    <a:pt x="146392" y="1467713"/>
                  </a:lnTo>
                  <a:lnTo>
                    <a:pt x="138595" y="1443761"/>
                  </a:lnTo>
                  <a:lnTo>
                    <a:pt x="692950" y="1443761"/>
                  </a:lnTo>
                  <a:lnTo>
                    <a:pt x="732790" y="1424127"/>
                  </a:lnTo>
                  <a:lnTo>
                    <a:pt x="741807" y="1407706"/>
                  </a:lnTo>
                  <a:lnTo>
                    <a:pt x="751738" y="1391805"/>
                  </a:lnTo>
                  <a:lnTo>
                    <a:pt x="762571" y="1376426"/>
                  </a:lnTo>
                  <a:close/>
                </a:path>
                <a:path w="762634" h="1748154">
                  <a:moveTo>
                    <a:pt x="762571" y="371233"/>
                  </a:moveTo>
                  <a:lnTo>
                    <a:pt x="751738" y="355879"/>
                  </a:lnTo>
                  <a:lnTo>
                    <a:pt x="741807" y="339966"/>
                  </a:lnTo>
                  <a:lnTo>
                    <a:pt x="732790" y="323557"/>
                  </a:lnTo>
                  <a:lnTo>
                    <a:pt x="724712" y="306666"/>
                  </a:lnTo>
                  <a:lnTo>
                    <a:pt x="716915" y="305473"/>
                  </a:lnTo>
                  <a:lnTo>
                    <a:pt x="709015" y="304609"/>
                  </a:lnTo>
                  <a:lnTo>
                    <a:pt x="701014" y="304088"/>
                  </a:lnTo>
                  <a:lnTo>
                    <a:pt x="692950" y="303911"/>
                  </a:lnTo>
                  <a:lnTo>
                    <a:pt x="138595" y="303911"/>
                  </a:lnTo>
                  <a:lnTo>
                    <a:pt x="146392" y="279971"/>
                  </a:lnTo>
                  <a:lnTo>
                    <a:pt x="157289" y="235889"/>
                  </a:lnTo>
                  <a:lnTo>
                    <a:pt x="162318" y="188544"/>
                  </a:lnTo>
                  <a:lnTo>
                    <a:pt x="165633" y="129578"/>
                  </a:lnTo>
                  <a:lnTo>
                    <a:pt x="168262" y="100177"/>
                  </a:lnTo>
                  <a:lnTo>
                    <a:pt x="180568" y="52781"/>
                  </a:lnTo>
                  <a:lnTo>
                    <a:pt x="212356" y="23545"/>
                  </a:lnTo>
                  <a:lnTo>
                    <a:pt x="252374" y="15595"/>
                  </a:lnTo>
                  <a:lnTo>
                    <a:pt x="309435" y="13868"/>
                  </a:lnTo>
                  <a:lnTo>
                    <a:pt x="309435" y="0"/>
                  </a:lnTo>
                  <a:lnTo>
                    <a:pt x="190398" y="0"/>
                  </a:lnTo>
                  <a:lnTo>
                    <a:pt x="151587" y="7086"/>
                  </a:lnTo>
                  <a:lnTo>
                    <a:pt x="118681" y="26695"/>
                  </a:lnTo>
                  <a:lnTo>
                    <a:pt x="94513" y="56400"/>
                  </a:lnTo>
                  <a:lnTo>
                    <a:pt x="81889" y="93764"/>
                  </a:lnTo>
                  <a:lnTo>
                    <a:pt x="63792" y="217512"/>
                  </a:lnTo>
                  <a:lnTo>
                    <a:pt x="59588" y="240525"/>
                  </a:lnTo>
                  <a:lnTo>
                    <a:pt x="46609" y="285178"/>
                  </a:lnTo>
                  <a:lnTo>
                    <a:pt x="29718" y="323659"/>
                  </a:lnTo>
                  <a:lnTo>
                    <a:pt x="0" y="371246"/>
                  </a:lnTo>
                  <a:lnTo>
                    <a:pt x="762571" y="371233"/>
                  </a:lnTo>
                  <a:close/>
                </a:path>
              </a:pathLst>
            </a:custGeom>
            <a:solidFill>
              <a:srgbClr val="7E7E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924899" y="2351989"/>
              <a:ext cx="988694" cy="1033144"/>
            </a:xfrm>
            <a:custGeom>
              <a:avLst/>
              <a:gdLst/>
              <a:ahLst/>
              <a:cxnLst/>
              <a:rect l="l" t="t" r="r" b="b"/>
              <a:pathLst>
                <a:path w="988695" h="1033145">
                  <a:moveTo>
                    <a:pt x="805967" y="0"/>
                  </a:moveTo>
                  <a:lnTo>
                    <a:pt x="182664" y="0"/>
                  </a:lnTo>
                  <a:lnTo>
                    <a:pt x="134102" y="6524"/>
                  </a:lnTo>
                  <a:lnTo>
                    <a:pt x="90467" y="24937"/>
                  </a:lnTo>
                  <a:lnTo>
                    <a:pt x="53498" y="53497"/>
                  </a:lnTo>
                  <a:lnTo>
                    <a:pt x="24937" y="90463"/>
                  </a:lnTo>
                  <a:lnTo>
                    <a:pt x="6524" y="134095"/>
                  </a:lnTo>
                  <a:lnTo>
                    <a:pt x="0" y="182651"/>
                  </a:lnTo>
                  <a:lnTo>
                    <a:pt x="0" y="850023"/>
                  </a:lnTo>
                  <a:lnTo>
                    <a:pt x="6524" y="898579"/>
                  </a:lnTo>
                  <a:lnTo>
                    <a:pt x="24937" y="942211"/>
                  </a:lnTo>
                  <a:lnTo>
                    <a:pt x="53498" y="979177"/>
                  </a:lnTo>
                  <a:lnTo>
                    <a:pt x="90467" y="1007737"/>
                  </a:lnTo>
                  <a:lnTo>
                    <a:pt x="134102" y="1026150"/>
                  </a:lnTo>
                  <a:lnTo>
                    <a:pt x="182664" y="1032675"/>
                  </a:lnTo>
                  <a:lnTo>
                    <a:pt x="805967" y="1032675"/>
                  </a:lnTo>
                  <a:lnTo>
                    <a:pt x="854519" y="1026150"/>
                  </a:lnTo>
                  <a:lnTo>
                    <a:pt x="898149" y="1007737"/>
                  </a:lnTo>
                  <a:lnTo>
                    <a:pt x="935116" y="979177"/>
                  </a:lnTo>
                  <a:lnTo>
                    <a:pt x="963678" y="942211"/>
                  </a:lnTo>
                  <a:lnTo>
                    <a:pt x="982093" y="898579"/>
                  </a:lnTo>
                  <a:lnTo>
                    <a:pt x="988618" y="850023"/>
                  </a:lnTo>
                  <a:lnTo>
                    <a:pt x="988618" y="182651"/>
                  </a:lnTo>
                  <a:lnTo>
                    <a:pt x="982093" y="134095"/>
                  </a:lnTo>
                  <a:lnTo>
                    <a:pt x="963678" y="90463"/>
                  </a:lnTo>
                  <a:lnTo>
                    <a:pt x="935116" y="53497"/>
                  </a:lnTo>
                  <a:lnTo>
                    <a:pt x="898149" y="24937"/>
                  </a:lnTo>
                  <a:lnTo>
                    <a:pt x="854519" y="6524"/>
                  </a:lnTo>
                  <a:lnTo>
                    <a:pt x="805967" y="0"/>
                  </a:lnTo>
                  <a:close/>
                </a:path>
              </a:pathLst>
            </a:custGeom>
            <a:solidFill>
              <a:srgbClr val="DCDC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8964028" y="2390889"/>
              <a:ext cx="910590" cy="955040"/>
            </a:xfrm>
            <a:custGeom>
              <a:avLst/>
              <a:gdLst/>
              <a:ahLst/>
              <a:cxnLst/>
              <a:rect l="l" t="t" r="r" b="b"/>
              <a:pathLst>
                <a:path w="910590" h="955039">
                  <a:moveTo>
                    <a:pt x="770001" y="0"/>
                  </a:moveTo>
                  <a:lnTo>
                    <a:pt x="140373" y="0"/>
                  </a:lnTo>
                  <a:lnTo>
                    <a:pt x="96050" y="7168"/>
                  </a:lnTo>
                  <a:lnTo>
                    <a:pt x="57522" y="27121"/>
                  </a:lnTo>
                  <a:lnTo>
                    <a:pt x="27118" y="57527"/>
                  </a:lnTo>
                  <a:lnTo>
                    <a:pt x="7167" y="96055"/>
                  </a:lnTo>
                  <a:lnTo>
                    <a:pt x="0" y="140373"/>
                  </a:lnTo>
                  <a:lnTo>
                    <a:pt x="0" y="814514"/>
                  </a:lnTo>
                  <a:lnTo>
                    <a:pt x="7167" y="858837"/>
                  </a:lnTo>
                  <a:lnTo>
                    <a:pt x="27118" y="897365"/>
                  </a:lnTo>
                  <a:lnTo>
                    <a:pt x="57522" y="927769"/>
                  </a:lnTo>
                  <a:lnTo>
                    <a:pt x="96050" y="947719"/>
                  </a:lnTo>
                  <a:lnTo>
                    <a:pt x="140373" y="954887"/>
                  </a:lnTo>
                  <a:lnTo>
                    <a:pt x="770001" y="954887"/>
                  </a:lnTo>
                  <a:lnTo>
                    <a:pt x="814323" y="947719"/>
                  </a:lnTo>
                  <a:lnTo>
                    <a:pt x="852851" y="927769"/>
                  </a:lnTo>
                  <a:lnTo>
                    <a:pt x="883255" y="897365"/>
                  </a:lnTo>
                  <a:lnTo>
                    <a:pt x="903206" y="858837"/>
                  </a:lnTo>
                  <a:lnTo>
                    <a:pt x="910374" y="814514"/>
                  </a:lnTo>
                  <a:lnTo>
                    <a:pt x="910374" y="140373"/>
                  </a:lnTo>
                  <a:lnTo>
                    <a:pt x="903206" y="96055"/>
                  </a:lnTo>
                  <a:lnTo>
                    <a:pt x="883255" y="57527"/>
                  </a:lnTo>
                  <a:lnTo>
                    <a:pt x="852851" y="27121"/>
                  </a:lnTo>
                  <a:lnTo>
                    <a:pt x="814323" y="7168"/>
                  </a:lnTo>
                  <a:lnTo>
                    <a:pt x="770001" y="0"/>
                  </a:lnTo>
                  <a:close/>
                </a:path>
              </a:pathLst>
            </a:custGeom>
            <a:solidFill>
              <a:srgbClr val="C5C5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8996515" y="2423604"/>
              <a:ext cx="845819" cy="889635"/>
            </a:xfrm>
            <a:custGeom>
              <a:avLst/>
              <a:gdLst/>
              <a:ahLst/>
              <a:cxnLst/>
              <a:rect l="l" t="t" r="r" b="b"/>
              <a:pathLst>
                <a:path w="845820" h="889635">
                  <a:moveTo>
                    <a:pt x="734352" y="0"/>
                  </a:moveTo>
                  <a:lnTo>
                    <a:pt x="111048" y="0"/>
                  </a:lnTo>
                  <a:lnTo>
                    <a:pt x="67856" y="8739"/>
                  </a:lnTo>
                  <a:lnTo>
                    <a:pt x="32554" y="32558"/>
                  </a:lnTo>
                  <a:lnTo>
                    <a:pt x="8737" y="67856"/>
                  </a:lnTo>
                  <a:lnTo>
                    <a:pt x="0" y="111036"/>
                  </a:lnTo>
                  <a:lnTo>
                    <a:pt x="0" y="778408"/>
                  </a:lnTo>
                  <a:lnTo>
                    <a:pt x="8737" y="821589"/>
                  </a:lnTo>
                  <a:lnTo>
                    <a:pt x="32554" y="856892"/>
                  </a:lnTo>
                  <a:lnTo>
                    <a:pt x="67856" y="880715"/>
                  </a:lnTo>
                  <a:lnTo>
                    <a:pt x="111048" y="889457"/>
                  </a:lnTo>
                  <a:lnTo>
                    <a:pt x="734352" y="889457"/>
                  </a:lnTo>
                  <a:lnTo>
                    <a:pt x="777531" y="880715"/>
                  </a:lnTo>
                  <a:lnTo>
                    <a:pt x="812830" y="856892"/>
                  </a:lnTo>
                  <a:lnTo>
                    <a:pt x="836648" y="821589"/>
                  </a:lnTo>
                  <a:lnTo>
                    <a:pt x="845388" y="778408"/>
                  </a:lnTo>
                  <a:lnTo>
                    <a:pt x="845388" y="111036"/>
                  </a:lnTo>
                  <a:lnTo>
                    <a:pt x="836648" y="67856"/>
                  </a:lnTo>
                  <a:lnTo>
                    <a:pt x="812830" y="32558"/>
                  </a:lnTo>
                  <a:lnTo>
                    <a:pt x="777531" y="8739"/>
                  </a:lnTo>
                  <a:lnTo>
                    <a:pt x="734352" y="0"/>
                  </a:lnTo>
                  <a:close/>
                </a:path>
              </a:pathLst>
            </a:custGeom>
            <a:solidFill>
              <a:srgbClr val="6969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8910942" y="1980526"/>
              <a:ext cx="1072515" cy="1776095"/>
            </a:xfrm>
            <a:custGeom>
              <a:avLst/>
              <a:gdLst/>
              <a:ahLst/>
              <a:cxnLst/>
              <a:rect l="l" t="t" r="r" b="b"/>
              <a:pathLst>
                <a:path w="1072515" h="1776095">
                  <a:moveTo>
                    <a:pt x="944918" y="554113"/>
                  </a:moveTo>
                  <a:lnTo>
                    <a:pt x="935075" y="505510"/>
                  </a:lnTo>
                  <a:lnTo>
                    <a:pt x="917003" y="478739"/>
                  </a:lnTo>
                  <a:lnTo>
                    <a:pt x="917003" y="554113"/>
                  </a:lnTo>
                  <a:lnTo>
                    <a:pt x="917003" y="1221486"/>
                  </a:lnTo>
                  <a:lnTo>
                    <a:pt x="909358" y="1259243"/>
                  </a:lnTo>
                  <a:lnTo>
                    <a:pt x="888530" y="1290116"/>
                  </a:lnTo>
                  <a:lnTo>
                    <a:pt x="857669" y="1310944"/>
                  </a:lnTo>
                  <a:lnTo>
                    <a:pt x="819912" y="1318577"/>
                  </a:lnTo>
                  <a:lnTo>
                    <a:pt x="196608" y="1318577"/>
                  </a:lnTo>
                  <a:lnTo>
                    <a:pt x="158851" y="1310944"/>
                  </a:lnTo>
                  <a:lnTo>
                    <a:pt x="127977" y="1290116"/>
                  </a:lnTo>
                  <a:lnTo>
                    <a:pt x="107149" y="1259243"/>
                  </a:lnTo>
                  <a:lnTo>
                    <a:pt x="99517" y="1221486"/>
                  </a:lnTo>
                  <a:lnTo>
                    <a:pt x="99517" y="554113"/>
                  </a:lnTo>
                  <a:lnTo>
                    <a:pt x="107149" y="516356"/>
                  </a:lnTo>
                  <a:lnTo>
                    <a:pt x="127977" y="485495"/>
                  </a:lnTo>
                  <a:lnTo>
                    <a:pt x="158851" y="464667"/>
                  </a:lnTo>
                  <a:lnTo>
                    <a:pt x="196608" y="457022"/>
                  </a:lnTo>
                  <a:lnTo>
                    <a:pt x="819912" y="457022"/>
                  </a:lnTo>
                  <a:lnTo>
                    <a:pt x="857669" y="464667"/>
                  </a:lnTo>
                  <a:lnTo>
                    <a:pt x="888530" y="485495"/>
                  </a:lnTo>
                  <a:lnTo>
                    <a:pt x="909358" y="516356"/>
                  </a:lnTo>
                  <a:lnTo>
                    <a:pt x="917003" y="554113"/>
                  </a:lnTo>
                  <a:lnTo>
                    <a:pt x="917003" y="478739"/>
                  </a:lnTo>
                  <a:lnTo>
                    <a:pt x="908253" y="465772"/>
                  </a:lnTo>
                  <a:lnTo>
                    <a:pt x="895299" y="457022"/>
                  </a:lnTo>
                  <a:lnTo>
                    <a:pt x="868514" y="438950"/>
                  </a:lnTo>
                  <a:lnTo>
                    <a:pt x="819912" y="429107"/>
                  </a:lnTo>
                  <a:lnTo>
                    <a:pt x="196608" y="429107"/>
                  </a:lnTo>
                  <a:lnTo>
                    <a:pt x="147993" y="438950"/>
                  </a:lnTo>
                  <a:lnTo>
                    <a:pt x="108254" y="465772"/>
                  </a:lnTo>
                  <a:lnTo>
                    <a:pt x="81445" y="505510"/>
                  </a:lnTo>
                  <a:lnTo>
                    <a:pt x="71615" y="554113"/>
                  </a:lnTo>
                  <a:lnTo>
                    <a:pt x="71615" y="1221486"/>
                  </a:lnTo>
                  <a:lnTo>
                    <a:pt x="81445" y="1270101"/>
                  </a:lnTo>
                  <a:lnTo>
                    <a:pt x="108254" y="1309839"/>
                  </a:lnTo>
                  <a:lnTo>
                    <a:pt x="147993" y="1336649"/>
                  </a:lnTo>
                  <a:lnTo>
                    <a:pt x="196608" y="1346479"/>
                  </a:lnTo>
                  <a:lnTo>
                    <a:pt x="819912" y="1346479"/>
                  </a:lnTo>
                  <a:lnTo>
                    <a:pt x="868514" y="1336649"/>
                  </a:lnTo>
                  <a:lnTo>
                    <a:pt x="895286" y="1318577"/>
                  </a:lnTo>
                  <a:lnTo>
                    <a:pt x="908253" y="1309839"/>
                  </a:lnTo>
                  <a:lnTo>
                    <a:pt x="935075" y="1270101"/>
                  </a:lnTo>
                  <a:lnTo>
                    <a:pt x="944918" y="1221486"/>
                  </a:lnTo>
                  <a:lnTo>
                    <a:pt x="944918" y="554113"/>
                  </a:lnTo>
                  <a:close/>
                </a:path>
                <a:path w="1072515" h="1776095">
                  <a:moveTo>
                    <a:pt x="1072451" y="666788"/>
                  </a:moveTo>
                  <a:lnTo>
                    <a:pt x="1068781" y="648703"/>
                  </a:lnTo>
                  <a:lnTo>
                    <a:pt x="1068438" y="648169"/>
                  </a:lnTo>
                  <a:lnTo>
                    <a:pt x="1058811" y="633907"/>
                  </a:lnTo>
                  <a:lnTo>
                    <a:pt x="1044549" y="624293"/>
                  </a:lnTo>
                  <a:lnTo>
                    <a:pt x="1044549" y="666788"/>
                  </a:lnTo>
                  <a:lnTo>
                    <a:pt x="1044549" y="816178"/>
                  </a:lnTo>
                  <a:lnTo>
                    <a:pt x="1043076" y="823417"/>
                  </a:lnTo>
                  <a:lnTo>
                    <a:pt x="1039088" y="829335"/>
                  </a:lnTo>
                  <a:lnTo>
                    <a:pt x="1033170" y="833335"/>
                  </a:lnTo>
                  <a:lnTo>
                    <a:pt x="1025931" y="834796"/>
                  </a:lnTo>
                  <a:lnTo>
                    <a:pt x="1016520" y="834796"/>
                  </a:lnTo>
                  <a:lnTo>
                    <a:pt x="1016520" y="648169"/>
                  </a:lnTo>
                  <a:lnTo>
                    <a:pt x="1025931" y="648169"/>
                  </a:lnTo>
                  <a:lnTo>
                    <a:pt x="1033170" y="649643"/>
                  </a:lnTo>
                  <a:lnTo>
                    <a:pt x="1039088" y="653630"/>
                  </a:lnTo>
                  <a:lnTo>
                    <a:pt x="1043076" y="659561"/>
                  </a:lnTo>
                  <a:lnTo>
                    <a:pt x="1044549" y="666788"/>
                  </a:lnTo>
                  <a:lnTo>
                    <a:pt x="1044549" y="624293"/>
                  </a:lnTo>
                  <a:lnTo>
                    <a:pt x="1044016" y="623925"/>
                  </a:lnTo>
                  <a:lnTo>
                    <a:pt x="1025931" y="620255"/>
                  </a:lnTo>
                  <a:lnTo>
                    <a:pt x="1016520" y="620255"/>
                  </a:lnTo>
                  <a:lnTo>
                    <a:pt x="1016520" y="554113"/>
                  </a:lnTo>
                  <a:lnTo>
                    <a:pt x="1010907" y="507415"/>
                  </a:lnTo>
                  <a:lnTo>
                    <a:pt x="994981" y="464718"/>
                  </a:lnTo>
                  <a:lnTo>
                    <a:pt x="988618" y="455180"/>
                  </a:lnTo>
                  <a:lnTo>
                    <a:pt x="988618" y="554113"/>
                  </a:lnTo>
                  <a:lnTo>
                    <a:pt x="988618" y="1221486"/>
                  </a:lnTo>
                  <a:lnTo>
                    <a:pt x="982573" y="1266291"/>
                  </a:lnTo>
                  <a:lnTo>
                    <a:pt x="965542" y="1306576"/>
                  </a:lnTo>
                  <a:lnTo>
                    <a:pt x="939152" y="1340726"/>
                  </a:lnTo>
                  <a:lnTo>
                    <a:pt x="904989" y="1367129"/>
                  </a:lnTo>
                  <a:lnTo>
                    <a:pt x="864704" y="1384147"/>
                  </a:lnTo>
                  <a:lnTo>
                    <a:pt x="856792" y="1385214"/>
                  </a:lnTo>
                  <a:lnTo>
                    <a:pt x="856792" y="1414614"/>
                  </a:lnTo>
                  <a:lnTo>
                    <a:pt x="828243" y="1476171"/>
                  </a:lnTo>
                  <a:lnTo>
                    <a:pt x="811974" y="1542097"/>
                  </a:lnTo>
                  <a:lnTo>
                    <a:pt x="793877" y="1665846"/>
                  </a:lnTo>
                  <a:lnTo>
                    <a:pt x="789889" y="1682483"/>
                  </a:lnTo>
                  <a:lnTo>
                    <a:pt x="761758" y="1724393"/>
                  </a:lnTo>
                  <a:lnTo>
                    <a:pt x="716203" y="1746161"/>
                  </a:lnTo>
                  <a:lnTo>
                    <a:pt x="699185" y="1747685"/>
                  </a:lnTo>
                  <a:lnTo>
                    <a:pt x="317373" y="1747685"/>
                  </a:lnTo>
                  <a:lnTo>
                    <a:pt x="268655" y="1734375"/>
                  </a:lnTo>
                  <a:lnTo>
                    <a:pt x="233451" y="1698015"/>
                  </a:lnTo>
                  <a:lnTo>
                    <a:pt x="204558" y="1542097"/>
                  </a:lnTo>
                  <a:lnTo>
                    <a:pt x="197993" y="1508721"/>
                  </a:lnTo>
                  <a:lnTo>
                    <a:pt x="188264" y="1476171"/>
                  </a:lnTo>
                  <a:lnTo>
                    <a:pt x="175475" y="1444726"/>
                  </a:lnTo>
                  <a:lnTo>
                    <a:pt x="159740" y="1414614"/>
                  </a:lnTo>
                  <a:lnTo>
                    <a:pt x="168770" y="1416126"/>
                  </a:lnTo>
                  <a:lnTo>
                    <a:pt x="177927" y="1417218"/>
                  </a:lnTo>
                  <a:lnTo>
                    <a:pt x="187210" y="1417878"/>
                  </a:lnTo>
                  <a:lnTo>
                    <a:pt x="196608" y="1418094"/>
                  </a:lnTo>
                  <a:lnTo>
                    <a:pt x="819924" y="1418094"/>
                  </a:lnTo>
                  <a:lnTo>
                    <a:pt x="829310" y="1417878"/>
                  </a:lnTo>
                  <a:lnTo>
                    <a:pt x="838593" y="1417218"/>
                  </a:lnTo>
                  <a:lnTo>
                    <a:pt x="847750" y="1416126"/>
                  </a:lnTo>
                  <a:lnTo>
                    <a:pt x="856792" y="1414614"/>
                  </a:lnTo>
                  <a:lnTo>
                    <a:pt x="856792" y="1385214"/>
                  </a:lnTo>
                  <a:lnTo>
                    <a:pt x="819924" y="1390180"/>
                  </a:lnTo>
                  <a:lnTo>
                    <a:pt x="196608" y="1390180"/>
                  </a:lnTo>
                  <a:lnTo>
                    <a:pt x="151803" y="1384147"/>
                  </a:lnTo>
                  <a:lnTo>
                    <a:pt x="111518" y="1367129"/>
                  </a:lnTo>
                  <a:lnTo>
                    <a:pt x="77368" y="1340726"/>
                  </a:lnTo>
                  <a:lnTo>
                    <a:pt x="50965" y="1306576"/>
                  </a:lnTo>
                  <a:lnTo>
                    <a:pt x="33934" y="1266291"/>
                  </a:lnTo>
                  <a:lnTo>
                    <a:pt x="27901" y="1221486"/>
                  </a:lnTo>
                  <a:lnTo>
                    <a:pt x="27901" y="554113"/>
                  </a:lnTo>
                  <a:lnTo>
                    <a:pt x="33934" y="509333"/>
                  </a:lnTo>
                  <a:lnTo>
                    <a:pt x="50965" y="469049"/>
                  </a:lnTo>
                  <a:lnTo>
                    <a:pt x="77368" y="434886"/>
                  </a:lnTo>
                  <a:lnTo>
                    <a:pt x="111518" y="408495"/>
                  </a:lnTo>
                  <a:lnTo>
                    <a:pt x="151803" y="391464"/>
                  </a:lnTo>
                  <a:lnTo>
                    <a:pt x="196608" y="385419"/>
                  </a:lnTo>
                  <a:lnTo>
                    <a:pt x="819924" y="385419"/>
                  </a:lnTo>
                  <a:lnTo>
                    <a:pt x="864704" y="391464"/>
                  </a:lnTo>
                  <a:lnTo>
                    <a:pt x="904989" y="408495"/>
                  </a:lnTo>
                  <a:lnTo>
                    <a:pt x="939152" y="434886"/>
                  </a:lnTo>
                  <a:lnTo>
                    <a:pt x="965542" y="469049"/>
                  </a:lnTo>
                  <a:lnTo>
                    <a:pt x="982573" y="509333"/>
                  </a:lnTo>
                  <a:lnTo>
                    <a:pt x="988618" y="554113"/>
                  </a:lnTo>
                  <a:lnTo>
                    <a:pt x="988618" y="455180"/>
                  </a:lnTo>
                  <a:lnTo>
                    <a:pt x="970064" y="427355"/>
                  </a:lnTo>
                  <a:lnTo>
                    <a:pt x="937501" y="396659"/>
                  </a:lnTo>
                  <a:lnTo>
                    <a:pt x="918248" y="385419"/>
                  </a:lnTo>
                  <a:lnTo>
                    <a:pt x="898613" y="373964"/>
                  </a:lnTo>
                  <a:lnTo>
                    <a:pt x="890308" y="360984"/>
                  </a:lnTo>
                  <a:lnTo>
                    <a:pt x="877379" y="340791"/>
                  </a:lnTo>
                  <a:lnTo>
                    <a:pt x="860336" y="305320"/>
                  </a:lnTo>
                  <a:lnTo>
                    <a:pt x="856792" y="294906"/>
                  </a:lnTo>
                  <a:lnTo>
                    <a:pt x="856792" y="360984"/>
                  </a:lnTo>
                  <a:lnTo>
                    <a:pt x="847750" y="359486"/>
                  </a:lnTo>
                  <a:lnTo>
                    <a:pt x="838593" y="358394"/>
                  </a:lnTo>
                  <a:lnTo>
                    <a:pt x="829310" y="357733"/>
                  </a:lnTo>
                  <a:lnTo>
                    <a:pt x="819924" y="357505"/>
                  </a:lnTo>
                  <a:lnTo>
                    <a:pt x="196608" y="357505"/>
                  </a:lnTo>
                  <a:lnTo>
                    <a:pt x="187210" y="357733"/>
                  </a:lnTo>
                  <a:lnTo>
                    <a:pt x="177927" y="358394"/>
                  </a:lnTo>
                  <a:lnTo>
                    <a:pt x="168770" y="359486"/>
                  </a:lnTo>
                  <a:lnTo>
                    <a:pt x="159740" y="360984"/>
                  </a:lnTo>
                  <a:lnTo>
                    <a:pt x="175475" y="330911"/>
                  </a:lnTo>
                  <a:lnTo>
                    <a:pt x="188264" y="299453"/>
                  </a:lnTo>
                  <a:lnTo>
                    <a:pt x="197993" y="266915"/>
                  </a:lnTo>
                  <a:lnTo>
                    <a:pt x="204546" y="233527"/>
                  </a:lnTo>
                  <a:lnTo>
                    <a:pt x="222669" y="109753"/>
                  </a:lnTo>
                  <a:lnTo>
                    <a:pt x="226644" y="93129"/>
                  </a:lnTo>
                  <a:lnTo>
                    <a:pt x="254774" y="51206"/>
                  </a:lnTo>
                  <a:lnTo>
                    <a:pt x="300342" y="29451"/>
                  </a:lnTo>
                  <a:lnTo>
                    <a:pt x="317373" y="27914"/>
                  </a:lnTo>
                  <a:lnTo>
                    <a:pt x="699185" y="27914"/>
                  </a:lnTo>
                  <a:lnTo>
                    <a:pt x="747877" y="41236"/>
                  </a:lnTo>
                  <a:lnTo>
                    <a:pt x="783082" y="77597"/>
                  </a:lnTo>
                  <a:lnTo>
                    <a:pt x="811987" y="233527"/>
                  </a:lnTo>
                  <a:lnTo>
                    <a:pt x="818527" y="266915"/>
                  </a:lnTo>
                  <a:lnTo>
                    <a:pt x="828255" y="299453"/>
                  </a:lnTo>
                  <a:lnTo>
                    <a:pt x="841044" y="330911"/>
                  </a:lnTo>
                  <a:lnTo>
                    <a:pt x="856792" y="360984"/>
                  </a:lnTo>
                  <a:lnTo>
                    <a:pt x="856792" y="294906"/>
                  </a:lnTo>
                  <a:lnTo>
                    <a:pt x="847661" y="268058"/>
                  </a:lnTo>
                  <a:lnTo>
                    <a:pt x="839584" y="229489"/>
                  </a:lnTo>
                  <a:lnTo>
                    <a:pt x="821486" y="105714"/>
                  </a:lnTo>
                  <a:lnTo>
                    <a:pt x="807554" y="64173"/>
                  </a:lnTo>
                  <a:lnTo>
                    <a:pt x="780008" y="30099"/>
                  </a:lnTo>
                  <a:lnTo>
                    <a:pt x="776960" y="27914"/>
                  </a:lnTo>
                  <a:lnTo>
                    <a:pt x="762076" y="17221"/>
                  </a:lnTo>
                  <a:lnTo>
                    <a:pt x="742302" y="7772"/>
                  </a:lnTo>
                  <a:lnTo>
                    <a:pt x="721169" y="1981"/>
                  </a:lnTo>
                  <a:lnTo>
                    <a:pt x="699185" y="0"/>
                  </a:lnTo>
                  <a:lnTo>
                    <a:pt x="317373" y="0"/>
                  </a:lnTo>
                  <a:lnTo>
                    <a:pt x="274243" y="7772"/>
                  </a:lnTo>
                  <a:lnTo>
                    <a:pt x="236537" y="30099"/>
                  </a:lnTo>
                  <a:lnTo>
                    <a:pt x="208978" y="64173"/>
                  </a:lnTo>
                  <a:lnTo>
                    <a:pt x="195046" y="105714"/>
                  </a:lnTo>
                  <a:lnTo>
                    <a:pt x="176936" y="229489"/>
                  </a:lnTo>
                  <a:lnTo>
                    <a:pt x="168846" y="268058"/>
                  </a:lnTo>
                  <a:lnTo>
                    <a:pt x="156184" y="305320"/>
                  </a:lnTo>
                  <a:lnTo>
                    <a:pt x="139141" y="340791"/>
                  </a:lnTo>
                  <a:lnTo>
                    <a:pt x="117906" y="373964"/>
                  </a:lnTo>
                  <a:lnTo>
                    <a:pt x="79019" y="396659"/>
                  </a:lnTo>
                  <a:lnTo>
                    <a:pt x="46443" y="427355"/>
                  </a:lnTo>
                  <a:lnTo>
                    <a:pt x="21526" y="464718"/>
                  </a:lnTo>
                  <a:lnTo>
                    <a:pt x="5600" y="507415"/>
                  </a:lnTo>
                  <a:lnTo>
                    <a:pt x="0" y="554113"/>
                  </a:lnTo>
                  <a:lnTo>
                    <a:pt x="0" y="1221486"/>
                  </a:lnTo>
                  <a:lnTo>
                    <a:pt x="5600" y="1268209"/>
                  </a:lnTo>
                  <a:lnTo>
                    <a:pt x="21526" y="1310906"/>
                  </a:lnTo>
                  <a:lnTo>
                    <a:pt x="46456" y="1348270"/>
                  </a:lnTo>
                  <a:lnTo>
                    <a:pt x="79032" y="1378966"/>
                  </a:lnTo>
                  <a:lnTo>
                    <a:pt x="117932" y="1401648"/>
                  </a:lnTo>
                  <a:lnTo>
                    <a:pt x="139153" y="1434846"/>
                  </a:lnTo>
                  <a:lnTo>
                    <a:pt x="156197" y="1470317"/>
                  </a:lnTo>
                  <a:lnTo>
                    <a:pt x="168859" y="1507578"/>
                  </a:lnTo>
                  <a:lnTo>
                    <a:pt x="176949" y="1546148"/>
                  </a:lnTo>
                  <a:lnTo>
                    <a:pt x="195046" y="1669884"/>
                  </a:lnTo>
                  <a:lnTo>
                    <a:pt x="200177" y="1691360"/>
                  </a:lnTo>
                  <a:lnTo>
                    <a:pt x="221183" y="1729651"/>
                  </a:lnTo>
                  <a:lnTo>
                    <a:pt x="254457" y="1758403"/>
                  </a:lnTo>
                  <a:lnTo>
                    <a:pt x="295376" y="1773618"/>
                  </a:lnTo>
                  <a:lnTo>
                    <a:pt x="317373" y="1775587"/>
                  </a:lnTo>
                  <a:lnTo>
                    <a:pt x="699185" y="1775587"/>
                  </a:lnTo>
                  <a:lnTo>
                    <a:pt x="721169" y="1773618"/>
                  </a:lnTo>
                  <a:lnTo>
                    <a:pt x="742289" y="1767827"/>
                  </a:lnTo>
                  <a:lnTo>
                    <a:pt x="762063" y="1758403"/>
                  </a:lnTo>
                  <a:lnTo>
                    <a:pt x="776960" y="1747685"/>
                  </a:lnTo>
                  <a:lnTo>
                    <a:pt x="779983" y="1745513"/>
                  </a:lnTo>
                  <a:lnTo>
                    <a:pt x="807554" y="1711439"/>
                  </a:lnTo>
                  <a:lnTo>
                    <a:pt x="821486" y="1669884"/>
                  </a:lnTo>
                  <a:lnTo>
                    <a:pt x="839571" y="1546148"/>
                  </a:lnTo>
                  <a:lnTo>
                    <a:pt x="847661" y="1507578"/>
                  </a:lnTo>
                  <a:lnTo>
                    <a:pt x="860323" y="1470317"/>
                  </a:lnTo>
                  <a:lnTo>
                    <a:pt x="877366" y="1434846"/>
                  </a:lnTo>
                  <a:lnTo>
                    <a:pt x="898613" y="1401648"/>
                  </a:lnTo>
                  <a:lnTo>
                    <a:pt x="937488" y="1378966"/>
                  </a:lnTo>
                  <a:lnTo>
                    <a:pt x="970051" y="1348270"/>
                  </a:lnTo>
                  <a:lnTo>
                    <a:pt x="994981" y="1310906"/>
                  </a:lnTo>
                  <a:lnTo>
                    <a:pt x="1010907" y="1268209"/>
                  </a:lnTo>
                  <a:lnTo>
                    <a:pt x="1016520" y="1221486"/>
                  </a:lnTo>
                  <a:lnTo>
                    <a:pt x="1016520" y="862711"/>
                  </a:lnTo>
                  <a:lnTo>
                    <a:pt x="1025931" y="862711"/>
                  </a:lnTo>
                  <a:lnTo>
                    <a:pt x="1068438" y="834796"/>
                  </a:lnTo>
                  <a:lnTo>
                    <a:pt x="1072451" y="816178"/>
                  </a:lnTo>
                  <a:lnTo>
                    <a:pt x="1072451" y="666788"/>
                  </a:lnTo>
                  <a:close/>
                </a:path>
              </a:pathLst>
            </a:custGeom>
            <a:solidFill>
              <a:srgbClr val="2D2D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1653527" y="4812436"/>
            <a:ext cx="5346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4:35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1907920" y="5214645"/>
            <a:ext cx="4502785" cy="227965"/>
            <a:chOff x="1907920" y="5214645"/>
            <a:chExt cx="4502785" cy="227965"/>
          </a:xfrm>
        </p:grpSpPr>
        <p:sp>
          <p:nvSpPr>
            <p:cNvPr id="45" name="object 45"/>
            <p:cNvSpPr/>
            <p:nvPr/>
          </p:nvSpPr>
          <p:spPr>
            <a:xfrm>
              <a:off x="1920620" y="5227345"/>
              <a:ext cx="4477385" cy="0"/>
            </a:xfrm>
            <a:custGeom>
              <a:avLst/>
              <a:gdLst/>
              <a:ahLst/>
              <a:cxnLst/>
              <a:rect l="l" t="t" r="r" b="b"/>
              <a:pathLst>
                <a:path w="4477385">
                  <a:moveTo>
                    <a:pt x="0" y="0"/>
                  </a:moveTo>
                  <a:lnTo>
                    <a:pt x="4477169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920620" y="5274741"/>
              <a:ext cx="2621915" cy="154940"/>
            </a:xfrm>
            <a:custGeom>
              <a:avLst/>
              <a:gdLst/>
              <a:ahLst/>
              <a:cxnLst/>
              <a:rect l="l" t="t" r="r" b="b"/>
              <a:pathLst>
                <a:path w="2621915" h="154939">
                  <a:moveTo>
                    <a:pt x="0" y="0"/>
                  </a:moveTo>
                  <a:lnTo>
                    <a:pt x="33405" y="38504"/>
                  </a:lnTo>
                  <a:lnTo>
                    <a:pt x="73412" y="55693"/>
                  </a:lnTo>
                  <a:lnTo>
                    <a:pt x="127401" y="71508"/>
                  </a:lnTo>
                  <a:lnTo>
                    <a:pt x="194208" y="85947"/>
                  </a:lnTo>
                  <a:lnTo>
                    <a:pt x="232053" y="92651"/>
                  </a:lnTo>
                  <a:lnTo>
                    <a:pt x="272666" y="99011"/>
                  </a:lnTo>
                  <a:lnTo>
                    <a:pt x="315901" y="105027"/>
                  </a:lnTo>
                  <a:lnTo>
                    <a:pt x="361612" y="110700"/>
                  </a:lnTo>
                  <a:lnTo>
                    <a:pt x="409653" y="116028"/>
                  </a:lnTo>
                  <a:lnTo>
                    <a:pt x="459879" y="121013"/>
                  </a:lnTo>
                  <a:lnTo>
                    <a:pt x="512144" y="125654"/>
                  </a:lnTo>
                  <a:lnTo>
                    <a:pt x="566303" y="129952"/>
                  </a:lnTo>
                  <a:lnTo>
                    <a:pt x="622210" y="133905"/>
                  </a:lnTo>
                  <a:lnTo>
                    <a:pt x="679718" y="137515"/>
                  </a:lnTo>
                  <a:lnTo>
                    <a:pt x="738683" y="140781"/>
                  </a:lnTo>
                  <a:lnTo>
                    <a:pt x="798959" y="143703"/>
                  </a:lnTo>
                  <a:lnTo>
                    <a:pt x="860400" y="146282"/>
                  </a:lnTo>
                  <a:lnTo>
                    <a:pt x="922861" y="148516"/>
                  </a:lnTo>
                  <a:lnTo>
                    <a:pt x="986196" y="150407"/>
                  </a:lnTo>
                  <a:lnTo>
                    <a:pt x="1050258" y="151954"/>
                  </a:lnTo>
                  <a:lnTo>
                    <a:pt x="1114904" y="153157"/>
                  </a:lnTo>
                  <a:lnTo>
                    <a:pt x="1179986" y="154017"/>
                  </a:lnTo>
                  <a:lnTo>
                    <a:pt x="1245360" y="154533"/>
                  </a:lnTo>
                  <a:lnTo>
                    <a:pt x="1310879" y="154705"/>
                  </a:lnTo>
                  <a:lnTo>
                    <a:pt x="1376399" y="154533"/>
                  </a:lnTo>
                  <a:lnTo>
                    <a:pt x="1441772" y="154017"/>
                  </a:lnTo>
                  <a:lnTo>
                    <a:pt x="1506854" y="153157"/>
                  </a:lnTo>
                  <a:lnTo>
                    <a:pt x="1571500" y="151954"/>
                  </a:lnTo>
                  <a:lnTo>
                    <a:pt x="1635563" y="150407"/>
                  </a:lnTo>
                  <a:lnTo>
                    <a:pt x="1698897" y="148516"/>
                  </a:lnTo>
                  <a:lnTo>
                    <a:pt x="1761358" y="146282"/>
                  </a:lnTo>
                  <a:lnTo>
                    <a:pt x="1822799" y="143703"/>
                  </a:lnTo>
                  <a:lnTo>
                    <a:pt x="1883074" y="140781"/>
                  </a:lnTo>
                  <a:lnTo>
                    <a:pt x="1942039" y="137515"/>
                  </a:lnTo>
                  <a:lnTo>
                    <a:pt x="1999548" y="133905"/>
                  </a:lnTo>
                  <a:lnTo>
                    <a:pt x="2055454" y="129952"/>
                  </a:lnTo>
                  <a:lnTo>
                    <a:pt x="2109612" y="125654"/>
                  </a:lnTo>
                  <a:lnTo>
                    <a:pt x="2161877" y="121013"/>
                  </a:lnTo>
                  <a:lnTo>
                    <a:pt x="2212103" y="116028"/>
                  </a:lnTo>
                  <a:lnTo>
                    <a:pt x="2260144" y="110700"/>
                  </a:lnTo>
                  <a:lnTo>
                    <a:pt x="2305854" y="105027"/>
                  </a:lnTo>
                  <a:lnTo>
                    <a:pt x="2349089" y="99011"/>
                  </a:lnTo>
                  <a:lnTo>
                    <a:pt x="2389701" y="92651"/>
                  </a:lnTo>
                  <a:lnTo>
                    <a:pt x="2427547" y="85947"/>
                  </a:lnTo>
                  <a:lnTo>
                    <a:pt x="2494352" y="71508"/>
                  </a:lnTo>
                  <a:lnTo>
                    <a:pt x="2548341" y="55693"/>
                  </a:lnTo>
                  <a:lnTo>
                    <a:pt x="2588347" y="38504"/>
                  </a:lnTo>
                  <a:lnTo>
                    <a:pt x="2619589" y="10141"/>
                  </a:lnTo>
                  <a:lnTo>
                    <a:pt x="2621749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42370" y="5274741"/>
              <a:ext cx="1190625" cy="154940"/>
            </a:xfrm>
            <a:custGeom>
              <a:avLst/>
              <a:gdLst/>
              <a:ahLst/>
              <a:cxnLst/>
              <a:rect l="l" t="t" r="r" b="b"/>
              <a:pathLst>
                <a:path w="1190625" h="154939">
                  <a:moveTo>
                    <a:pt x="0" y="0"/>
                  </a:moveTo>
                  <a:lnTo>
                    <a:pt x="13371" y="36258"/>
                  </a:lnTo>
                  <a:lnTo>
                    <a:pt x="51159" y="67683"/>
                  </a:lnTo>
                  <a:lnTo>
                    <a:pt x="109875" y="94273"/>
                  </a:lnTo>
                  <a:lnTo>
                    <a:pt x="186033" y="116028"/>
                  </a:lnTo>
                  <a:lnTo>
                    <a:pt x="229562" y="125093"/>
                  </a:lnTo>
                  <a:lnTo>
                    <a:pt x="276142" y="132949"/>
                  </a:lnTo>
                  <a:lnTo>
                    <a:pt x="325340" y="139597"/>
                  </a:lnTo>
                  <a:lnTo>
                    <a:pt x="376717" y="145035"/>
                  </a:lnTo>
                  <a:lnTo>
                    <a:pt x="429838" y="149266"/>
                  </a:lnTo>
                  <a:lnTo>
                    <a:pt x="484267" y="152287"/>
                  </a:lnTo>
                  <a:lnTo>
                    <a:pt x="539568" y="154100"/>
                  </a:lnTo>
                  <a:lnTo>
                    <a:pt x="595306" y="154705"/>
                  </a:lnTo>
                  <a:lnTo>
                    <a:pt x="651043" y="154100"/>
                  </a:lnTo>
                  <a:lnTo>
                    <a:pt x="706344" y="152287"/>
                  </a:lnTo>
                  <a:lnTo>
                    <a:pt x="760773" y="149266"/>
                  </a:lnTo>
                  <a:lnTo>
                    <a:pt x="813895" y="145035"/>
                  </a:lnTo>
                  <a:lnTo>
                    <a:pt x="865272" y="139597"/>
                  </a:lnTo>
                  <a:lnTo>
                    <a:pt x="914469" y="132949"/>
                  </a:lnTo>
                  <a:lnTo>
                    <a:pt x="961050" y="125093"/>
                  </a:lnTo>
                  <a:lnTo>
                    <a:pt x="1004579" y="116028"/>
                  </a:lnTo>
                  <a:lnTo>
                    <a:pt x="1044619" y="105755"/>
                  </a:lnTo>
                  <a:lnTo>
                    <a:pt x="1112492" y="81582"/>
                  </a:lnTo>
                  <a:lnTo>
                    <a:pt x="1161181" y="52575"/>
                  </a:lnTo>
                  <a:lnTo>
                    <a:pt x="1187196" y="18733"/>
                  </a:lnTo>
                  <a:lnTo>
                    <a:pt x="1190612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752871" y="5274741"/>
              <a:ext cx="645160" cy="154940"/>
            </a:xfrm>
            <a:custGeom>
              <a:avLst/>
              <a:gdLst/>
              <a:ahLst/>
              <a:cxnLst/>
              <a:rect l="l" t="t" r="r" b="b"/>
              <a:pathLst>
                <a:path w="645160" h="154939">
                  <a:moveTo>
                    <a:pt x="0" y="0"/>
                  </a:moveTo>
                  <a:lnTo>
                    <a:pt x="16437" y="53322"/>
                  </a:lnTo>
                  <a:lnTo>
                    <a:pt x="61286" y="95418"/>
                  </a:lnTo>
                  <a:lnTo>
                    <a:pt x="127861" y="126289"/>
                  </a:lnTo>
                  <a:lnTo>
                    <a:pt x="167206" y="137515"/>
                  </a:lnTo>
                  <a:lnTo>
                    <a:pt x="209477" y="145934"/>
                  </a:lnTo>
                  <a:lnTo>
                    <a:pt x="253836" y="151547"/>
                  </a:lnTo>
                  <a:lnTo>
                    <a:pt x="299448" y="154354"/>
                  </a:lnTo>
                  <a:lnTo>
                    <a:pt x="345479" y="154354"/>
                  </a:lnTo>
                  <a:lnTo>
                    <a:pt x="391091" y="151547"/>
                  </a:lnTo>
                  <a:lnTo>
                    <a:pt x="435450" y="145934"/>
                  </a:lnTo>
                  <a:lnTo>
                    <a:pt x="477720" y="137515"/>
                  </a:lnTo>
                  <a:lnTo>
                    <a:pt x="517065" y="126289"/>
                  </a:lnTo>
                  <a:lnTo>
                    <a:pt x="552649" y="112257"/>
                  </a:lnTo>
                  <a:lnTo>
                    <a:pt x="609195" y="75773"/>
                  </a:lnTo>
                  <a:lnTo>
                    <a:pt x="640670" y="28064"/>
                  </a:lnTo>
                  <a:lnTo>
                    <a:pt x="644918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7267994" y="4967452"/>
            <a:ext cx="3413125" cy="897255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88000" rIns="0" bIns="0" rtlCol="0">
            <a:noAutofit/>
          </a:bodyPr>
          <a:lstStyle/>
          <a:p>
            <a:pPr marL="426720">
              <a:lnSpc>
                <a:spcPct val="100000"/>
              </a:lnSpc>
              <a:spcBef>
                <a:spcPts val="2130"/>
              </a:spcBef>
              <a:tabLst>
                <a:tab pos="940435" algn="l"/>
                <a:tab pos="1788795" algn="l"/>
                <a:tab pos="235077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3000" spc="-30" baseline="2777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hours</a:t>
            </a:r>
            <a:r>
              <a:rPr sz="3000" baseline="2777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28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3000" spc="-15" baseline="2777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minutes</a:t>
            </a:r>
            <a:endParaRPr sz="3000" baseline="2777" dirty="0">
              <a:latin typeface="Grammarsaurus" pitchFamily="2" charset="0"/>
              <a:cs typeface="Gill Sans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505200" y="3267418"/>
            <a:ext cx="5363717" cy="11541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680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19:03 = 7:03 pm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739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How long was the film in hours and minutes?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930893" y="4812436"/>
            <a:ext cx="3727450" cy="1290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56360">
              <a:lnSpc>
                <a:spcPct val="100000"/>
              </a:lnSpc>
              <a:spcBef>
                <a:spcPts val="100"/>
              </a:spcBef>
              <a:tabLst>
                <a:tab pos="2548890" algn="l"/>
                <a:tab pos="3215005" algn="l"/>
              </a:tabLst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6:35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7:00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7:03</a:t>
            </a:r>
            <a:endParaRPr sz="200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285"/>
              </a:spcBef>
              <a:tabLst>
                <a:tab pos="2031364" algn="l"/>
                <a:tab pos="3051175" algn="l"/>
              </a:tabLst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hrs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+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+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2000">
              <a:latin typeface="Grammarsaurus" pitchFamily="2" charset="0"/>
              <a:cs typeface="Arial"/>
            </a:endParaRPr>
          </a:p>
          <a:p>
            <a:pPr marL="296545">
              <a:lnSpc>
                <a:spcPct val="100000"/>
              </a:lnSpc>
              <a:spcBef>
                <a:spcPts val="48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25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28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minutes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4" name="object 31"/>
          <p:cNvSpPr txBox="1"/>
          <p:nvPr/>
        </p:nvSpPr>
        <p:spPr>
          <a:xfrm>
            <a:off x="5287023" y="911870"/>
            <a:ext cx="1705646" cy="637995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55"/>
              </a:spcBef>
            </a:pPr>
            <a:r>
              <a:rPr sz="155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FILM TICKET</a:t>
            </a:r>
            <a:endParaRPr sz="155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60"/>
              </a:spcBef>
            </a:pPr>
            <a:r>
              <a:rPr sz="15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Start time: 4:35 pm</a:t>
            </a:r>
            <a:endParaRPr sz="1550" dirty="0">
              <a:latin typeface="Grammarsaurus" pitchFamily="2" charset="0"/>
              <a:cs typeface="Gill Sans MT"/>
            </a:endParaRPr>
          </a:p>
        </p:txBody>
      </p:sp>
      <p:sp>
        <p:nvSpPr>
          <p:cNvPr id="55" name="object 26"/>
          <p:cNvSpPr txBox="1">
            <a:spLocks noGrp="1"/>
          </p:cNvSpPr>
          <p:nvPr>
            <p:ph type="title"/>
          </p:nvPr>
        </p:nvSpPr>
        <p:spPr>
          <a:xfrm>
            <a:off x="785290" y="734134"/>
            <a:ext cx="399326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643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16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Abdul is going to see a film.</a:t>
            </a:r>
          </a:p>
        </p:txBody>
      </p:sp>
      <p:sp>
        <p:nvSpPr>
          <p:cNvPr id="56" name="object 37"/>
          <p:cNvSpPr txBox="1"/>
          <p:nvPr/>
        </p:nvSpPr>
        <p:spPr>
          <a:xfrm>
            <a:off x="2590799" y="2672041"/>
            <a:ext cx="630185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When the film finishes, Abdul’s watch shows this time: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57" name="object 46"/>
          <p:cNvSpPr txBox="1"/>
          <p:nvPr/>
        </p:nvSpPr>
        <p:spPr>
          <a:xfrm>
            <a:off x="9083547" y="2671216"/>
            <a:ext cx="6642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19:03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8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801"/>
            <a:ext cx="11699240" cy="6352540"/>
            <a:chOff x="246570" y="309801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49"/>
                  </a:lnTo>
                  <a:lnTo>
                    <a:pt x="29844" y="6195855"/>
                  </a:lnTo>
                  <a:lnTo>
                    <a:pt x="62150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6"/>
                  </a:lnTo>
                  <a:lnTo>
                    <a:pt x="11656309" y="6195855"/>
                  </a:lnTo>
                  <a:lnTo>
                    <a:pt x="11678140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6"/>
                  </a:lnTo>
                  <a:lnTo>
                    <a:pt x="29844" y="6195855"/>
                  </a:lnTo>
                  <a:lnTo>
                    <a:pt x="8016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49"/>
                  </a:lnTo>
                  <a:lnTo>
                    <a:pt x="11656309" y="6195855"/>
                  </a:lnTo>
                  <a:lnTo>
                    <a:pt x="11624003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893007" y="1386674"/>
              <a:ext cx="4406265" cy="581660"/>
            </a:xfrm>
            <a:custGeom>
              <a:avLst/>
              <a:gdLst/>
              <a:ahLst/>
              <a:cxnLst/>
              <a:rect l="l" t="t" r="r" b="b"/>
              <a:pathLst>
                <a:path w="4406265" h="581660">
                  <a:moveTo>
                    <a:pt x="4378159" y="0"/>
                  </a:moveTo>
                  <a:lnTo>
                    <a:pt x="27838" y="0"/>
                  </a:lnTo>
                  <a:lnTo>
                    <a:pt x="17005" y="2188"/>
                  </a:lnTo>
                  <a:lnTo>
                    <a:pt x="8156" y="8156"/>
                  </a:lnTo>
                  <a:lnTo>
                    <a:pt x="2188" y="17005"/>
                  </a:lnTo>
                  <a:lnTo>
                    <a:pt x="0" y="27838"/>
                  </a:lnTo>
                  <a:lnTo>
                    <a:pt x="0" y="553783"/>
                  </a:lnTo>
                  <a:lnTo>
                    <a:pt x="2188" y="564614"/>
                  </a:lnTo>
                  <a:lnTo>
                    <a:pt x="8156" y="573458"/>
                  </a:lnTo>
                  <a:lnTo>
                    <a:pt x="17005" y="579422"/>
                  </a:lnTo>
                  <a:lnTo>
                    <a:pt x="27838" y="581609"/>
                  </a:lnTo>
                  <a:lnTo>
                    <a:pt x="4378159" y="581609"/>
                  </a:lnTo>
                  <a:lnTo>
                    <a:pt x="4388990" y="579422"/>
                  </a:lnTo>
                  <a:lnTo>
                    <a:pt x="4397835" y="573458"/>
                  </a:lnTo>
                  <a:lnTo>
                    <a:pt x="4403798" y="564614"/>
                  </a:lnTo>
                  <a:lnTo>
                    <a:pt x="4405985" y="553783"/>
                  </a:lnTo>
                  <a:lnTo>
                    <a:pt x="4405985" y="27838"/>
                  </a:lnTo>
                  <a:lnTo>
                    <a:pt x="4403798" y="17005"/>
                  </a:lnTo>
                  <a:lnTo>
                    <a:pt x="4397835" y="8156"/>
                  </a:lnTo>
                  <a:lnTo>
                    <a:pt x="4388990" y="2188"/>
                  </a:lnTo>
                  <a:lnTo>
                    <a:pt x="4378159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893007" y="1386674"/>
              <a:ext cx="4406265" cy="581660"/>
            </a:xfrm>
            <a:custGeom>
              <a:avLst/>
              <a:gdLst/>
              <a:ahLst/>
              <a:cxnLst/>
              <a:rect l="l" t="t" r="r" b="b"/>
              <a:pathLst>
                <a:path w="4406265" h="581660">
                  <a:moveTo>
                    <a:pt x="4378159" y="581609"/>
                  </a:moveTo>
                  <a:lnTo>
                    <a:pt x="27838" y="581609"/>
                  </a:lnTo>
                  <a:lnTo>
                    <a:pt x="17005" y="579422"/>
                  </a:lnTo>
                  <a:lnTo>
                    <a:pt x="8156" y="573458"/>
                  </a:lnTo>
                  <a:lnTo>
                    <a:pt x="2188" y="564614"/>
                  </a:lnTo>
                  <a:lnTo>
                    <a:pt x="0" y="553783"/>
                  </a:lnTo>
                  <a:lnTo>
                    <a:pt x="0" y="27838"/>
                  </a:lnTo>
                  <a:lnTo>
                    <a:pt x="2188" y="17005"/>
                  </a:lnTo>
                  <a:lnTo>
                    <a:pt x="8156" y="8156"/>
                  </a:lnTo>
                  <a:lnTo>
                    <a:pt x="17005" y="2188"/>
                  </a:lnTo>
                  <a:lnTo>
                    <a:pt x="27838" y="0"/>
                  </a:lnTo>
                  <a:lnTo>
                    <a:pt x="4378159" y="0"/>
                  </a:lnTo>
                  <a:lnTo>
                    <a:pt x="4388990" y="2188"/>
                  </a:lnTo>
                  <a:lnTo>
                    <a:pt x="4397835" y="8156"/>
                  </a:lnTo>
                  <a:lnTo>
                    <a:pt x="4403798" y="17005"/>
                  </a:lnTo>
                  <a:lnTo>
                    <a:pt x="4405985" y="27838"/>
                  </a:lnTo>
                  <a:lnTo>
                    <a:pt x="4405985" y="553783"/>
                  </a:lnTo>
                  <a:lnTo>
                    <a:pt x="4403798" y="564614"/>
                  </a:lnTo>
                  <a:lnTo>
                    <a:pt x="4397835" y="573458"/>
                  </a:lnTo>
                  <a:lnTo>
                    <a:pt x="4388990" y="579422"/>
                  </a:lnTo>
                  <a:lnTo>
                    <a:pt x="4378159" y="5816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4221632" y="1487080"/>
            <a:ext cx="3749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Use the table to complete the graph.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96325" y="615543"/>
            <a:ext cx="594360" cy="594360"/>
            <a:chOff x="596325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774700" y="747704"/>
            <a:ext cx="1022571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516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17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This table shows the number of </a:t>
            </a:r>
            <a:r>
              <a:rPr dirty="0" smtClean="0">
                <a:solidFill>
                  <a:srgbClr val="404041"/>
                </a:solidFill>
                <a:latin typeface="Grammarsaurus" pitchFamily="2" charset="0"/>
              </a:rPr>
              <a:t>di</a:t>
            </a:r>
            <a:r>
              <a:rPr lang="en-US" dirty="0" smtClean="0">
                <a:solidFill>
                  <a:srgbClr val="404041"/>
                </a:solidFill>
                <a:latin typeface="Grammarsaurus" pitchFamily="2" charset="0"/>
              </a:rPr>
              <a:t>ff</a:t>
            </a:r>
            <a:r>
              <a:rPr dirty="0" smtClean="0">
                <a:solidFill>
                  <a:srgbClr val="404041"/>
                </a:solidFill>
                <a:latin typeface="Grammarsaurus" pitchFamily="2" charset="0"/>
              </a:rPr>
              <a:t>erent 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flower species found in a country garden.</a:t>
            </a:r>
          </a:p>
        </p:txBody>
      </p:sp>
      <p:sp>
        <p:nvSpPr>
          <p:cNvPr id="26" name="object 26"/>
          <p:cNvSpPr/>
          <p:nvPr/>
        </p:nvSpPr>
        <p:spPr>
          <a:xfrm>
            <a:off x="602881" y="2954108"/>
            <a:ext cx="4894580" cy="2861310"/>
          </a:xfrm>
          <a:custGeom>
            <a:avLst/>
            <a:gdLst/>
            <a:ahLst/>
            <a:cxnLst/>
            <a:rect l="l" t="t" r="r" b="b"/>
            <a:pathLst>
              <a:path w="4894580" h="2861310">
                <a:moveTo>
                  <a:pt x="2447023" y="2384234"/>
                </a:moveTo>
                <a:lnTo>
                  <a:pt x="0" y="2384234"/>
                </a:lnTo>
                <a:lnTo>
                  <a:pt x="0" y="2861068"/>
                </a:lnTo>
                <a:lnTo>
                  <a:pt x="2447023" y="2861068"/>
                </a:lnTo>
                <a:lnTo>
                  <a:pt x="2447023" y="2384234"/>
                </a:lnTo>
                <a:close/>
              </a:path>
              <a:path w="4894580" h="2861310">
                <a:moveTo>
                  <a:pt x="2447023" y="0"/>
                </a:moveTo>
                <a:lnTo>
                  <a:pt x="0" y="0"/>
                </a:lnTo>
                <a:lnTo>
                  <a:pt x="0" y="476846"/>
                </a:lnTo>
                <a:lnTo>
                  <a:pt x="0" y="953693"/>
                </a:lnTo>
                <a:lnTo>
                  <a:pt x="0" y="1430528"/>
                </a:lnTo>
                <a:lnTo>
                  <a:pt x="0" y="1907374"/>
                </a:lnTo>
                <a:lnTo>
                  <a:pt x="0" y="2384221"/>
                </a:lnTo>
                <a:lnTo>
                  <a:pt x="2447023" y="2384221"/>
                </a:lnTo>
                <a:lnTo>
                  <a:pt x="2447023" y="1907374"/>
                </a:lnTo>
                <a:lnTo>
                  <a:pt x="2447023" y="1430528"/>
                </a:lnTo>
                <a:lnTo>
                  <a:pt x="2447023" y="953693"/>
                </a:lnTo>
                <a:lnTo>
                  <a:pt x="2447023" y="476846"/>
                </a:lnTo>
                <a:lnTo>
                  <a:pt x="2447023" y="0"/>
                </a:lnTo>
                <a:close/>
              </a:path>
              <a:path w="4894580" h="2861310">
                <a:moveTo>
                  <a:pt x="4894262" y="2384234"/>
                </a:moveTo>
                <a:lnTo>
                  <a:pt x="2447239" y="2384234"/>
                </a:lnTo>
                <a:lnTo>
                  <a:pt x="2447239" y="2861068"/>
                </a:lnTo>
                <a:lnTo>
                  <a:pt x="4894262" y="2861068"/>
                </a:lnTo>
                <a:lnTo>
                  <a:pt x="4894262" y="2384234"/>
                </a:lnTo>
                <a:close/>
              </a:path>
              <a:path w="4894580" h="2861310">
                <a:moveTo>
                  <a:pt x="4894262" y="0"/>
                </a:moveTo>
                <a:lnTo>
                  <a:pt x="2447239" y="0"/>
                </a:lnTo>
                <a:lnTo>
                  <a:pt x="2447239" y="476846"/>
                </a:lnTo>
                <a:lnTo>
                  <a:pt x="2447239" y="953693"/>
                </a:lnTo>
                <a:lnTo>
                  <a:pt x="2447239" y="1430528"/>
                </a:lnTo>
                <a:lnTo>
                  <a:pt x="2447239" y="1907374"/>
                </a:lnTo>
                <a:lnTo>
                  <a:pt x="2447239" y="2384221"/>
                </a:lnTo>
                <a:lnTo>
                  <a:pt x="4894262" y="2384221"/>
                </a:lnTo>
                <a:lnTo>
                  <a:pt x="4894262" y="1907374"/>
                </a:lnTo>
                <a:lnTo>
                  <a:pt x="4894262" y="1430528"/>
                </a:lnTo>
                <a:lnTo>
                  <a:pt x="4894262" y="953693"/>
                </a:lnTo>
                <a:lnTo>
                  <a:pt x="4894262" y="476846"/>
                </a:lnTo>
                <a:lnTo>
                  <a:pt x="48942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7" name="object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204761"/>
              </p:ext>
            </p:extLst>
          </p:nvPr>
        </p:nvGraphicFramePr>
        <p:xfrm>
          <a:off x="596531" y="2470911"/>
          <a:ext cx="4894580" cy="33337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47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7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dirty="0">
                          <a:latin typeface="Grammarsaurus" pitchFamily="2" charset="0"/>
                          <a:cs typeface="Gill Sans MT"/>
                        </a:rPr>
                        <a:t>Species</a:t>
                      </a:r>
                      <a:r>
                        <a:rPr sz="1500" spc="-35" dirty="0"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1500" dirty="0">
                          <a:latin typeface="Grammarsaurus" pitchFamily="2" charset="0"/>
                          <a:cs typeface="Gill Sans MT"/>
                        </a:rPr>
                        <a:t>of</a:t>
                      </a:r>
                      <a:r>
                        <a:rPr sz="1500" spc="-30" dirty="0"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1500" spc="-10" dirty="0">
                          <a:latin typeface="Grammarsaurus" pitchFamily="2" charset="0"/>
                          <a:cs typeface="Gill Sans MT"/>
                        </a:rPr>
                        <a:t>flower</a:t>
                      </a:r>
                      <a:endParaRPr sz="150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2700">
                      <a:solidFill>
                        <a:srgbClr val="1D2522"/>
                      </a:solidFill>
                      <a:prstDash val="solid"/>
                    </a:lnL>
                    <a:lnR w="1905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spc="-60" dirty="0">
                          <a:latin typeface="Grammarsaurus" pitchFamily="2" charset="0"/>
                          <a:cs typeface="Gill Sans MT"/>
                        </a:rPr>
                        <a:t>Number</a:t>
                      </a:r>
                      <a:r>
                        <a:rPr sz="1500" spc="-15" dirty="0"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1500" spc="-10" dirty="0">
                          <a:latin typeface="Grammarsaurus" pitchFamily="2" charset="0"/>
                          <a:cs typeface="Gill Sans MT"/>
                        </a:rPr>
                        <a:t>found</a:t>
                      </a:r>
                      <a:endParaRPr sz="15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9050">
                      <a:solidFill>
                        <a:srgbClr val="1D2522"/>
                      </a:solidFill>
                      <a:prstDash val="solid"/>
                    </a:lnL>
                    <a:lnR w="1270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spc="75" dirty="0" smtClean="0">
                          <a:latin typeface="Grammarsaurus" pitchFamily="2" charset="0"/>
                          <a:cs typeface="Gill Sans MT"/>
                        </a:rPr>
                        <a:t>Da</a:t>
                      </a:r>
                      <a:r>
                        <a:rPr lang="en-US" sz="1500" spc="45" dirty="0" smtClean="0">
                          <a:latin typeface="Grammarsaurus" pitchFamily="2" charset="0"/>
                          <a:cs typeface="Gill Sans MT"/>
                        </a:rPr>
                        <a:t>ff</a:t>
                      </a:r>
                      <a:r>
                        <a:rPr sz="1500" spc="30" dirty="0" smtClean="0">
                          <a:latin typeface="Grammarsaurus" pitchFamily="2" charset="0"/>
                          <a:cs typeface="Gill Sans MT"/>
                        </a:rPr>
                        <a:t>odil</a:t>
                      </a:r>
                      <a:endParaRPr sz="150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2700">
                      <a:solidFill>
                        <a:srgbClr val="1D2522"/>
                      </a:solidFill>
                      <a:prstDash val="solid"/>
                    </a:lnL>
                    <a:lnR w="1905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spc="40" dirty="0">
                          <a:latin typeface="Grammarsaurus" pitchFamily="2" charset="0"/>
                          <a:cs typeface="Gill Sans MT"/>
                        </a:rPr>
                        <a:t>325</a:t>
                      </a:r>
                      <a:endParaRPr sz="15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9050">
                      <a:solidFill>
                        <a:srgbClr val="1D2522"/>
                      </a:solidFill>
                      <a:prstDash val="solid"/>
                    </a:lnL>
                    <a:lnR w="1270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spc="-10" dirty="0">
                          <a:latin typeface="Grammarsaurus" pitchFamily="2" charset="0"/>
                          <a:cs typeface="Gill Sans MT"/>
                        </a:rPr>
                        <a:t>Sunflower</a:t>
                      </a:r>
                      <a:endParaRPr sz="15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2700">
                      <a:solidFill>
                        <a:srgbClr val="1D2522"/>
                      </a:solidFill>
                      <a:prstDash val="solid"/>
                    </a:lnL>
                    <a:lnR w="1905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spc="40" dirty="0">
                          <a:latin typeface="Grammarsaurus" pitchFamily="2" charset="0"/>
                          <a:cs typeface="Gill Sans MT"/>
                        </a:rPr>
                        <a:t>200</a:t>
                      </a:r>
                      <a:endParaRPr sz="15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9050">
                      <a:solidFill>
                        <a:srgbClr val="1D2522"/>
                      </a:solidFill>
                      <a:prstDash val="solid"/>
                    </a:lnL>
                    <a:lnR w="1270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spc="-20" dirty="0">
                          <a:latin typeface="Grammarsaurus" pitchFamily="2" charset="0"/>
                          <a:cs typeface="Gill Sans MT"/>
                        </a:rPr>
                        <a:t>Iris</a:t>
                      </a:r>
                      <a:endParaRPr sz="15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2700">
                      <a:solidFill>
                        <a:srgbClr val="1D2522"/>
                      </a:solidFill>
                      <a:prstDash val="solid"/>
                    </a:lnL>
                    <a:lnR w="1905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spc="40" dirty="0">
                          <a:latin typeface="Grammarsaurus" pitchFamily="2" charset="0"/>
                          <a:cs typeface="Gill Sans MT"/>
                        </a:rPr>
                        <a:t>425</a:t>
                      </a:r>
                      <a:endParaRPr sz="15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9050">
                      <a:solidFill>
                        <a:srgbClr val="1D2522"/>
                      </a:solidFill>
                      <a:prstDash val="solid"/>
                    </a:lnL>
                    <a:lnR w="1270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spc="-20" dirty="0">
                          <a:latin typeface="Grammarsaurus" pitchFamily="2" charset="0"/>
                          <a:cs typeface="Gill Sans MT"/>
                        </a:rPr>
                        <a:t>Rose</a:t>
                      </a:r>
                      <a:endParaRPr sz="15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2700">
                      <a:solidFill>
                        <a:srgbClr val="1D2522"/>
                      </a:solidFill>
                      <a:prstDash val="solid"/>
                    </a:lnL>
                    <a:lnR w="1905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spc="40" dirty="0">
                          <a:latin typeface="Grammarsaurus" pitchFamily="2" charset="0"/>
                          <a:cs typeface="Gill Sans MT"/>
                        </a:rPr>
                        <a:t>475</a:t>
                      </a:r>
                      <a:endParaRPr sz="15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9050">
                      <a:solidFill>
                        <a:srgbClr val="1D2522"/>
                      </a:solidFill>
                      <a:prstDash val="solid"/>
                    </a:lnL>
                    <a:lnR w="1270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spc="-10" dirty="0">
                          <a:latin typeface="Grammarsaurus" pitchFamily="2" charset="0"/>
                          <a:cs typeface="Gill Sans MT"/>
                        </a:rPr>
                        <a:t>Lilac</a:t>
                      </a:r>
                      <a:endParaRPr sz="15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2700">
                      <a:solidFill>
                        <a:srgbClr val="1D2522"/>
                      </a:solidFill>
                      <a:prstDash val="solid"/>
                    </a:lnL>
                    <a:lnR w="1905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spc="40" dirty="0">
                          <a:latin typeface="Grammarsaurus" pitchFamily="2" charset="0"/>
                          <a:cs typeface="Gill Sans MT"/>
                        </a:rPr>
                        <a:t>250</a:t>
                      </a:r>
                      <a:endParaRPr sz="15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9050">
                      <a:solidFill>
                        <a:srgbClr val="1D2522"/>
                      </a:solidFill>
                      <a:prstDash val="solid"/>
                    </a:lnL>
                    <a:lnR w="1270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spc="-10" dirty="0">
                          <a:latin typeface="Grammarsaurus" pitchFamily="2" charset="0"/>
                          <a:cs typeface="Gill Sans MT"/>
                        </a:rPr>
                        <a:t>Tulip</a:t>
                      </a:r>
                      <a:endParaRPr sz="15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2700">
                      <a:solidFill>
                        <a:srgbClr val="1D2522"/>
                      </a:solidFill>
                      <a:prstDash val="solid"/>
                    </a:lnL>
                    <a:lnR w="1905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1500" spc="40" dirty="0">
                          <a:latin typeface="Grammarsaurus" pitchFamily="2" charset="0"/>
                          <a:cs typeface="Gill Sans MT"/>
                        </a:rPr>
                        <a:t>210</a:t>
                      </a:r>
                      <a:endParaRPr sz="150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3189" marB="0">
                    <a:lnL w="19050">
                      <a:solidFill>
                        <a:srgbClr val="1D2522"/>
                      </a:solidFill>
                      <a:prstDash val="solid"/>
                    </a:lnL>
                    <a:lnR w="1270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8" name="object 28"/>
          <p:cNvGrpSpPr/>
          <p:nvPr/>
        </p:nvGrpSpPr>
        <p:grpSpPr>
          <a:xfrm>
            <a:off x="6232918" y="2353271"/>
            <a:ext cx="5479415" cy="3334385"/>
            <a:chOff x="6232918" y="2353271"/>
            <a:chExt cx="5479415" cy="3334385"/>
          </a:xfrm>
        </p:grpSpPr>
        <p:sp>
          <p:nvSpPr>
            <p:cNvPr id="29" name="object 29"/>
            <p:cNvSpPr/>
            <p:nvPr/>
          </p:nvSpPr>
          <p:spPr>
            <a:xfrm>
              <a:off x="6239268" y="5681158"/>
              <a:ext cx="5466715" cy="0"/>
            </a:xfrm>
            <a:custGeom>
              <a:avLst/>
              <a:gdLst/>
              <a:ahLst/>
              <a:cxnLst/>
              <a:rect l="l" t="t" r="r" b="b"/>
              <a:pathLst>
                <a:path w="5466715">
                  <a:moveTo>
                    <a:pt x="0" y="0"/>
                  </a:moveTo>
                  <a:lnTo>
                    <a:pt x="5466702" y="0"/>
                  </a:lnTo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239268" y="2691790"/>
              <a:ext cx="5466715" cy="2657475"/>
            </a:xfrm>
            <a:custGeom>
              <a:avLst/>
              <a:gdLst/>
              <a:ahLst/>
              <a:cxnLst/>
              <a:rect l="l" t="t" r="r" b="b"/>
              <a:pathLst>
                <a:path w="5466715" h="2657475">
                  <a:moveTo>
                    <a:pt x="0" y="2657208"/>
                  </a:moveTo>
                  <a:lnTo>
                    <a:pt x="664425" y="2657208"/>
                  </a:lnTo>
                </a:path>
                <a:path w="5466715" h="2657475">
                  <a:moveTo>
                    <a:pt x="1077429" y="2657208"/>
                  </a:moveTo>
                  <a:lnTo>
                    <a:pt x="1421853" y="2657208"/>
                  </a:lnTo>
                </a:path>
                <a:path w="5466715" h="2657475">
                  <a:moveTo>
                    <a:pt x="1836381" y="2657208"/>
                  </a:moveTo>
                  <a:lnTo>
                    <a:pt x="2927565" y="2657208"/>
                  </a:lnTo>
                </a:path>
                <a:path w="5466715" h="2657475">
                  <a:moveTo>
                    <a:pt x="3340569" y="2657208"/>
                  </a:moveTo>
                  <a:lnTo>
                    <a:pt x="3724617" y="2657208"/>
                  </a:lnTo>
                </a:path>
                <a:path w="5466715" h="2657475">
                  <a:moveTo>
                    <a:pt x="4137634" y="2657208"/>
                  </a:moveTo>
                  <a:lnTo>
                    <a:pt x="4483569" y="2657208"/>
                  </a:lnTo>
                </a:path>
                <a:path w="5466715" h="2657475">
                  <a:moveTo>
                    <a:pt x="4896586" y="2657208"/>
                  </a:moveTo>
                  <a:lnTo>
                    <a:pt x="5466702" y="2657208"/>
                  </a:lnTo>
                </a:path>
                <a:path w="5466715" h="2657475">
                  <a:moveTo>
                    <a:pt x="0" y="2325065"/>
                  </a:moveTo>
                  <a:lnTo>
                    <a:pt x="664425" y="2325065"/>
                  </a:lnTo>
                </a:path>
                <a:path w="5466715" h="2657475">
                  <a:moveTo>
                    <a:pt x="1077429" y="2325065"/>
                  </a:moveTo>
                  <a:lnTo>
                    <a:pt x="1421853" y="2325065"/>
                  </a:lnTo>
                </a:path>
                <a:path w="5466715" h="2657475">
                  <a:moveTo>
                    <a:pt x="1836381" y="2325065"/>
                  </a:moveTo>
                  <a:lnTo>
                    <a:pt x="2927565" y="2325065"/>
                  </a:lnTo>
                </a:path>
                <a:path w="5466715" h="2657475">
                  <a:moveTo>
                    <a:pt x="3340569" y="2325065"/>
                  </a:moveTo>
                  <a:lnTo>
                    <a:pt x="3724617" y="2325065"/>
                  </a:lnTo>
                </a:path>
                <a:path w="5466715" h="2657475">
                  <a:moveTo>
                    <a:pt x="4137634" y="2325065"/>
                  </a:moveTo>
                  <a:lnTo>
                    <a:pt x="4483569" y="2325065"/>
                  </a:lnTo>
                </a:path>
                <a:path w="5466715" h="2657475">
                  <a:moveTo>
                    <a:pt x="4896586" y="2325065"/>
                  </a:moveTo>
                  <a:lnTo>
                    <a:pt x="5466702" y="2325065"/>
                  </a:lnTo>
                </a:path>
                <a:path w="5466715" h="2657475">
                  <a:moveTo>
                    <a:pt x="0" y="1992896"/>
                  </a:moveTo>
                  <a:lnTo>
                    <a:pt x="664425" y="1992896"/>
                  </a:lnTo>
                </a:path>
                <a:path w="5466715" h="2657475">
                  <a:moveTo>
                    <a:pt x="1077429" y="1992896"/>
                  </a:moveTo>
                  <a:lnTo>
                    <a:pt x="1421853" y="1992896"/>
                  </a:lnTo>
                </a:path>
                <a:path w="5466715" h="2657475">
                  <a:moveTo>
                    <a:pt x="1836381" y="1992896"/>
                  </a:moveTo>
                  <a:lnTo>
                    <a:pt x="2927565" y="1992896"/>
                  </a:lnTo>
                </a:path>
                <a:path w="5466715" h="2657475">
                  <a:moveTo>
                    <a:pt x="3340569" y="1992896"/>
                  </a:moveTo>
                  <a:lnTo>
                    <a:pt x="3724617" y="1992896"/>
                  </a:lnTo>
                </a:path>
                <a:path w="5466715" h="2657475">
                  <a:moveTo>
                    <a:pt x="4137634" y="1992896"/>
                  </a:moveTo>
                  <a:lnTo>
                    <a:pt x="4483569" y="1992896"/>
                  </a:lnTo>
                </a:path>
                <a:path w="5466715" h="2657475">
                  <a:moveTo>
                    <a:pt x="4896586" y="1992896"/>
                  </a:moveTo>
                  <a:lnTo>
                    <a:pt x="5466702" y="1992896"/>
                  </a:lnTo>
                </a:path>
                <a:path w="5466715" h="2657475">
                  <a:moveTo>
                    <a:pt x="0" y="1660753"/>
                  </a:moveTo>
                  <a:lnTo>
                    <a:pt x="664425" y="1660753"/>
                  </a:lnTo>
                </a:path>
                <a:path w="5466715" h="2657475">
                  <a:moveTo>
                    <a:pt x="1077429" y="1660753"/>
                  </a:moveTo>
                  <a:lnTo>
                    <a:pt x="2927565" y="1660753"/>
                  </a:lnTo>
                </a:path>
                <a:path w="5466715" h="2657475">
                  <a:moveTo>
                    <a:pt x="3340569" y="1660753"/>
                  </a:moveTo>
                  <a:lnTo>
                    <a:pt x="3724617" y="1660753"/>
                  </a:lnTo>
                </a:path>
                <a:path w="5466715" h="2657475">
                  <a:moveTo>
                    <a:pt x="4137634" y="1660753"/>
                  </a:moveTo>
                  <a:lnTo>
                    <a:pt x="4483569" y="1660753"/>
                  </a:lnTo>
                </a:path>
                <a:path w="5466715" h="2657475">
                  <a:moveTo>
                    <a:pt x="4896586" y="1660753"/>
                  </a:moveTo>
                  <a:lnTo>
                    <a:pt x="5466702" y="1660753"/>
                  </a:lnTo>
                </a:path>
                <a:path w="5466715" h="2657475">
                  <a:moveTo>
                    <a:pt x="0" y="1328610"/>
                  </a:moveTo>
                  <a:lnTo>
                    <a:pt x="664425" y="1328610"/>
                  </a:lnTo>
                </a:path>
                <a:path w="5466715" h="2657475">
                  <a:moveTo>
                    <a:pt x="1077429" y="1328610"/>
                  </a:moveTo>
                  <a:lnTo>
                    <a:pt x="2927565" y="1328610"/>
                  </a:lnTo>
                </a:path>
                <a:path w="5466715" h="2657475">
                  <a:moveTo>
                    <a:pt x="3340569" y="1328610"/>
                  </a:moveTo>
                  <a:lnTo>
                    <a:pt x="3724617" y="1328610"/>
                  </a:lnTo>
                </a:path>
                <a:path w="5466715" h="2657475">
                  <a:moveTo>
                    <a:pt x="4137634" y="1328610"/>
                  </a:moveTo>
                  <a:lnTo>
                    <a:pt x="5466702" y="1328610"/>
                  </a:lnTo>
                </a:path>
                <a:path w="5466715" h="2657475">
                  <a:moveTo>
                    <a:pt x="0" y="996442"/>
                  </a:moveTo>
                  <a:lnTo>
                    <a:pt x="664425" y="996442"/>
                  </a:lnTo>
                </a:path>
                <a:path w="5466715" h="2657475">
                  <a:moveTo>
                    <a:pt x="1077429" y="996442"/>
                  </a:moveTo>
                  <a:lnTo>
                    <a:pt x="2927565" y="996442"/>
                  </a:lnTo>
                </a:path>
                <a:path w="5466715" h="2657475">
                  <a:moveTo>
                    <a:pt x="3340569" y="996442"/>
                  </a:moveTo>
                  <a:lnTo>
                    <a:pt x="5466702" y="996442"/>
                  </a:lnTo>
                </a:path>
                <a:path w="5466715" h="2657475">
                  <a:moveTo>
                    <a:pt x="0" y="664298"/>
                  </a:moveTo>
                  <a:lnTo>
                    <a:pt x="2927565" y="664298"/>
                  </a:lnTo>
                </a:path>
                <a:path w="5466715" h="2657475">
                  <a:moveTo>
                    <a:pt x="3340569" y="664298"/>
                  </a:moveTo>
                  <a:lnTo>
                    <a:pt x="5466702" y="664298"/>
                  </a:lnTo>
                </a:path>
                <a:path w="5466715" h="2657475">
                  <a:moveTo>
                    <a:pt x="0" y="332143"/>
                  </a:moveTo>
                  <a:lnTo>
                    <a:pt x="2927565" y="332143"/>
                  </a:lnTo>
                </a:path>
                <a:path w="5466715" h="2657475">
                  <a:moveTo>
                    <a:pt x="3340569" y="332143"/>
                  </a:moveTo>
                  <a:lnTo>
                    <a:pt x="5466702" y="332143"/>
                  </a:lnTo>
                </a:path>
                <a:path w="5466715" h="2657475">
                  <a:moveTo>
                    <a:pt x="0" y="0"/>
                  </a:moveTo>
                  <a:lnTo>
                    <a:pt x="2927565" y="0"/>
                  </a:lnTo>
                </a:path>
                <a:path w="5466715" h="2657475">
                  <a:moveTo>
                    <a:pt x="3340569" y="0"/>
                  </a:moveTo>
                  <a:lnTo>
                    <a:pt x="5466702" y="0"/>
                  </a:lnTo>
                </a:path>
              </a:pathLst>
            </a:custGeom>
            <a:ln w="12700">
              <a:solidFill>
                <a:srgbClr val="5959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239268" y="2359621"/>
              <a:ext cx="5466715" cy="0"/>
            </a:xfrm>
            <a:custGeom>
              <a:avLst/>
              <a:gdLst/>
              <a:ahLst/>
              <a:cxnLst/>
              <a:rect l="l" t="t" r="r" b="b"/>
              <a:pathLst>
                <a:path w="5466715">
                  <a:moveTo>
                    <a:pt x="0" y="0"/>
                  </a:moveTo>
                  <a:lnTo>
                    <a:pt x="5466702" y="0"/>
                  </a:lnTo>
                </a:path>
              </a:pathLst>
            </a:custGeom>
            <a:ln w="12700">
              <a:solidFill>
                <a:srgbClr val="5959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903694" y="3523157"/>
              <a:ext cx="413384" cy="2158365"/>
            </a:xfrm>
            <a:custGeom>
              <a:avLst/>
              <a:gdLst/>
              <a:ahLst/>
              <a:cxnLst/>
              <a:rect l="l" t="t" r="r" b="b"/>
              <a:pathLst>
                <a:path w="413384" h="2158365">
                  <a:moveTo>
                    <a:pt x="413003" y="0"/>
                  </a:moveTo>
                  <a:lnTo>
                    <a:pt x="0" y="0"/>
                  </a:lnTo>
                  <a:lnTo>
                    <a:pt x="0" y="2157996"/>
                  </a:lnTo>
                  <a:lnTo>
                    <a:pt x="413003" y="2157996"/>
                  </a:lnTo>
                  <a:lnTo>
                    <a:pt x="413003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903694" y="3523157"/>
              <a:ext cx="413384" cy="2158365"/>
            </a:xfrm>
            <a:custGeom>
              <a:avLst/>
              <a:gdLst/>
              <a:ahLst/>
              <a:cxnLst/>
              <a:rect l="l" t="t" r="r" b="b"/>
              <a:pathLst>
                <a:path w="413384" h="2158365">
                  <a:moveTo>
                    <a:pt x="0" y="0"/>
                  </a:moveTo>
                  <a:lnTo>
                    <a:pt x="413003" y="0"/>
                  </a:lnTo>
                  <a:lnTo>
                    <a:pt x="413003" y="2157996"/>
                  </a:lnTo>
                  <a:lnTo>
                    <a:pt x="0" y="2157996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06233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661122" y="4353750"/>
              <a:ext cx="414655" cy="1327785"/>
            </a:xfrm>
            <a:custGeom>
              <a:avLst/>
              <a:gdLst/>
              <a:ahLst/>
              <a:cxnLst/>
              <a:rect l="l" t="t" r="r" b="b"/>
              <a:pathLst>
                <a:path w="414654" h="1327785">
                  <a:moveTo>
                    <a:pt x="414527" y="0"/>
                  </a:moveTo>
                  <a:lnTo>
                    <a:pt x="0" y="0"/>
                  </a:lnTo>
                  <a:lnTo>
                    <a:pt x="0" y="1327404"/>
                  </a:lnTo>
                  <a:lnTo>
                    <a:pt x="414527" y="1327404"/>
                  </a:lnTo>
                  <a:lnTo>
                    <a:pt x="414527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661122" y="4353750"/>
              <a:ext cx="414655" cy="1327785"/>
            </a:xfrm>
            <a:custGeom>
              <a:avLst/>
              <a:gdLst/>
              <a:ahLst/>
              <a:cxnLst/>
              <a:rect l="l" t="t" r="r" b="b"/>
              <a:pathLst>
                <a:path w="414654" h="1327785">
                  <a:moveTo>
                    <a:pt x="0" y="0"/>
                  </a:moveTo>
                  <a:lnTo>
                    <a:pt x="414527" y="0"/>
                  </a:lnTo>
                  <a:lnTo>
                    <a:pt x="414527" y="1327404"/>
                  </a:lnTo>
                  <a:lnTo>
                    <a:pt x="0" y="1327404"/>
                  </a:lnTo>
                  <a:lnTo>
                    <a:pt x="0" y="0"/>
                  </a:lnTo>
                  <a:close/>
                </a:path>
              </a:pathLst>
            </a:custGeom>
            <a:ln w="9143">
              <a:solidFill>
                <a:srgbClr val="06233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9166834" y="2524950"/>
              <a:ext cx="413384" cy="3156585"/>
            </a:xfrm>
            <a:custGeom>
              <a:avLst/>
              <a:gdLst/>
              <a:ahLst/>
              <a:cxnLst/>
              <a:rect l="l" t="t" r="r" b="b"/>
              <a:pathLst>
                <a:path w="413384" h="3156585">
                  <a:moveTo>
                    <a:pt x="413003" y="0"/>
                  </a:moveTo>
                  <a:lnTo>
                    <a:pt x="0" y="0"/>
                  </a:lnTo>
                  <a:lnTo>
                    <a:pt x="0" y="3156216"/>
                  </a:lnTo>
                  <a:lnTo>
                    <a:pt x="413003" y="3156216"/>
                  </a:lnTo>
                  <a:lnTo>
                    <a:pt x="413003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9166834" y="2524950"/>
              <a:ext cx="413384" cy="3156585"/>
            </a:xfrm>
            <a:custGeom>
              <a:avLst/>
              <a:gdLst/>
              <a:ahLst/>
              <a:cxnLst/>
              <a:rect l="l" t="t" r="r" b="b"/>
              <a:pathLst>
                <a:path w="413384" h="3156585">
                  <a:moveTo>
                    <a:pt x="0" y="0"/>
                  </a:moveTo>
                  <a:lnTo>
                    <a:pt x="413003" y="0"/>
                  </a:lnTo>
                  <a:lnTo>
                    <a:pt x="413003" y="3156216"/>
                  </a:lnTo>
                  <a:lnTo>
                    <a:pt x="0" y="3156216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06233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9963886" y="4010850"/>
              <a:ext cx="413384" cy="1670685"/>
            </a:xfrm>
            <a:custGeom>
              <a:avLst/>
              <a:gdLst/>
              <a:ahLst/>
              <a:cxnLst/>
              <a:rect l="l" t="t" r="r" b="b"/>
              <a:pathLst>
                <a:path w="413384" h="1670685">
                  <a:moveTo>
                    <a:pt x="413016" y="0"/>
                  </a:moveTo>
                  <a:lnTo>
                    <a:pt x="0" y="0"/>
                  </a:lnTo>
                  <a:lnTo>
                    <a:pt x="0" y="1670316"/>
                  </a:lnTo>
                  <a:lnTo>
                    <a:pt x="413016" y="1670316"/>
                  </a:lnTo>
                  <a:lnTo>
                    <a:pt x="413016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9963886" y="4010850"/>
              <a:ext cx="413384" cy="1670685"/>
            </a:xfrm>
            <a:custGeom>
              <a:avLst/>
              <a:gdLst/>
              <a:ahLst/>
              <a:cxnLst/>
              <a:rect l="l" t="t" r="r" b="b"/>
              <a:pathLst>
                <a:path w="413384" h="1670685">
                  <a:moveTo>
                    <a:pt x="0" y="0"/>
                  </a:moveTo>
                  <a:lnTo>
                    <a:pt x="413016" y="0"/>
                  </a:lnTo>
                  <a:lnTo>
                    <a:pt x="413016" y="1670316"/>
                  </a:lnTo>
                  <a:lnTo>
                    <a:pt x="0" y="1670316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06233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0722838" y="4247057"/>
              <a:ext cx="413384" cy="1435735"/>
            </a:xfrm>
            <a:custGeom>
              <a:avLst/>
              <a:gdLst/>
              <a:ahLst/>
              <a:cxnLst/>
              <a:rect l="l" t="t" r="r" b="b"/>
              <a:pathLst>
                <a:path w="413384" h="1435735">
                  <a:moveTo>
                    <a:pt x="413016" y="0"/>
                  </a:moveTo>
                  <a:lnTo>
                    <a:pt x="0" y="0"/>
                  </a:lnTo>
                  <a:lnTo>
                    <a:pt x="0" y="1435201"/>
                  </a:lnTo>
                  <a:lnTo>
                    <a:pt x="413016" y="1435201"/>
                  </a:lnTo>
                  <a:lnTo>
                    <a:pt x="413016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0722838" y="4247057"/>
              <a:ext cx="413384" cy="1434465"/>
            </a:xfrm>
            <a:custGeom>
              <a:avLst/>
              <a:gdLst/>
              <a:ahLst/>
              <a:cxnLst/>
              <a:rect l="l" t="t" r="r" b="b"/>
              <a:pathLst>
                <a:path w="413384" h="1434464">
                  <a:moveTo>
                    <a:pt x="0" y="0"/>
                  </a:moveTo>
                  <a:lnTo>
                    <a:pt x="413016" y="0"/>
                  </a:lnTo>
                  <a:lnTo>
                    <a:pt x="413016" y="1434096"/>
                  </a:lnTo>
                  <a:lnTo>
                    <a:pt x="0" y="1434096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06233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6703923" y="5660337"/>
            <a:ext cx="178127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75" dirty="0" smtClean="0">
                <a:latin typeface="Grammarsaurus" pitchFamily="2" charset="0"/>
                <a:cs typeface="Gill Sans MT"/>
              </a:rPr>
              <a:t>Da</a:t>
            </a:r>
            <a:r>
              <a:rPr lang="en-US" sz="1500" spc="40" dirty="0" smtClean="0">
                <a:latin typeface="Grammarsaurus" pitchFamily="2" charset="0"/>
                <a:cs typeface="Gill Sans MT"/>
              </a:rPr>
              <a:t>ff</a:t>
            </a:r>
            <a:r>
              <a:rPr sz="1500" spc="50" dirty="0" smtClean="0">
                <a:latin typeface="Grammarsaurus" pitchFamily="2" charset="0"/>
                <a:cs typeface="Gill Sans MT"/>
              </a:rPr>
              <a:t>odil</a:t>
            </a:r>
            <a:r>
              <a:rPr sz="1500" spc="195" dirty="0" smtClean="0">
                <a:latin typeface="Grammarsaurus" pitchFamily="2" charset="0"/>
                <a:cs typeface="Gill Sans MT"/>
              </a:rPr>
              <a:t> </a:t>
            </a:r>
            <a:r>
              <a:rPr sz="1500" spc="-10" dirty="0">
                <a:latin typeface="Grammarsaurus" pitchFamily="2" charset="0"/>
                <a:cs typeface="Gill Sans MT"/>
              </a:rPr>
              <a:t>Sunflower</a:t>
            </a:r>
            <a:endParaRPr sz="1500" dirty="0">
              <a:latin typeface="Grammarsaurus" pitchFamily="2" charset="0"/>
              <a:cs typeface="Gill Sans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483562" y="5628905"/>
            <a:ext cx="1490194" cy="5391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0480">
              <a:lnSpc>
                <a:spcPct val="113700"/>
              </a:lnSpc>
              <a:spcBef>
                <a:spcPts val="100"/>
              </a:spcBef>
              <a:tabLst>
                <a:tab pos="711835" algn="l"/>
              </a:tabLst>
            </a:pPr>
            <a:r>
              <a:rPr sz="1500" spc="-20" dirty="0">
                <a:latin typeface="Grammarsaurus" pitchFamily="2" charset="0"/>
                <a:cs typeface="Gill Sans MT"/>
              </a:rPr>
              <a:t>Iris</a:t>
            </a:r>
            <a:r>
              <a:rPr sz="1500" dirty="0">
                <a:latin typeface="Grammarsaurus" pitchFamily="2" charset="0"/>
                <a:cs typeface="Gill Sans MT"/>
              </a:rPr>
              <a:t>	</a:t>
            </a:r>
            <a:r>
              <a:rPr sz="1500" spc="-20" dirty="0">
                <a:latin typeface="Grammarsaurus" pitchFamily="2" charset="0"/>
                <a:cs typeface="Gill Sans MT"/>
              </a:rPr>
              <a:t>Rose </a:t>
            </a:r>
            <a:r>
              <a:rPr sz="1500" spc="-10" dirty="0">
                <a:latin typeface="Grammarsaurus" pitchFamily="2" charset="0"/>
                <a:cs typeface="Gill Sans MT"/>
              </a:rPr>
              <a:t>Species</a:t>
            </a:r>
            <a:r>
              <a:rPr sz="1500" spc="-25" dirty="0">
                <a:latin typeface="Grammarsaurus" pitchFamily="2" charset="0"/>
                <a:cs typeface="Gill Sans MT"/>
              </a:rPr>
              <a:t> </a:t>
            </a:r>
            <a:r>
              <a:rPr sz="1500" dirty="0">
                <a:latin typeface="Grammarsaurus" pitchFamily="2" charset="0"/>
                <a:cs typeface="Gill Sans MT"/>
              </a:rPr>
              <a:t>of</a:t>
            </a:r>
            <a:r>
              <a:rPr sz="1500" spc="-25" dirty="0">
                <a:latin typeface="Grammarsaurus" pitchFamily="2" charset="0"/>
                <a:cs typeface="Gill Sans MT"/>
              </a:rPr>
              <a:t> </a:t>
            </a:r>
            <a:r>
              <a:rPr sz="1500" spc="-40" dirty="0">
                <a:latin typeface="Grammarsaurus" pitchFamily="2" charset="0"/>
                <a:cs typeface="Gill Sans MT"/>
              </a:rPr>
              <a:t>flower</a:t>
            </a:r>
            <a:endParaRPr sz="1500">
              <a:latin typeface="Grammarsaurus" pitchFamily="2" charset="0"/>
              <a:cs typeface="Gill Sans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976509" y="5660337"/>
            <a:ext cx="431353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10" dirty="0">
                <a:latin typeface="Grammarsaurus" pitchFamily="2" charset="0"/>
                <a:cs typeface="Gill Sans MT"/>
              </a:rPr>
              <a:t>Lilac</a:t>
            </a:r>
            <a:endParaRPr sz="1500">
              <a:latin typeface="Grammarsaurus" pitchFamily="2" charset="0"/>
              <a:cs typeface="Gill Sans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0727651" y="5660337"/>
            <a:ext cx="460303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10" dirty="0">
                <a:latin typeface="Grammarsaurus" pitchFamily="2" charset="0"/>
                <a:cs typeface="Gill Sans MT"/>
              </a:rPr>
              <a:t>Tulip</a:t>
            </a:r>
            <a:endParaRPr sz="1500">
              <a:latin typeface="Grammarsaurus" pitchFamily="2" charset="0"/>
              <a:cs typeface="Gill Sans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855601" y="2093987"/>
            <a:ext cx="353074" cy="3681136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905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500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10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450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10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400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05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350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10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300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10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250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10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200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05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150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15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100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05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50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10"/>
              </a:spcBef>
            </a:pPr>
            <a:r>
              <a:rPr sz="1500" spc="15" dirty="0">
                <a:latin typeface="Grammarsaurus" pitchFamily="2" charset="0"/>
                <a:cs typeface="Gill Sans MT"/>
              </a:rPr>
              <a:t>0</a:t>
            </a:r>
            <a:endParaRPr sz="1500" dirty="0">
              <a:latin typeface="Grammarsaurus" pitchFamily="2" charset="0"/>
              <a:cs typeface="Gill Sans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629795" y="3023247"/>
            <a:ext cx="230832" cy="1396353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750"/>
              </a:lnSpc>
            </a:pPr>
            <a:r>
              <a:rPr sz="1500" dirty="0">
                <a:latin typeface="Grammarsaurus" pitchFamily="2" charset="0"/>
                <a:cs typeface="Gill Sans MT"/>
              </a:rPr>
              <a:t>Number found</a:t>
            </a:r>
          </a:p>
        </p:txBody>
      </p:sp>
      <p:sp>
        <p:nvSpPr>
          <p:cNvPr id="48" name="object 48"/>
          <p:cNvSpPr/>
          <p:nvPr/>
        </p:nvSpPr>
        <p:spPr>
          <a:xfrm>
            <a:off x="6383870" y="2154762"/>
            <a:ext cx="0" cy="3526790"/>
          </a:xfrm>
          <a:custGeom>
            <a:avLst/>
            <a:gdLst/>
            <a:ahLst/>
            <a:cxnLst/>
            <a:rect l="l" t="t" r="r" b="b"/>
            <a:pathLst>
              <a:path h="3526790">
                <a:moveTo>
                  <a:pt x="0" y="3526396"/>
                </a:moveTo>
                <a:lnTo>
                  <a:pt x="0" y="0"/>
                </a:lnTo>
              </a:path>
            </a:pathLst>
          </a:custGeom>
          <a:ln w="12700">
            <a:solidFill>
              <a:srgbClr val="1A1A1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801"/>
            <a:ext cx="11699240" cy="6352540"/>
            <a:chOff x="246570" y="309801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49"/>
                  </a:lnTo>
                  <a:lnTo>
                    <a:pt x="29844" y="6195855"/>
                  </a:lnTo>
                  <a:lnTo>
                    <a:pt x="62150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6"/>
                  </a:lnTo>
                  <a:lnTo>
                    <a:pt x="11656309" y="6195855"/>
                  </a:lnTo>
                  <a:lnTo>
                    <a:pt x="11678140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6"/>
                  </a:lnTo>
                  <a:lnTo>
                    <a:pt x="29844" y="6195855"/>
                  </a:lnTo>
                  <a:lnTo>
                    <a:pt x="8016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49"/>
                  </a:lnTo>
                  <a:lnTo>
                    <a:pt x="11656309" y="6195855"/>
                  </a:lnTo>
                  <a:lnTo>
                    <a:pt x="11624003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893020" y="1386674"/>
              <a:ext cx="4406265" cy="581660"/>
            </a:xfrm>
            <a:custGeom>
              <a:avLst/>
              <a:gdLst/>
              <a:ahLst/>
              <a:cxnLst/>
              <a:rect l="l" t="t" r="r" b="b"/>
              <a:pathLst>
                <a:path w="4406265" h="581660">
                  <a:moveTo>
                    <a:pt x="4378147" y="0"/>
                  </a:moveTo>
                  <a:lnTo>
                    <a:pt x="27825" y="0"/>
                  </a:lnTo>
                  <a:lnTo>
                    <a:pt x="16989" y="2188"/>
                  </a:lnTo>
                  <a:lnTo>
                    <a:pt x="8145" y="8156"/>
                  </a:lnTo>
                  <a:lnTo>
                    <a:pt x="2184" y="17005"/>
                  </a:lnTo>
                  <a:lnTo>
                    <a:pt x="0" y="27838"/>
                  </a:lnTo>
                  <a:lnTo>
                    <a:pt x="0" y="553783"/>
                  </a:lnTo>
                  <a:lnTo>
                    <a:pt x="2184" y="564614"/>
                  </a:lnTo>
                  <a:lnTo>
                    <a:pt x="8145" y="573458"/>
                  </a:lnTo>
                  <a:lnTo>
                    <a:pt x="16989" y="579422"/>
                  </a:lnTo>
                  <a:lnTo>
                    <a:pt x="27825" y="581609"/>
                  </a:lnTo>
                  <a:lnTo>
                    <a:pt x="4378147" y="581609"/>
                  </a:lnTo>
                  <a:lnTo>
                    <a:pt x="4388977" y="579422"/>
                  </a:lnTo>
                  <a:lnTo>
                    <a:pt x="4397822" y="573458"/>
                  </a:lnTo>
                  <a:lnTo>
                    <a:pt x="4403786" y="564614"/>
                  </a:lnTo>
                  <a:lnTo>
                    <a:pt x="4405972" y="553783"/>
                  </a:lnTo>
                  <a:lnTo>
                    <a:pt x="4405972" y="27838"/>
                  </a:lnTo>
                  <a:lnTo>
                    <a:pt x="4403786" y="17005"/>
                  </a:lnTo>
                  <a:lnTo>
                    <a:pt x="4397822" y="8156"/>
                  </a:lnTo>
                  <a:lnTo>
                    <a:pt x="4388977" y="2188"/>
                  </a:lnTo>
                  <a:lnTo>
                    <a:pt x="437814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893020" y="1386674"/>
              <a:ext cx="4406265" cy="581660"/>
            </a:xfrm>
            <a:custGeom>
              <a:avLst/>
              <a:gdLst/>
              <a:ahLst/>
              <a:cxnLst/>
              <a:rect l="l" t="t" r="r" b="b"/>
              <a:pathLst>
                <a:path w="4406265" h="581660">
                  <a:moveTo>
                    <a:pt x="4378147" y="581609"/>
                  </a:moveTo>
                  <a:lnTo>
                    <a:pt x="27825" y="581609"/>
                  </a:lnTo>
                  <a:lnTo>
                    <a:pt x="16989" y="579422"/>
                  </a:lnTo>
                  <a:lnTo>
                    <a:pt x="8145" y="573458"/>
                  </a:lnTo>
                  <a:lnTo>
                    <a:pt x="2184" y="564614"/>
                  </a:lnTo>
                  <a:lnTo>
                    <a:pt x="0" y="553783"/>
                  </a:lnTo>
                  <a:lnTo>
                    <a:pt x="0" y="27838"/>
                  </a:lnTo>
                  <a:lnTo>
                    <a:pt x="2184" y="17005"/>
                  </a:lnTo>
                  <a:lnTo>
                    <a:pt x="8145" y="8156"/>
                  </a:lnTo>
                  <a:lnTo>
                    <a:pt x="16989" y="2188"/>
                  </a:lnTo>
                  <a:lnTo>
                    <a:pt x="27825" y="0"/>
                  </a:lnTo>
                  <a:lnTo>
                    <a:pt x="4378147" y="0"/>
                  </a:lnTo>
                  <a:lnTo>
                    <a:pt x="4388977" y="2188"/>
                  </a:lnTo>
                  <a:lnTo>
                    <a:pt x="4397822" y="8156"/>
                  </a:lnTo>
                  <a:lnTo>
                    <a:pt x="4403786" y="17005"/>
                  </a:lnTo>
                  <a:lnTo>
                    <a:pt x="4405972" y="27838"/>
                  </a:lnTo>
                  <a:lnTo>
                    <a:pt x="4405972" y="553783"/>
                  </a:lnTo>
                  <a:lnTo>
                    <a:pt x="4403786" y="564614"/>
                  </a:lnTo>
                  <a:lnTo>
                    <a:pt x="4397822" y="573458"/>
                  </a:lnTo>
                  <a:lnTo>
                    <a:pt x="4388977" y="579422"/>
                  </a:lnTo>
                  <a:lnTo>
                    <a:pt x="4378147" y="58160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596319" y="615543"/>
            <a:ext cx="594360" cy="594360"/>
            <a:chOff x="596319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596531" y="2470911"/>
            <a:ext cx="2459990" cy="489584"/>
            <a:chOff x="596531" y="2470911"/>
            <a:chExt cx="2459990" cy="489584"/>
          </a:xfrm>
        </p:grpSpPr>
        <p:sp>
          <p:nvSpPr>
            <p:cNvPr id="27" name="object 27"/>
            <p:cNvSpPr/>
            <p:nvPr/>
          </p:nvSpPr>
          <p:spPr>
            <a:xfrm>
              <a:off x="602881" y="2477261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23" y="476846"/>
                  </a:lnTo>
                  <a:lnTo>
                    <a:pt x="2447023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02881" y="2477261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23" y="0"/>
                  </a:lnTo>
                  <a:lnTo>
                    <a:pt x="2447023" y="476846"/>
                  </a:lnTo>
                  <a:close/>
                </a:path>
              </a:pathLst>
            </a:custGeom>
            <a:ln w="12699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168660" y="2588247"/>
            <a:ext cx="149778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Grammarsaurus" pitchFamily="2" charset="0"/>
                <a:cs typeface="Gill Sans MT"/>
              </a:rPr>
              <a:t>Species of flower</a:t>
            </a:r>
          </a:p>
        </p:txBody>
      </p:sp>
      <p:grpSp>
        <p:nvGrpSpPr>
          <p:cNvPr id="30" name="object 30"/>
          <p:cNvGrpSpPr/>
          <p:nvPr/>
        </p:nvGrpSpPr>
        <p:grpSpPr>
          <a:xfrm>
            <a:off x="3043758" y="2470911"/>
            <a:ext cx="2459990" cy="489584"/>
            <a:chOff x="3043758" y="2470911"/>
            <a:chExt cx="2459990" cy="489584"/>
          </a:xfrm>
        </p:grpSpPr>
        <p:sp>
          <p:nvSpPr>
            <p:cNvPr id="31" name="object 31"/>
            <p:cNvSpPr/>
            <p:nvPr/>
          </p:nvSpPr>
          <p:spPr>
            <a:xfrm>
              <a:off x="3050108" y="2477261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36" y="476846"/>
                  </a:lnTo>
                  <a:lnTo>
                    <a:pt x="2447036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050108" y="2477261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36" y="0"/>
                  </a:lnTo>
                  <a:lnTo>
                    <a:pt x="2447036" y="4768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3707422" y="2588247"/>
            <a:ext cx="1288871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Grammarsaurus" pitchFamily="2" charset="0"/>
                <a:cs typeface="Gill Sans MT"/>
              </a:rPr>
              <a:t>Number found</a:t>
            </a:r>
            <a:endParaRPr sz="1500">
              <a:latin typeface="Grammarsaurus" pitchFamily="2" charset="0"/>
              <a:cs typeface="Gill Sans MT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596531" y="2947758"/>
            <a:ext cx="2459990" cy="489584"/>
            <a:chOff x="596531" y="2947758"/>
            <a:chExt cx="2459990" cy="489584"/>
          </a:xfrm>
        </p:grpSpPr>
        <p:sp>
          <p:nvSpPr>
            <p:cNvPr id="35" name="object 35"/>
            <p:cNvSpPr/>
            <p:nvPr/>
          </p:nvSpPr>
          <p:spPr>
            <a:xfrm>
              <a:off x="602881" y="2954108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23" y="476846"/>
                  </a:lnTo>
                  <a:lnTo>
                    <a:pt x="244702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02881" y="2954108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23" y="0"/>
                  </a:lnTo>
                  <a:lnTo>
                    <a:pt x="2447023" y="4768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1506409" y="3065094"/>
            <a:ext cx="79973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 smtClean="0">
                <a:latin typeface="Grammarsaurus" pitchFamily="2" charset="0"/>
                <a:cs typeface="Gill Sans MT"/>
              </a:rPr>
              <a:t>Da</a:t>
            </a:r>
            <a:r>
              <a:rPr lang="en-US" sz="1500" dirty="0" smtClean="0">
                <a:latin typeface="Grammarsaurus" pitchFamily="2" charset="0"/>
                <a:cs typeface="Gill Sans MT"/>
              </a:rPr>
              <a:t>ff</a:t>
            </a:r>
            <a:r>
              <a:rPr sz="1500" dirty="0" smtClean="0">
                <a:latin typeface="Grammarsaurus" pitchFamily="2" charset="0"/>
                <a:cs typeface="Gill Sans MT"/>
              </a:rPr>
              <a:t>odil</a:t>
            </a:r>
            <a:endParaRPr sz="15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3043758" y="2947758"/>
            <a:ext cx="2459990" cy="489584"/>
            <a:chOff x="3043758" y="2947758"/>
            <a:chExt cx="2459990" cy="489584"/>
          </a:xfrm>
        </p:grpSpPr>
        <p:sp>
          <p:nvSpPr>
            <p:cNvPr id="39" name="object 39"/>
            <p:cNvSpPr/>
            <p:nvPr/>
          </p:nvSpPr>
          <p:spPr>
            <a:xfrm>
              <a:off x="3050108" y="2954108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36" y="476846"/>
                  </a:lnTo>
                  <a:lnTo>
                    <a:pt x="24470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050108" y="2954108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36" y="0"/>
                  </a:lnTo>
                  <a:lnTo>
                    <a:pt x="2447036" y="4768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4103941" y="3065094"/>
            <a:ext cx="386734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Grammarsaurus" pitchFamily="2" charset="0"/>
                <a:cs typeface="Gill Sans MT"/>
              </a:rPr>
              <a:t>325</a:t>
            </a:r>
            <a:endParaRPr sz="1500">
              <a:latin typeface="Grammarsaurus" pitchFamily="2" charset="0"/>
              <a:cs typeface="Gill Sans MT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596531" y="3424605"/>
            <a:ext cx="2459990" cy="489584"/>
            <a:chOff x="596531" y="3424605"/>
            <a:chExt cx="2459990" cy="489584"/>
          </a:xfrm>
        </p:grpSpPr>
        <p:sp>
          <p:nvSpPr>
            <p:cNvPr id="43" name="object 43"/>
            <p:cNvSpPr/>
            <p:nvPr/>
          </p:nvSpPr>
          <p:spPr>
            <a:xfrm>
              <a:off x="602881" y="3430955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23" y="476846"/>
                  </a:lnTo>
                  <a:lnTo>
                    <a:pt x="244702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02881" y="3430955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23" y="0"/>
                  </a:lnTo>
                  <a:lnTo>
                    <a:pt x="2447023" y="4768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1434121" y="3541941"/>
            <a:ext cx="893463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Grammarsaurus" pitchFamily="2" charset="0"/>
                <a:cs typeface="Gill Sans MT"/>
              </a:rPr>
              <a:t>Sunflower</a:t>
            </a:r>
            <a:endParaRPr sz="1500">
              <a:latin typeface="Grammarsaurus" pitchFamily="2" charset="0"/>
              <a:cs typeface="Gill Sans MT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3043758" y="3424605"/>
            <a:ext cx="2459990" cy="489584"/>
            <a:chOff x="3043758" y="3424605"/>
            <a:chExt cx="2459990" cy="489584"/>
          </a:xfrm>
        </p:grpSpPr>
        <p:sp>
          <p:nvSpPr>
            <p:cNvPr id="47" name="object 47"/>
            <p:cNvSpPr/>
            <p:nvPr/>
          </p:nvSpPr>
          <p:spPr>
            <a:xfrm>
              <a:off x="3050108" y="3430955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36" y="476846"/>
                  </a:lnTo>
                  <a:lnTo>
                    <a:pt x="24470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050108" y="3430955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36" y="0"/>
                  </a:lnTo>
                  <a:lnTo>
                    <a:pt x="2447036" y="4768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4103941" y="3541941"/>
            <a:ext cx="386734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Grammarsaurus" pitchFamily="2" charset="0"/>
                <a:cs typeface="Gill Sans MT"/>
              </a:rPr>
              <a:t>200</a:t>
            </a:r>
            <a:endParaRPr sz="1500">
              <a:latin typeface="Grammarsaurus" pitchFamily="2" charset="0"/>
              <a:cs typeface="Gill Sans MT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596531" y="3901440"/>
            <a:ext cx="2459990" cy="489584"/>
            <a:chOff x="596531" y="3901440"/>
            <a:chExt cx="2459990" cy="489584"/>
          </a:xfrm>
        </p:grpSpPr>
        <p:sp>
          <p:nvSpPr>
            <p:cNvPr id="51" name="object 51"/>
            <p:cNvSpPr/>
            <p:nvPr/>
          </p:nvSpPr>
          <p:spPr>
            <a:xfrm>
              <a:off x="602881" y="3907790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23" y="476846"/>
                  </a:lnTo>
                  <a:lnTo>
                    <a:pt x="244702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02881" y="3907790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23" y="0"/>
                  </a:lnTo>
                  <a:lnTo>
                    <a:pt x="2447023" y="4768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1703006" y="4018788"/>
            <a:ext cx="28119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Grammarsaurus" pitchFamily="2" charset="0"/>
                <a:cs typeface="Gill Sans MT"/>
              </a:rPr>
              <a:t>Iris</a:t>
            </a:r>
            <a:endParaRPr sz="1500">
              <a:latin typeface="Grammarsaurus" pitchFamily="2" charset="0"/>
              <a:cs typeface="Gill Sans MT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3043758" y="3901440"/>
            <a:ext cx="2459990" cy="489584"/>
            <a:chOff x="3043758" y="3901440"/>
            <a:chExt cx="2459990" cy="489584"/>
          </a:xfrm>
        </p:grpSpPr>
        <p:sp>
          <p:nvSpPr>
            <p:cNvPr id="55" name="object 55"/>
            <p:cNvSpPr/>
            <p:nvPr/>
          </p:nvSpPr>
          <p:spPr>
            <a:xfrm>
              <a:off x="3050108" y="3907790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36" y="476846"/>
                  </a:lnTo>
                  <a:lnTo>
                    <a:pt x="24470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3050108" y="3907790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36" y="0"/>
                  </a:lnTo>
                  <a:lnTo>
                    <a:pt x="2447036" y="4768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4103941" y="4018788"/>
            <a:ext cx="386734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Grammarsaurus" pitchFamily="2" charset="0"/>
                <a:cs typeface="Gill Sans MT"/>
              </a:rPr>
              <a:t>425</a:t>
            </a:r>
            <a:endParaRPr sz="1500">
              <a:latin typeface="Grammarsaurus" pitchFamily="2" charset="0"/>
              <a:cs typeface="Gill Sans MT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596531" y="4378287"/>
            <a:ext cx="2459990" cy="489584"/>
            <a:chOff x="596531" y="4378287"/>
            <a:chExt cx="2459990" cy="489584"/>
          </a:xfrm>
        </p:grpSpPr>
        <p:sp>
          <p:nvSpPr>
            <p:cNvPr id="59" name="object 59"/>
            <p:cNvSpPr/>
            <p:nvPr/>
          </p:nvSpPr>
          <p:spPr>
            <a:xfrm>
              <a:off x="602881" y="4384637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23" y="476846"/>
                  </a:lnTo>
                  <a:lnTo>
                    <a:pt x="244702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02881" y="4384637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23" y="0"/>
                  </a:lnTo>
                  <a:lnTo>
                    <a:pt x="2447023" y="4768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1635760" y="4495622"/>
            <a:ext cx="434443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Grammarsaurus" pitchFamily="2" charset="0"/>
                <a:cs typeface="Gill Sans MT"/>
              </a:rPr>
              <a:t>Rose</a:t>
            </a:r>
            <a:endParaRPr sz="1500">
              <a:latin typeface="Grammarsaurus" pitchFamily="2" charset="0"/>
              <a:cs typeface="Gill Sans MT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3043758" y="4378287"/>
            <a:ext cx="2459990" cy="489584"/>
            <a:chOff x="3043758" y="4378287"/>
            <a:chExt cx="2459990" cy="489584"/>
          </a:xfrm>
        </p:grpSpPr>
        <p:sp>
          <p:nvSpPr>
            <p:cNvPr id="63" name="object 63"/>
            <p:cNvSpPr/>
            <p:nvPr/>
          </p:nvSpPr>
          <p:spPr>
            <a:xfrm>
              <a:off x="3050108" y="4384637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36" y="476846"/>
                  </a:lnTo>
                  <a:lnTo>
                    <a:pt x="24470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3050108" y="4384637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36" y="0"/>
                  </a:lnTo>
                  <a:lnTo>
                    <a:pt x="2447036" y="4768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4103941" y="4495622"/>
            <a:ext cx="386734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Grammarsaurus" pitchFamily="2" charset="0"/>
                <a:cs typeface="Gill Sans MT"/>
              </a:rPr>
              <a:t>475</a:t>
            </a:r>
            <a:endParaRPr sz="1500">
              <a:latin typeface="Grammarsaurus" pitchFamily="2" charset="0"/>
              <a:cs typeface="Gill Sans MT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596531" y="4855133"/>
            <a:ext cx="2459990" cy="489584"/>
            <a:chOff x="596531" y="4855133"/>
            <a:chExt cx="2459990" cy="489584"/>
          </a:xfrm>
        </p:grpSpPr>
        <p:sp>
          <p:nvSpPr>
            <p:cNvPr id="67" name="object 67"/>
            <p:cNvSpPr/>
            <p:nvPr/>
          </p:nvSpPr>
          <p:spPr>
            <a:xfrm>
              <a:off x="602881" y="4861483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23" y="476846"/>
                  </a:lnTo>
                  <a:lnTo>
                    <a:pt x="244702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602881" y="4861483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23" y="0"/>
                  </a:lnTo>
                  <a:lnTo>
                    <a:pt x="2447023" y="4768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69"/>
          <p:cNvSpPr txBox="1"/>
          <p:nvPr/>
        </p:nvSpPr>
        <p:spPr>
          <a:xfrm>
            <a:off x="1637181" y="4972469"/>
            <a:ext cx="430829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Grammarsaurus" pitchFamily="2" charset="0"/>
                <a:cs typeface="Gill Sans MT"/>
              </a:rPr>
              <a:t>Lilac</a:t>
            </a:r>
            <a:endParaRPr sz="1500">
              <a:latin typeface="Grammarsaurus" pitchFamily="2" charset="0"/>
              <a:cs typeface="Gill Sans MT"/>
            </a:endParaRPr>
          </a:p>
        </p:txBody>
      </p:sp>
      <p:grpSp>
        <p:nvGrpSpPr>
          <p:cNvPr id="70" name="object 70"/>
          <p:cNvGrpSpPr/>
          <p:nvPr/>
        </p:nvGrpSpPr>
        <p:grpSpPr>
          <a:xfrm>
            <a:off x="3043758" y="4855133"/>
            <a:ext cx="2459990" cy="489584"/>
            <a:chOff x="3043758" y="4855133"/>
            <a:chExt cx="2459990" cy="489584"/>
          </a:xfrm>
        </p:grpSpPr>
        <p:sp>
          <p:nvSpPr>
            <p:cNvPr id="71" name="object 71"/>
            <p:cNvSpPr/>
            <p:nvPr/>
          </p:nvSpPr>
          <p:spPr>
            <a:xfrm>
              <a:off x="3050108" y="4861483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36" y="476846"/>
                  </a:lnTo>
                  <a:lnTo>
                    <a:pt x="24470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3050108" y="4861483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36" y="0"/>
                  </a:lnTo>
                  <a:lnTo>
                    <a:pt x="2447036" y="4768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3" name="object 73"/>
          <p:cNvSpPr txBox="1"/>
          <p:nvPr/>
        </p:nvSpPr>
        <p:spPr>
          <a:xfrm>
            <a:off x="4103941" y="4972469"/>
            <a:ext cx="386734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Grammarsaurus" pitchFamily="2" charset="0"/>
                <a:cs typeface="Gill Sans MT"/>
              </a:rPr>
              <a:t>250</a:t>
            </a:r>
            <a:endParaRPr sz="1500">
              <a:latin typeface="Grammarsaurus" pitchFamily="2" charset="0"/>
              <a:cs typeface="Gill Sans MT"/>
            </a:endParaRPr>
          </a:p>
        </p:txBody>
      </p:sp>
      <p:grpSp>
        <p:nvGrpSpPr>
          <p:cNvPr id="74" name="object 74"/>
          <p:cNvGrpSpPr/>
          <p:nvPr/>
        </p:nvGrpSpPr>
        <p:grpSpPr>
          <a:xfrm>
            <a:off x="596531" y="5331980"/>
            <a:ext cx="2459990" cy="489584"/>
            <a:chOff x="596531" y="5331980"/>
            <a:chExt cx="2459990" cy="489584"/>
          </a:xfrm>
        </p:grpSpPr>
        <p:sp>
          <p:nvSpPr>
            <p:cNvPr id="75" name="object 75"/>
            <p:cNvSpPr/>
            <p:nvPr/>
          </p:nvSpPr>
          <p:spPr>
            <a:xfrm>
              <a:off x="602881" y="5338330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23" y="476846"/>
                  </a:lnTo>
                  <a:lnTo>
                    <a:pt x="244702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602881" y="5338330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23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23" y="0"/>
                  </a:lnTo>
                  <a:lnTo>
                    <a:pt x="2447023" y="4768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1624519" y="5449317"/>
            <a:ext cx="459743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Grammarsaurus" pitchFamily="2" charset="0"/>
                <a:cs typeface="Gill Sans MT"/>
              </a:rPr>
              <a:t>Tulip</a:t>
            </a:r>
            <a:endParaRPr sz="1500">
              <a:latin typeface="Grammarsaurus" pitchFamily="2" charset="0"/>
              <a:cs typeface="Gill Sans MT"/>
            </a:endParaRPr>
          </a:p>
        </p:txBody>
      </p:sp>
      <p:grpSp>
        <p:nvGrpSpPr>
          <p:cNvPr id="78" name="object 78"/>
          <p:cNvGrpSpPr/>
          <p:nvPr/>
        </p:nvGrpSpPr>
        <p:grpSpPr>
          <a:xfrm>
            <a:off x="3043758" y="5331980"/>
            <a:ext cx="2459990" cy="489584"/>
            <a:chOff x="3043758" y="5331980"/>
            <a:chExt cx="2459990" cy="489584"/>
          </a:xfrm>
        </p:grpSpPr>
        <p:sp>
          <p:nvSpPr>
            <p:cNvPr id="79" name="object 79"/>
            <p:cNvSpPr/>
            <p:nvPr/>
          </p:nvSpPr>
          <p:spPr>
            <a:xfrm>
              <a:off x="3050108" y="5338330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0"/>
                  </a:moveTo>
                  <a:lnTo>
                    <a:pt x="0" y="0"/>
                  </a:lnTo>
                  <a:lnTo>
                    <a:pt x="0" y="476846"/>
                  </a:lnTo>
                  <a:lnTo>
                    <a:pt x="2447036" y="476846"/>
                  </a:lnTo>
                  <a:lnTo>
                    <a:pt x="24470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3050108" y="5338330"/>
              <a:ext cx="2447290" cy="476884"/>
            </a:xfrm>
            <a:custGeom>
              <a:avLst/>
              <a:gdLst/>
              <a:ahLst/>
              <a:cxnLst/>
              <a:rect l="l" t="t" r="r" b="b"/>
              <a:pathLst>
                <a:path w="2447290" h="476885">
                  <a:moveTo>
                    <a:pt x="2447036" y="476846"/>
                  </a:moveTo>
                  <a:lnTo>
                    <a:pt x="0" y="476846"/>
                  </a:lnTo>
                  <a:lnTo>
                    <a:pt x="0" y="0"/>
                  </a:lnTo>
                  <a:lnTo>
                    <a:pt x="2447036" y="0"/>
                  </a:lnTo>
                  <a:lnTo>
                    <a:pt x="2447036" y="4768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1" name="object 81"/>
          <p:cNvSpPr txBox="1"/>
          <p:nvPr/>
        </p:nvSpPr>
        <p:spPr>
          <a:xfrm>
            <a:off x="4103941" y="5449317"/>
            <a:ext cx="386734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Grammarsaurus" pitchFamily="2" charset="0"/>
                <a:cs typeface="Gill Sans MT"/>
              </a:rPr>
              <a:t>210</a:t>
            </a:r>
            <a:endParaRPr sz="1500">
              <a:latin typeface="Grammarsaurus" pitchFamily="2" charset="0"/>
              <a:cs typeface="Gill Sans MT"/>
            </a:endParaRPr>
          </a:p>
        </p:txBody>
      </p:sp>
      <p:grpSp>
        <p:nvGrpSpPr>
          <p:cNvPr id="82" name="object 82"/>
          <p:cNvGrpSpPr/>
          <p:nvPr/>
        </p:nvGrpSpPr>
        <p:grpSpPr>
          <a:xfrm>
            <a:off x="6232931" y="2353271"/>
            <a:ext cx="5479415" cy="3334385"/>
            <a:chOff x="6232931" y="2353271"/>
            <a:chExt cx="5479415" cy="3334385"/>
          </a:xfrm>
        </p:grpSpPr>
        <p:sp>
          <p:nvSpPr>
            <p:cNvPr id="83" name="object 83"/>
            <p:cNvSpPr/>
            <p:nvPr/>
          </p:nvSpPr>
          <p:spPr>
            <a:xfrm>
              <a:off x="6239281" y="5681158"/>
              <a:ext cx="5466715" cy="0"/>
            </a:xfrm>
            <a:custGeom>
              <a:avLst/>
              <a:gdLst/>
              <a:ahLst/>
              <a:cxnLst/>
              <a:rect l="l" t="t" r="r" b="b"/>
              <a:pathLst>
                <a:path w="5466715">
                  <a:moveTo>
                    <a:pt x="0" y="0"/>
                  </a:moveTo>
                  <a:lnTo>
                    <a:pt x="5466689" y="0"/>
                  </a:lnTo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6239281" y="2691790"/>
              <a:ext cx="5466715" cy="2657475"/>
            </a:xfrm>
            <a:custGeom>
              <a:avLst/>
              <a:gdLst/>
              <a:ahLst/>
              <a:cxnLst/>
              <a:rect l="l" t="t" r="r" b="b"/>
              <a:pathLst>
                <a:path w="5466715" h="2657475">
                  <a:moveTo>
                    <a:pt x="0" y="2657208"/>
                  </a:moveTo>
                  <a:lnTo>
                    <a:pt x="664413" y="2657208"/>
                  </a:lnTo>
                </a:path>
                <a:path w="5466715" h="2657475">
                  <a:moveTo>
                    <a:pt x="1077429" y="2657208"/>
                  </a:moveTo>
                  <a:lnTo>
                    <a:pt x="1421853" y="2657208"/>
                  </a:lnTo>
                </a:path>
                <a:path w="5466715" h="2657475">
                  <a:moveTo>
                    <a:pt x="1836381" y="2657208"/>
                  </a:moveTo>
                  <a:lnTo>
                    <a:pt x="2192070" y="2657208"/>
                  </a:lnTo>
                </a:path>
                <a:path w="5466715" h="2657475">
                  <a:moveTo>
                    <a:pt x="2605074" y="2657208"/>
                  </a:moveTo>
                  <a:lnTo>
                    <a:pt x="2927553" y="2657208"/>
                  </a:lnTo>
                </a:path>
                <a:path w="5466715" h="2657475">
                  <a:moveTo>
                    <a:pt x="3340557" y="2657208"/>
                  </a:moveTo>
                  <a:lnTo>
                    <a:pt x="3724605" y="2657208"/>
                  </a:lnTo>
                </a:path>
                <a:path w="5466715" h="2657475">
                  <a:moveTo>
                    <a:pt x="4137621" y="2657208"/>
                  </a:moveTo>
                  <a:lnTo>
                    <a:pt x="4483557" y="2657208"/>
                  </a:lnTo>
                </a:path>
                <a:path w="5466715" h="2657475">
                  <a:moveTo>
                    <a:pt x="4896573" y="2657208"/>
                  </a:moveTo>
                  <a:lnTo>
                    <a:pt x="5466689" y="2657208"/>
                  </a:lnTo>
                </a:path>
                <a:path w="5466715" h="2657475">
                  <a:moveTo>
                    <a:pt x="0" y="2325065"/>
                  </a:moveTo>
                  <a:lnTo>
                    <a:pt x="664413" y="2325065"/>
                  </a:lnTo>
                </a:path>
                <a:path w="5466715" h="2657475">
                  <a:moveTo>
                    <a:pt x="1077429" y="2325065"/>
                  </a:moveTo>
                  <a:lnTo>
                    <a:pt x="1421853" y="2325065"/>
                  </a:lnTo>
                </a:path>
                <a:path w="5466715" h="2657475">
                  <a:moveTo>
                    <a:pt x="1836381" y="2325065"/>
                  </a:moveTo>
                  <a:lnTo>
                    <a:pt x="2192070" y="2325065"/>
                  </a:lnTo>
                </a:path>
                <a:path w="5466715" h="2657475">
                  <a:moveTo>
                    <a:pt x="2605074" y="2325065"/>
                  </a:moveTo>
                  <a:lnTo>
                    <a:pt x="2927553" y="2325065"/>
                  </a:lnTo>
                </a:path>
                <a:path w="5466715" h="2657475">
                  <a:moveTo>
                    <a:pt x="3340557" y="2325065"/>
                  </a:moveTo>
                  <a:lnTo>
                    <a:pt x="3724605" y="2325065"/>
                  </a:lnTo>
                </a:path>
                <a:path w="5466715" h="2657475">
                  <a:moveTo>
                    <a:pt x="4137621" y="2325065"/>
                  </a:moveTo>
                  <a:lnTo>
                    <a:pt x="4483557" y="2325065"/>
                  </a:lnTo>
                </a:path>
                <a:path w="5466715" h="2657475">
                  <a:moveTo>
                    <a:pt x="4896573" y="2325065"/>
                  </a:moveTo>
                  <a:lnTo>
                    <a:pt x="5466689" y="2325065"/>
                  </a:lnTo>
                </a:path>
                <a:path w="5466715" h="2657475">
                  <a:moveTo>
                    <a:pt x="0" y="1992896"/>
                  </a:moveTo>
                  <a:lnTo>
                    <a:pt x="664413" y="1992896"/>
                  </a:lnTo>
                </a:path>
                <a:path w="5466715" h="2657475">
                  <a:moveTo>
                    <a:pt x="1077429" y="1992896"/>
                  </a:moveTo>
                  <a:lnTo>
                    <a:pt x="1421853" y="1992896"/>
                  </a:lnTo>
                </a:path>
                <a:path w="5466715" h="2657475">
                  <a:moveTo>
                    <a:pt x="1836381" y="1992896"/>
                  </a:moveTo>
                  <a:lnTo>
                    <a:pt x="2192070" y="1992896"/>
                  </a:lnTo>
                </a:path>
                <a:path w="5466715" h="2657475">
                  <a:moveTo>
                    <a:pt x="2605074" y="1992896"/>
                  </a:moveTo>
                  <a:lnTo>
                    <a:pt x="2927553" y="1992896"/>
                  </a:lnTo>
                </a:path>
                <a:path w="5466715" h="2657475">
                  <a:moveTo>
                    <a:pt x="3340557" y="1992896"/>
                  </a:moveTo>
                  <a:lnTo>
                    <a:pt x="3724605" y="1992896"/>
                  </a:lnTo>
                </a:path>
                <a:path w="5466715" h="2657475">
                  <a:moveTo>
                    <a:pt x="4137621" y="1992896"/>
                  </a:moveTo>
                  <a:lnTo>
                    <a:pt x="4483557" y="1992896"/>
                  </a:lnTo>
                </a:path>
                <a:path w="5466715" h="2657475">
                  <a:moveTo>
                    <a:pt x="4896573" y="1992896"/>
                  </a:moveTo>
                  <a:lnTo>
                    <a:pt x="5466689" y="1992896"/>
                  </a:lnTo>
                </a:path>
                <a:path w="5466715" h="2657475">
                  <a:moveTo>
                    <a:pt x="0" y="1660753"/>
                  </a:moveTo>
                  <a:lnTo>
                    <a:pt x="664413" y="1660753"/>
                  </a:lnTo>
                </a:path>
                <a:path w="5466715" h="2657475">
                  <a:moveTo>
                    <a:pt x="1077429" y="1660753"/>
                  </a:moveTo>
                  <a:lnTo>
                    <a:pt x="2192070" y="1660753"/>
                  </a:lnTo>
                </a:path>
                <a:path w="5466715" h="2657475">
                  <a:moveTo>
                    <a:pt x="2605074" y="1660753"/>
                  </a:moveTo>
                  <a:lnTo>
                    <a:pt x="2927553" y="1660753"/>
                  </a:lnTo>
                </a:path>
                <a:path w="5466715" h="2657475">
                  <a:moveTo>
                    <a:pt x="3340557" y="1660753"/>
                  </a:moveTo>
                  <a:lnTo>
                    <a:pt x="3724605" y="1660753"/>
                  </a:lnTo>
                </a:path>
                <a:path w="5466715" h="2657475">
                  <a:moveTo>
                    <a:pt x="4137621" y="1660753"/>
                  </a:moveTo>
                  <a:lnTo>
                    <a:pt x="4483557" y="1660753"/>
                  </a:lnTo>
                </a:path>
                <a:path w="5466715" h="2657475">
                  <a:moveTo>
                    <a:pt x="4896573" y="1660753"/>
                  </a:moveTo>
                  <a:lnTo>
                    <a:pt x="5466689" y="1660753"/>
                  </a:lnTo>
                </a:path>
                <a:path w="5466715" h="2657475">
                  <a:moveTo>
                    <a:pt x="0" y="1328610"/>
                  </a:moveTo>
                  <a:lnTo>
                    <a:pt x="664413" y="1328610"/>
                  </a:lnTo>
                </a:path>
                <a:path w="5466715" h="2657475">
                  <a:moveTo>
                    <a:pt x="1077429" y="1328610"/>
                  </a:moveTo>
                  <a:lnTo>
                    <a:pt x="2192070" y="1328610"/>
                  </a:lnTo>
                </a:path>
                <a:path w="5466715" h="2657475">
                  <a:moveTo>
                    <a:pt x="2605074" y="1328610"/>
                  </a:moveTo>
                  <a:lnTo>
                    <a:pt x="2927553" y="1328610"/>
                  </a:lnTo>
                </a:path>
                <a:path w="5466715" h="2657475">
                  <a:moveTo>
                    <a:pt x="3340557" y="1328610"/>
                  </a:moveTo>
                  <a:lnTo>
                    <a:pt x="3724605" y="1328610"/>
                  </a:lnTo>
                </a:path>
                <a:path w="5466715" h="2657475">
                  <a:moveTo>
                    <a:pt x="4137621" y="1328610"/>
                  </a:moveTo>
                  <a:lnTo>
                    <a:pt x="5466689" y="1328610"/>
                  </a:lnTo>
                </a:path>
                <a:path w="5466715" h="2657475">
                  <a:moveTo>
                    <a:pt x="0" y="996442"/>
                  </a:moveTo>
                  <a:lnTo>
                    <a:pt x="664413" y="996442"/>
                  </a:lnTo>
                </a:path>
                <a:path w="5466715" h="2657475">
                  <a:moveTo>
                    <a:pt x="1077429" y="996442"/>
                  </a:moveTo>
                  <a:lnTo>
                    <a:pt x="2192070" y="996442"/>
                  </a:lnTo>
                </a:path>
                <a:path w="5466715" h="2657475">
                  <a:moveTo>
                    <a:pt x="2605074" y="996442"/>
                  </a:moveTo>
                  <a:lnTo>
                    <a:pt x="2927553" y="996442"/>
                  </a:lnTo>
                </a:path>
                <a:path w="5466715" h="2657475">
                  <a:moveTo>
                    <a:pt x="3340557" y="996442"/>
                  </a:moveTo>
                  <a:lnTo>
                    <a:pt x="5466689" y="996442"/>
                  </a:lnTo>
                </a:path>
                <a:path w="5466715" h="2657475">
                  <a:moveTo>
                    <a:pt x="0" y="664298"/>
                  </a:moveTo>
                  <a:lnTo>
                    <a:pt x="2192070" y="664298"/>
                  </a:lnTo>
                </a:path>
                <a:path w="5466715" h="2657475">
                  <a:moveTo>
                    <a:pt x="2605074" y="664298"/>
                  </a:moveTo>
                  <a:lnTo>
                    <a:pt x="2927553" y="664298"/>
                  </a:lnTo>
                </a:path>
                <a:path w="5466715" h="2657475">
                  <a:moveTo>
                    <a:pt x="3340557" y="664298"/>
                  </a:moveTo>
                  <a:lnTo>
                    <a:pt x="5466689" y="664298"/>
                  </a:lnTo>
                </a:path>
                <a:path w="5466715" h="2657475">
                  <a:moveTo>
                    <a:pt x="0" y="332143"/>
                  </a:moveTo>
                  <a:lnTo>
                    <a:pt x="2192070" y="332143"/>
                  </a:lnTo>
                </a:path>
                <a:path w="5466715" h="2657475">
                  <a:moveTo>
                    <a:pt x="2605074" y="332143"/>
                  </a:moveTo>
                  <a:lnTo>
                    <a:pt x="2927553" y="332143"/>
                  </a:lnTo>
                </a:path>
                <a:path w="5466715" h="2657475">
                  <a:moveTo>
                    <a:pt x="3340557" y="332143"/>
                  </a:moveTo>
                  <a:lnTo>
                    <a:pt x="5466689" y="332143"/>
                  </a:lnTo>
                </a:path>
                <a:path w="5466715" h="2657475">
                  <a:moveTo>
                    <a:pt x="0" y="0"/>
                  </a:moveTo>
                  <a:lnTo>
                    <a:pt x="2927553" y="0"/>
                  </a:lnTo>
                </a:path>
                <a:path w="5466715" h="2657475">
                  <a:moveTo>
                    <a:pt x="3340557" y="0"/>
                  </a:moveTo>
                  <a:lnTo>
                    <a:pt x="5466689" y="0"/>
                  </a:lnTo>
                </a:path>
              </a:pathLst>
            </a:custGeom>
            <a:ln w="12700">
              <a:solidFill>
                <a:srgbClr val="5959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6239281" y="2359621"/>
              <a:ext cx="5466715" cy="0"/>
            </a:xfrm>
            <a:custGeom>
              <a:avLst/>
              <a:gdLst/>
              <a:ahLst/>
              <a:cxnLst/>
              <a:rect l="l" t="t" r="r" b="b"/>
              <a:pathLst>
                <a:path w="5466715">
                  <a:moveTo>
                    <a:pt x="0" y="0"/>
                  </a:moveTo>
                  <a:lnTo>
                    <a:pt x="5466689" y="0"/>
                  </a:lnTo>
                </a:path>
              </a:pathLst>
            </a:custGeom>
            <a:ln w="12700">
              <a:solidFill>
                <a:srgbClr val="5959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6903694" y="3523157"/>
              <a:ext cx="413384" cy="2158365"/>
            </a:xfrm>
            <a:custGeom>
              <a:avLst/>
              <a:gdLst/>
              <a:ahLst/>
              <a:cxnLst/>
              <a:rect l="l" t="t" r="r" b="b"/>
              <a:pathLst>
                <a:path w="413384" h="2158365">
                  <a:moveTo>
                    <a:pt x="413016" y="0"/>
                  </a:moveTo>
                  <a:lnTo>
                    <a:pt x="0" y="0"/>
                  </a:lnTo>
                  <a:lnTo>
                    <a:pt x="0" y="2157996"/>
                  </a:lnTo>
                  <a:lnTo>
                    <a:pt x="413016" y="2157996"/>
                  </a:lnTo>
                  <a:lnTo>
                    <a:pt x="413016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6903694" y="3523157"/>
              <a:ext cx="413384" cy="2158365"/>
            </a:xfrm>
            <a:custGeom>
              <a:avLst/>
              <a:gdLst/>
              <a:ahLst/>
              <a:cxnLst/>
              <a:rect l="l" t="t" r="r" b="b"/>
              <a:pathLst>
                <a:path w="413384" h="2158365">
                  <a:moveTo>
                    <a:pt x="0" y="0"/>
                  </a:moveTo>
                  <a:lnTo>
                    <a:pt x="413016" y="0"/>
                  </a:lnTo>
                  <a:lnTo>
                    <a:pt x="413016" y="2157996"/>
                  </a:lnTo>
                  <a:lnTo>
                    <a:pt x="0" y="2157996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1C1C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7661135" y="4353750"/>
              <a:ext cx="414655" cy="1327785"/>
            </a:xfrm>
            <a:custGeom>
              <a:avLst/>
              <a:gdLst/>
              <a:ahLst/>
              <a:cxnLst/>
              <a:rect l="l" t="t" r="r" b="b"/>
              <a:pathLst>
                <a:path w="414654" h="1327785">
                  <a:moveTo>
                    <a:pt x="414527" y="0"/>
                  </a:moveTo>
                  <a:lnTo>
                    <a:pt x="0" y="0"/>
                  </a:lnTo>
                  <a:lnTo>
                    <a:pt x="0" y="1327404"/>
                  </a:lnTo>
                  <a:lnTo>
                    <a:pt x="414527" y="1327404"/>
                  </a:lnTo>
                  <a:lnTo>
                    <a:pt x="41452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7661135" y="4353750"/>
              <a:ext cx="414655" cy="1327785"/>
            </a:xfrm>
            <a:custGeom>
              <a:avLst/>
              <a:gdLst/>
              <a:ahLst/>
              <a:cxnLst/>
              <a:rect l="l" t="t" r="r" b="b"/>
              <a:pathLst>
                <a:path w="414654" h="1327785">
                  <a:moveTo>
                    <a:pt x="0" y="0"/>
                  </a:moveTo>
                  <a:lnTo>
                    <a:pt x="414527" y="0"/>
                  </a:lnTo>
                  <a:lnTo>
                    <a:pt x="414527" y="1327404"/>
                  </a:lnTo>
                  <a:lnTo>
                    <a:pt x="0" y="1327404"/>
                  </a:lnTo>
                  <a:lnTo>
                    <a:pt x="0" y="0"/>
                  </a:lnTo>
                  <a:close/>
                </a:path>
              </a:pathLst>
            </a:custGeom>
            <a:ln w="9143">
              <a:solidFill>
                <a:srgbClr val="1C1C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9166834" y="2524950"/>
              <a:ext cx="413384" cy="3156585"/>
            </a:xfrm>
            <a:custGeom>
              <a:avLst/>
              <a:gdLst/>
              <a:ahLst/>
              <a:cxnLst/>
              <a:rect l="l" t="t" r="r" b="b"/>
              <a:pathLst>
                <a:path w="413384" h="3156585">
                  <a:moveTo>
                    <a:pt x="413003" y="0"/>
                  </a:moveTo>
                  <a:lnTo>
                    <a:pt x="0" y="0"/>
                  </a:lnTo>
                  <a:lnTo>
                    <a:pt x="0" y="3156216"/>
                  </a:lnTo>
                  <a:lnTo>
                    <a:pt x="413003" y="3156216"/>
                  </a:lnTo>
                  <a:lnTo>
                    <a:pt x="413003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9166834" y="2524950"/>
              <a:ext cx="413384" cy="3156585"/>
            </a:xfrm>
            <a:custGeom>
              <a:avLst/>
              <a:gdLst/>
              <a:ahLst/>
              <a:cxnLst/>
              <a:rect l="l" t="t" r="r" b="b"/>
              <a:pathLst>
                <a:path w="413384" h="3156585">
                  <a:moveTo>
                    <a:pt x="0" y="0"/>
                  </a:moveTo>
                  <a:lnTo>
                    <a:pt x="413003" y="0"/>
                  </a:lnTo>
                  <a:lnTo>
                    <a:pt x="413003" y="3156216"/>
                  </a:lnTo>
                  <a:lnTo>
                    <a:pt x="0" y="3156216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1C1C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9963886" y="4010850"/>
              <a:ext cx="413384" cy="1670685"/>
            </a:xfrm>
            <a:custGeom>
              <a:avLst/>
              <a:gdLst/>
              <a:ahLst/>
              <a:cxnLst/>
              <a:rect l="l" t="t" r="r" b="b"/>
              <a:pathLst>
                <a:path w="413384" h="1670685">
                  <a:moveTo>
                    <a:pt x="413016" y="0"/>
                  </a:moveTo>
                  <a:lnTo>
                    <a:pt x="0" y="0"/>
                  </a:lnTo>
                  <a:lnTo>
                    <a:pt x="0" y="1670316"/>
                  </a:lnTo>
                  <a:lnTo>
                    <a:pt x="413016" y="1670316"/>
                  </a:lnTo>
                  <a:lnTo>
                    <a:pt x="413016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9963886" y="4010850"/>
              <a:ext cx="413384" cy="1670685"/>
            </a:xfrm>
            <a:custGeom>
              <a:avLst/>
              <a:gdLst/>
              <a:ahLst/>
              <a:cxnLst/>
              <a:rect l="l" t="t" r="r" b="b"/>
              <a:pathLst>
                <a:path w="413384" h="1670685">
                  <a:moveTo>
                    <a:pt x="0" y="0"/>
                  </a:moveTo>
                  <a:lnTo>
                    <a:pt x="413016" y="0"/>
                  </a:lnTo>
                  <a:lnTo>
                    <a:pt x="413016" y="1670316"/>
                  </a:lnTo>
                  <a:lnTo>
                    <a:pt x="0" y="1670316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1C1C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0722838" y="4247057"/>
              <a:ext cx="413384" cy="1435735"/>
            </a:xfrm>
            <a:custGeom>
              <a:avLst/>
              <a:gdLst/>
              <a:ahLst/>
              <a:cxnLst/>
              <a:rect l="l" t="t" r="r" b="b"/>
              <a:pathLst>
                <a:path w="413384" h="1435735">
                  <a:moveTo>
                    <a:pt x="413016" y="0"/>
                  </a:moveTo>
                  <a:lnTo>
                    <a:pt x="0" y="0"/>
                  </a:lnTo>
                  <a:lnTo>
                    <a:pt x="0" y="1435201"/>
                  </a:lnTo>
                  <a:lnTo>
                    <a:pt x="413016" y="1435201"/>
                  </a:lnTo>
                  <a:lnTo>
                    <a:pt x="413016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10722838" y="4247057"/>
              <a:ext cx="413384" cy="1434465"/>
            </a:xfrm>
            <a:custGeom>
              <a:avLst/>
              <a:gdLst/>
              <a:ahLst/>
              <a:cxnLst/>
              <a:rect l="l" t="t" r="r" b="b"/>
              <a:pathLst>
                <a:path w="413384" h="1434464">
                  <a:moveTo>
                    <a:pt x="0" y="0"/>
                  </a:moveTo>
                  <a:lnTo>
                    <a:pt x="413016" y="0"/>
                  </a:lnTo>
                  <a:lnTo>
                    <a:pt x="413016" y="1434096"/>
                  </a:lnTo>
                  <a:lnTo>
                    <a:pt x="0" y="1434096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1C1C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6" name="object 96"/>
          <p:cNvSpPr txBox="1"/>
          <p:nvPr/>
        </p:nvSpPr>
        <p:spPr>
          <a:xfrm>
            <a:off x="6705600" y="5660337"/>
            <a:ext cx="172273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75" dirty="0" smtClean="0">
                <a:latin typeface="Grammarsaurus" pitchFamily="2" charset="0"/>
                <a:cs typeface="Gill Sans MT"/>
              </a:rPr>
              <a:t>Da</a:t>
            </a:r>
            <a:r>
              <a:rPr lang="en-US" sz="1500" spc="40" dirty="0" smtClean="0">
                <a:latin typeface="Grammarsaurus" pitchFamily="2" charset="0"/>
                <a:cs typeface="Gill Sans MT"/>
              </a:rPr>
              <a:t>ff</a:t>
            </a:r>
            <a:r>
              <a:rPr sz="1500" spc="50" dirty="0" smtClean="0">
                <a:latin typeface="Grammarsaurus" pitchFamily="2" charset="0"/>
                <a:cs typeface="Gill Sans MT"/>
              </a:rPr>
              <a:t>odil</a:t>
            </a:r>
            <a:r>
              <a:rPr sz="1500" spc="195" dirty="0" smtClean="0">
                <a:latin typeface="Grammarsaurus" pitchFamily="2" charset="0"/>
                <a:cs typeface="Gill Sans MT"/>
              </a:rPr>
              <a:t> </a:t>
            </a:r>
            <a:r>
              <a:rPr sz="1500" spc="-10" dirty="0">
                <a:latin typeface="Grammarsaurus" pitchFamily="2" charset="0"/>
                <a:cs typeface="Gill Sans MT"/>
              </a:rPr>
              <a:t>Sunflower</a:t>
            </a:r>
            <a:endParaRPr sz="1500" dirty="0">
              <a:latin typeface="Grammarsaurus" pitchFamily="2" charset="0"/>
              <a:cs typeface="Gill Sans MT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8483562" y="5628905"/>
            <a:ext cx="1436038" cy="5391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0480">
              <a:lnSpc>
                <a:spcPct val="113700"/>
              </a:lnSpc>
              <a:spcBef>
                <a:spcPts val="100"/>
              </a:spcBef>
              <a:tabLst>
                <a:tab pos="711835" algn="l"/>
              </a:tabLst>
            </a:pPr>
            <a:r>
              <a:rPr sz="1500" spc="-20" dirty="0">
                <a:latin typeface="Grammarsaurus" pitchFamily="2" charset="0"/>
                <a:cs typeface="Gill Sans MT"/>
              </a:rPr>
              <a:t>Iris</a:t>
            </a:r>
            <a:r>
              <a:rPr sz="1500" dirty="0">
                <a:latin typeface="Grammarsaurus" pitchFamily="2" charset="0"/>
                <a:cs typeface="Gill Sans MT"/>
              </a:rPr>
              <a:t>	</a:t>
            </a:r>
            <a:r>
              <a:rPr sz="1500" spc="-20" dirty="0">
                <a:latin typeface="Grammarsaurus" pitchFamily="2" charset="0"/>
                <a:cs typeface="Gill Sans MT"/>
              </a:rPr>
              <a:t>Rose </a:t>
            </a:r>
            <a:r>
              <a:rPr sz="1500" spc="-10" dirty="0">
                <a:latin typeface="Grammarsaurus" pitchFamily="2" charset="0"/>
                <a:cs typeface="Gill Sans MT"/>
              </a:rPr>
              <a:t>Species</a:t>
            </a:r>
            <a:r>
              <a:rPr sz="1500" spc="-25" dirty="0">
                <a:latin typeface="Grammarsaurus" pitchFamily="2" charset="0"/>
                <a:cs typeface="Gill Sans MT"/>
              </a:rPr>
              <a:t> </a:t>
            </a:r>
            <a:r>
              <a:rPr sz="1500" dirty="0">
                <a:latin typeface="Grammarsaurus" pitchFamily="2" charset="0"/>
                <a:cs typeface="Gill Sans MT"/>
              </a:rPr>
              <a:t>of</a:t>
            </a:r>
            <a:r>
              <a:rPr sz="1500" spc="-25" dirty="0">
                <a:latin typeface="Grammarsaurus" pitchFamily="2" charset="0"/>
                <a:cs typeface="Gill Sans MT"/>
              </a:rPr>
              <a:t> </a:t>
            </a:r>
            <a:r>
              <a:rPr sz="1500" spc="-40" dirty="0">
                <a:latin typeface="Grammarsaurus" pitchFamily="2" charset="0"/>
                <a:cs typeface="Gill Sans MT"/>
              </a:rPr>
              <a:t>flower</a:t>
            </a:r>
            <a:endParaRPr sz="1500" dirty="0">
              <a:latin typeface="Grammarsaurus" pitchFamily="2" charset="0"/>
              <a:cs typeface="Gill Sans MT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9976509" y="5660337"/>
            <a:ext cx="415677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10" dirty="0">
                <a:latin typeface="Grammarsaurus" pitchFamily="2" charset="0"/>
                <a:cs typeface="Gill Sans MT"/>
              </a:rPr>
              <a:t>Lilac</a:t>
            </a:r>
            <a:endParaRPr sz="1500">
              <a:latin typeface="Grammarsaurus" pitchFamily="2" charset="0"/>
              <a:cs typeface="Gill Sans MT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10727651" y="5660337"/>
            <a:ext cx="44357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10" dirty="0">
                <a:latin typeface="Grammarsaurus" pitchFamily="2" charset="0"/>
                <a:cs typeface="Gill Sans MT"/>
              </a:rPr>
              <a:t>Tulip</a:t>
            </a:r>
            <a:endParaRPr sz="1500">
              <a:latin typeface="Grammarsaurus" pitchFamily="2" charset="0"/>
              <a:cs typeface="Gill Sans MT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5629795" y="3218891"/>
            <a:ext cx="230832" cy="1257012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750"/>
              </a:lnSpc>
            </a:pPr>
            <a:r>
              <a:rPr sz="1500" dirty="0">
                <a:latin typeface="Grammarsaurus" pitchFamily="2" charset="0"/>
                <a:cs typeface="Gill Sans MT"/>
              </a:rPr>
              <a:t>Number found</a:t>
            </a:r>
          </a:p>
        </p:txBody>
      </p:sp>
      <p:grpSp>
        <p:nvGrpSpPr>
          <p:cNvPr id="101" name="object 101"/>
          <p:cNvGrpSpPr/>
          <p:nvPr/>
        </p:nvGrpSpPr>
        <p:grpSpPr>
          <a:xfrm>
            <a:off x="6377508" y="2148412"/>
            <a:ext cx="2473325" cy="3539490"/>
            <a:chOff x="6377508" y="2148412"/>
            <a:chExt cx="2473325" cy="3539490"/>
          </a:xfrm>
        </p:grpSpPr>
        <p:sp>
          <p:nvSpPr>
            <p:cNvPr id="102" name="object 102"/>
            <p:cNvSpPr/>
            <p:nvPr/>
          </p:nvSpPr>
          <p:spPr>
            <a:xfrm>
              <a:off x="6383858" y="2154762"/>
              <a:ext cx="0" cy="3526790"/>
            </a:xfrm>
            <a:custGeom>
              <a:avLst/>
              <a:gdLst/>
              <a:ahLst/>
              <a:cxnLst/>
              <a:rect l="l" t="t" r="r" b="b"/>
              <a:pathLst>
                <a:path h="3526790">
                  <a:moveTo>
                    <a:pt x="0" y="352639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8431352" y="2858173"/>
              <a:ext cx="413384" cy="2823210"/>
            </a:xfrm>
            <a:custGeom>
              <a:avLst/>
              <a:gdLst/>
              <a:ahLst/>
              <a:cxnLst/>
              <a:rect l="l" t="t" r="r" b="b"/>
              <a:pathLst>
                <a:path w="413384" h="2823210">
                  <a:moveTo>
                    <a:pt x="413003" y="0"/>
                  </a:moveTo>
                  <a:lnTo>
                    <a:pt x="0" y="0"/>
                  </a:lnTo>
                  <a:lnTo>
                    <a:pt x="0" y="2822841"/>
                  </a:lnTo>
                  <a:lnTo>
                    <a:pt x="413003" y="2822841"/>
                  </a:lnTo>
                  <a:lnTo>
                    <a:pt x="413003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8431352" y="2858173"/>
              <a:ext cx="413384" cy="2823210"/>
            </a:xfrm>
            <a:custGeom>
              <a:avLst/>
              <a:gdLst/>
              <a:ahLst/>
              <a:cxnLst/>
              <a:rect l="l" t="t" r="r" b="b"/>
              <a:pathLst>
                <a:path w="413384" h="2823210">
                  <a:moveTo>
                    <a:pt x="0" y="0"/>
                  </a:moveTo>
                  <a:lnTo>
                    <a:pt x="413003" y="0"/>
                  </a:lnTo>
                  <a:lnTo>
                    <a:pt x="413003" y="2822841"/>
                  </a:lnTo>
                  <a:lnTo>
                    <a:pt x="0" y="282284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5" name="object 105"/>
          <p:cNvSpPr txBox="1"/>
          <p:nvPr/>
        </p:nvSpPr>
        <p:spPr>
          <a:xfrm>
            <a:off x="5809375" y="2093987"/>
            <a:ext cx="399224" cy="3681136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905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500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L="12700" algn="r">
              <a:lnSpc>
                <a:spcPts val="1535"/>
              </a:lnSpc>
              <a:spcBef>
                <a:spcPts val="810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450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L="12700" algn="r">
              <a:lnSpc>
                <a:spcPts val="1305"/>
              </a:lnSpc>
            </a:pPr>
            <a:r>
              <a:rPr sz="15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425</a:t>
            </a:r>
            <a:endParaRPr sz="1500" dirty="0">
              <a:latin typeface="Grammarsaurus" pitchFamily="2" charset="0"/>
              <a:cs typeface="Arial"/>
            </a:endParaRPr>
          </a:p>
          <a:p>
            <a:pPr marR="5080" algn="r">
              <a:lnSpc>
                <a:spcPts val="1570"/>
              </a:lnSpc>
            </a:pPr>
            <a:r>
              <a:rPr sz="1500" spc="40" dirty="0">
                <a:latin typeface="Grammarsaurus" pitchFamily="2" charset="0"/>
                <a:cs typeface="Gill Sans MT"/>
              </a:rPr>
              <a:t>400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10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350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05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300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10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250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10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200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10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150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10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100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05"/>
              </a:spcBef>
            </a:pPr>
            <a:r>
              <a:rPr sz="1500" spc="40" dirty="0">
                <a:latin typeface="Grammarsaurus" pitchFamily="2" charset="0"/>
                <a:cs typeface="Gill Sans MT"/>
              </a:rPr>
              <a:t>50</a:t>
            </a:r>
            <a:endParaRPr sz="15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  <a:spcBef>
                <a:spcPts val="810"/>
              </a:spcBef>
            </a:pPr>
            <a:r>
              <a:rPr sz="1500" spc="15" dirty="0">
                <a:latin typeface="Grammarsaurus" pitchFamily="2" charset="0"/>
                <a:cs typeface="Gill Sans MT"/>
              </a:rPr>
              <a:t>0</a:t>
            </a:r>
            <a:endParaRPr sz="15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06" name="object 106"/>
          <p:cNvGrpSpPr/>
          <p:nvPr/>
        </p:nvGrpSpPr>
        <p:grpSpPr>
          <a:xfrm>
            <a:off x="1443558" y="2845473"/>
            <a:ext cx="7400925" cy="1468755"/>
            <a:chOff x="1443558" y="2845473"/>
            <a:chExt cx="7400925" cy="1468755"/>
          </a:xfrm>
        </p:grpSpPr>
        <p:sp>
          <p:nvSpPr>
            <p:cNvPr id="107" name="object 107"/>
            <p:cNvSpPr/>
            <p:nvPr/>
          </p:nvSpPr>
          <p:spPr>
            <a:xfrm>
              <a:off x="6239281" y="2858173"/>
              <a:ext cx="2605405" cy="0"/>
            </a:xfrm>
            <a:custGeom>
              <a:avLst/>
              <a:gdLst/>
              <a:ahLst/>
              <a:cxnLst/>
              <a:rect l="l" t="t" r="r" b="b"/>
              <a:pathLst>
                <a:path w="2605404">
                  <a:moveTo>
                    <a:pt x="2605074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1456258" y="3992029"/>
              <a:ext cx="3190875" cy="309245"/>
            </a:xfrm>
            <a:custGeom>
              <a:avLst/>
              <a:gdLst/>
              <a:ahLst/>
              <a:cxnLst/>
              <a:rect l="l" t="t" r="r" b="b"/>
              <a:pathLst>
                <a:path w="3190875" h="309245">
                  <a:moveTo>
                    <a:pt x="3152889" y="309029"/>
                  </a:moveTo>
                  <a:lnTo>
                    <a:pt x="37655" y="309029"/>
                  </a:lnTo>
                  <a:lnTo>
                    <a:pt x="22995" y="306070"/>
                  </a:lnTo>
                  <a:lnTo>
                    <a:pt x="11026" y="298003"/>
                  </a:lnTo>
                  <a:lnTo>
                    <a:pt x="2958" y="286038"/>
                  </a:lnTo>
                  <a:lnTo>
                    <a:pt x="0" y="271386"/>
                  </a:lnTo>
                  <a:lnTo>
                    <a:pt x="0" y="37642"/>
                  </a:lnTo>
                  <a:lnTo>
                    <a:pt x="2958" y="22990"/>
                  </a:lnTo>
                  <a:lnTo>
                    <a:pt x="11026" y="11025"/>
                  </a:lnTo>
                  <a:lnTo>
                    <a:pt x="22995" y="2958"/>
                  </a:lnTo>
                  <a:lnTo>
                    <a:pt x="37655" y="0"/>
                  </a:lnTo>
                  <a:lnTo>
                    <a:pt x="3152889" y="0"/>
                  </a:lnTo>
                  <a:lnTo>
                    <a:pt x="3167541" y="2958"/>
                  </a:lnTo>
                  <a:lnTo>
                    <a:pt x="3179506" y="11025"/>
                  </a:lnTo>
                  <a:lnTo>
                    <a:pt x="3187573" y="22990"/>
                  </a:lnTo>
                  <a:lnTo>
                    <a:pt x="3190532" y="37642"/>
                  </a:lnTo>
                  <a:lnTo>
                    <a:pt x="3190532" y="271386"/>
                  </a:lnTo>
                  <a:lnTo>
                    <a:pt x="3187573" y="286038"/>
                  </a:lnTo>
                  <a:lnTo>
                    <a:pt x="3179506" y="298003"/>
                  </a:lnTo>
                  <a:lnTo>
                    <a:pt x="3167541" y="306070"/>
                  </a:lnTo>
                  <a:lnTo>
                    <a:pt x="3152889" y="309029"/>
                  </a:lnTo>
                  <a:close/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9" name="object 109"/>
          <p:cNvSpPr txBox="1"/>
          <p:nvPr/>
        </p:nvSpPr>
        <p:spPr>
          <a:xfrm>
            <a:off x="6671691" y="2020684"/>
            <a:ext cx="48437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Each</a:t>
            </a:r>
            <a:r>
              <a:rPr sz="18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interval</a:t>
            </a:r>
            <a:r>
              <a:rPr sz="18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is</a:t>
            </a:r>
            <a:r>
              <a:rPr sz="18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50,</a:t>
            </a:r>
            <a:r>
              <a:rPr sz="18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00" b="1" spc="-1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so</a:t>
            </a:r>
            <a:r>
              <a:rPr sz="18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00" b="1" spc="-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each</a:t>
            </a:r>
            <a:r>
              <a:rPr sz="18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half</a:t>
            </a:r>
            <a:r>
              <a:rPr sz="18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interval</a:t>
            </a:r>
            <a:r>
              <a:rPr sz="18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is</a:t>
            </a:r>
            <a:r>
              <a:rPr sz="18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25.</a:t>
            </a:r>
            <a:endParaRPr sz="1800" dirty="0">
              <a:latin typeface="Grammarsaurus" pitchFamily="2" charset="0"/>
              <a:cs typeface="Arial"/>
            </a:endParaRPr>
          </a:p>
        </p:txBody>
      </p:sp>
      <p:sp>
        <p:nvSpPr>
          <p:cNvPr id="112" name="object 21"/>
          <p:cNvSpPr txBox="1"/>
          <p:nvPr/>
        </p:nvSpPr>
        <p:spPr>
          <a:xfrm>
            <a:off x="4221632" y="1487080"/>
            <a:ext cx="3749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Use the table to complete the graph.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113" name="object 25"/>
          <p:cNvSpPr txBox="1">
            <a:spLocks noGrp="1"/>
          </p:cNvSpPr>
          <p:nvPr>
            <p:ph type="title"/>
          </p:nvPr>
        </p:nvSpPr>
        <p:spPr>
          <a:xfrm>
            <a:off x="774700" y="747704"/>
            <a:ext cx="1022571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516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17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This table shows the number of </a:t>
            </a:r>
            <a:r>
              <a:rPr dirty="0" smtClean="0">
                <a:solidFill>
                  <a:srgbClr val="404041"/>
                </a:solidFill>
                <a:latin typeface="Grammarsaurus" pitchFamily="2" charset="0"/>
              </a:rPr>
              <a:t>di</a:t>
            </a:r>
            <a:r>
              <a:rPr lang="en-US" dirty="0" smtClean="0">
                <a:solidFill>
                  <a:srgbClr val="404041"/>
                </a:solidFill>
                <a:latin typeface="Grammarsaurus" pitchFamily="2" charset="0"/>
              </a:rPr>
              <a:t>ff</a:t>
            </a:r>
            <a:r>
              <a:rPr dirty="0" smtClean="0">
                <a:solidFill>
                  <a:srgbClr val="404041"/>
                </a:solidFill>
                <a:latin typeface="Grammarsaurus" pitchFamily="2" charset="0"/>
              </a:rPr>
              <a:t>erent 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flower species found in a country garden.</a:t>
            </a:r>
          </a:p>
        </p:txBody>
      </p:sp>
      <p:sp>
        <p:nvSpPr>
          <p:cNvPr id="114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801"/>
            <a:ext cx="11699240" cy="6352540"/>
            <a:chOff x="246570" y="309801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49"/>
                  </a:lnTo>
                  <a:lnTo>
                    <a:pt x="29844" y="6195855"/>
                  </a:lnTo>
                  <a:lnTo>
                    <a:pt x="62150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6"/>
                  </a:lnTo>
                  <a:lnTo>
                    <a:pt x="11656309" y="6195855"/>
                  </a:lnTo>
                  <a:lnTo>
                    <a:pt x="11678140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6"/>
                  </a:lnTo>
                  <a:lnTo>
                    <a:pt x="29844" y="6195855"/>
                  </a:lnTo>
                  <a:lnTo>
                    <a:pt x="8016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49"/>
                  </a:lnTo>
                  <a:lnTo>
                    <a:pt x="11656309" y="6195855"/>
                  </a:lnTo>
                  <a:lnTo>
                    <a:pt x="11624003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664661" y="2566479"/>
              <a:ext cx="4862830" cy="581660"/>
            </a:xfrm>
            <a:custGeom>
              <a:avLst/>
              <a:gdLst/>
              <a:ahLst/>
              <a:cxnLst/>
              <a:rect l="l" t="t" r="r" b="b"/>
              <a:pathLst>
                <a:path w="4862830" h="581660">
                  <a:moveTo>
                    <a:pt x="4833442" y="0"/>
                  </a:moveTo>
                  <a:lnTo>
                    <a:pt x="29235" y="0"/>
                  </a:lnTo>
                  <a:lnTo>
                    <a:pt x="17852" y="2298"/>
                  </a:lnTo>
                  <a:lnTo>
                    <a:pt x="8559" y="8564"/>
                  </a:lnTo>
                  <a:lnTo>
                    <a:pt x="2296" y="17857"/>
                  </a:lnTo>
                  <a:lnTo>
                    <a:pt x="0" y="29235"/>
                  </a:lnTo>
                  <a:lnTo>
                    <a:pt x="0" y="552361"/>
                  </a:lnTo>
                  <a:lnTo>
                    <a:pt x="2296" y="563746"/>
                  </a:lnTo>
                  <a:lnTo>
                    <a:pt x="8559" y="573043"/>
                  </a:lnTo>
                  <a:lnTo>
                    <a:pt x="17852" y="579310"/>
                  </a:lnTo>
                  <a:lnTo>
                    <a:pt x="29235" y="581609"/>
                  </a:lnTo>
                  <a:lnTo>
                    <a:pt x="4833442" y="581609"/>
                  </a:lnTo>
                  <a:lnTo>
                    <a:pt x="4844821" y="579310"/>
                  </a:lnTo>
                  <a:lnTo>
                    <a:pt x="4854119" y="573043"/>
                  </a:lnTo>
                  <a:lnTo>
                    <a:pt x="4860390" y="563746"/>
                  </a:lnTo>
                  <a:lnTo>
                    <a:pt x="4862690" y="552361"/>
                  </a:lnTo>
                  <a:lnTo>
                    <a:pt x="4862690" y="29235"/>
                  </a:lnTo>
                  <a:lnTo>
                    <a:pt x="4860390" y="17857"/>
                  </a:lnTo>
                  <a:lnTo>
                    <a:pt x="4854119" y="8564"/>
                  </a:lnTo>
                  <a:lnTo>
                    <a:pt x="4844821" y="2298"/>
                  </a:lnTo>
                  <a:lnTo>
                    <a:pt x="4833442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664661" y="2566479"/>
              <a:ext cx="4862830" cy="581660"/>
            </a:xfrm>
            <a:custGeom>
              <a:avLst/>
              <a:gdLst/>
              <a:ahLst/>
              <a:cxnLst/>
              <a:rect l="l" t="t" r="r" b="b"/>
              <a:pathLst>
                <a:path w="4862830" h="581660">
                  <a:moveTo>
                    <a:pt x="4833442" y="581609"/>
                  </a:moveTo>
                  <a:lnTo>
                    <a:pt x="29235" y="581609"/>
                  </a:lnTo>
                  <a:lnTo>
                    <a:pt x="17852" y="579310"/>
                  </a:lnTo>
                  <a:lnTo>
                    <a:pt x="8559" y="573043"/>
                  </a:lnTo>
                  <a:lnTo>
                    <a:pt x="2296" y="563746"/>
                  </a:lnTo>
                  <a:lnTo>
                    <a:pt x="0" y="552361"/>
                  </a:lnTo>
                  <a:lnTo>
                    <a:pt x="0" y="29235"/>
                  </a:lnTo>
                  <a:lnTo>
                    <a:pt x="2296" y="17857"/>
                  </a:lnTo>
                  <a:lnTo>
                    <a:pt x="8559" y="8564"/>
                  </a:lnTo>
                  <a:lnTo>
                    <a:pt x="17852" y="2298"/>
                  </a:lnTo>
                  <a:lnTo>
                    <a:pt x="29235" y="0"/>
                  </a:lnTo>
                  <a:lnTo>
                    <a:pt x="4833442" y="0"/>
                  </a:lnTo>
                  <a:lnTo>
                    <a:pt x="4844821" y="2298"/>
                  </a:lnTo>
                  <a:lnTo>
                    <a:pt x="4854119" y="8564"/>
                  </a:lnTo>
                  <a:lnTo>
                    <a:pt x="4860390" y="17857"/>
                  </a:lnTo>
                  <a:lnTo>
                    <a:pt x="4862690" y="29235"/>
                  </a:lnTo>
                  <a:lnTo>
                    <a:pt x="4862690" y="552361"/>
                  </a:lnTo>
                  <a:lnTo>
                    <a:pt x="4860390" y="563746"/>
                  </a:lnTo>
                  <a:lnTo>
                    <a:pt x="4854119" y="573043"/>
                  </a:lnTo>
                  <a:lnTo>
                    <a:pt x="4844821" y="579310"/>
                  </a:lnTo>
                  <a:lnTo>
                    <a:pt x="4833442" y="5816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612919" y="4279417"/>
              <a:ext cx="2966720" cy="581660"/>
            </a:xfrm>
            <a:custGeom>
              <a:avLst/>
              <a:gdLst/>
              <a:ahLst/>
              <a:cxnLst/>
              <a:rect l="l" t="t" r="r" b="b"/>
              <a:pathLst>
                <a:path w="2966720" h="581660">
                  <a:moveTo>
                    <a:pt x="2943326" y="0"/>
                  </a:moveTo>
                  <a:lnTo>
                    <a:pt x="22834" y="0"/>
                  </a:lnTo>
                  <a:lnTo>
                    <a:pt x="13951" y="1794"/>
                  </a:lnTo>
                  <a:lnTo>
                    <a:pt x="6692" y="6688"/>
                  </a:lnTo>
                  <a:lnTo>
                    <a:pt x="1796" y="13946"/>
                  </a:lnTo>
                  <a:lnTo>
                    <a:pt x="0" y="22834"/>
                  </a:lnTo>
                  <a:lnTo>
                    <a:pt x="0" y="558761"/>
                  </a:lnTo>
                  <a:lnTo>
                    <a:pt x="1796" y="567650"/>
                  </a:lnTo>
                  <a:lnTo>
                    <a:pt x="6692" y="574908"/>
                  </a:lnTo>
                  <a:lnTo>
                    <a:pt x="13951" y="579802"/>
                  </a:lnTo>
                  <a:lnTo>
                    <a:pt x="22834" y="581596"/>
                  </a:lnTo>
                  <a:lnTo>
                    <a:pt x="2943326" y="581596"/>
                  </a:lnTo>
                  <a:lnTo>
                    <a:pt x="2952214" y="579802"/>
                  </a:lnTo>
                  <a:lnTo>
                    <a:pt x="2959473" y="574908"/>
                  </a:lnTo>
                  <a:lnTo>
                    <a:pt x="2964366" y="567650"/>
                  </a:lnTo>
                  <a:lnTo>
                    <a:pt x="2966161" y="558761"/>
                  </a:lnTo>
                  <a:lnTo>
                    <a:pt x="2966161" y="22834"/>
                  </a:lnTo>
                  <a:lnTo>
                    <a:pt x="2964366" y="13946"/>
                  </a:lnTo>
                  <a:lnTo>
                    <a:pt x="2959473" y="6688"/>
                  </a:lnTo>
                  <a:lnTo>
                    <a:pt x="2952214" y="1794"/>
                  </a:lnTo>
                  <a:lnTo>
                    <a:pt x="2943326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612919" y="4279417"/>
              <a:ext cx="2966720" cy="581660"/>
            </a:xfrm>
            <a:custGeom>
              <a:avLst/>
              <a:gdLst/>
              <a:ahLst/>
              <a:cxnLst/>
              <a:rect l="l" t="t" r="r" b="b"/>
              <a:pathLst>
                <a:path w="2966720" h="581660">
                  <a:moveTo>
                    <a:pt x="2943326" y="581596"/>
                  </a:moveTo>
                  <a:lnTo>
                    <a:pt x="22834" y="581596"/>
                  </a:lnTo>
                  <a:lnTo>
                    <a:pt x="13951" y="579802"/>
                  </a:lnTo>
                  <a:lnTo>
                    <a:pt x="6692" y="574908"/>
                  </a:lnTo>
                  <a:lnTo>
                    <a:pt x="1796" y="567650"/>
                  </a:lnTo>
                  <a:lnTo>
                    <a:pt x="0" y="558761"/>
                  </a:lnTo>
                  <a:lnTo>
                    <a:pt x="0" y="22834"/>
                  </a:lnTo>
                  <a:lnTo>
                    <a:pt x="1796" y="13946"/>
                  </a:lnTo>
                  <a:lnTo>
                    <a:pt x="6692" y="6688"/>
                  </a:lnTo>
                  <a:lnTo>
                    <a:pt x="13951" y="1794"/>
                  </a:lnTo>
                  <a:lnTo>
                    <a:pt x="22834" y="0"/>
                  </a:lnTo>
                  <a:lnTo>
                    <a:pt x="2943326" y="0"/>
                  </a:lnTo>
                  <a:lnTo>
                    <a:pt x="2952214" y="1794"/>
                  </a:lnTo>
                  <a:lnTo>
                    <a:pt x="2959473" y="6688"/>
                  </a:lnTo>
                  <a:lnTo>
                    <a:pt x="2964366" y="13946"/>
                  </a:lnTo>
                  <a:lnTo>
                    <a:pt x="2966161" y="22834"/>
                  </a:lnTo>
                  <a:lnTo>
                    <a:pt x="2966161" y="558761"/>
                  </a:lnTo>
                  <a:lnTo>
                    <a:pt x="2964366" y="567650"/>
                  </a:lnTo>
                  <a:lnTo>
                    <a:pt x="2959473" y="574908"/>
                  </a:lnTo>
                  <a:lnTo>
                    <a:pt x="2952214" y="579802"/>
                  </a:lnTo>
                  <a:lnTo>
                    <a:pt x="2943326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238146" y="1765684"/>
            <a:ext cx="7753808" cy="29982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600" b="1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“40% of the children were given a comedy book.”</a:t>
            </a:r>
            <a:endParaRPr sz="26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890"/>
              </a:spcBef>
            </a:pPr>
            <a:endParaRPr sz="26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Can Inaya be correct? Circle Yes or No.</a:t>
            </a: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365"/>
              </a:spcBef>
            </a:pPr>
            <a:endParaRPr sz="20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tabLst>
                <a:tab pos="802005" algn="l"/>
                <a:tab pos="1205865" algn="l"/>
              </a:tabLst>
            </a:pPr>
            <a:r>
              <a:rPr sz="2600" b="1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Yes	/	No</a:t>
            </a:r>
            <a:endParaRPr sz="26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290"/>
              </a:spcBef>
            </a:pPr>
            <a:endParaRPr sz="25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Explain your answer.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596319" y="615543"/>
            <a:ext cx="594360" cy="594360"/>
            <a:chOff x="596319" y="615543"/>
            <a:chExt cx="594360" cy="594360"/>
          </a:xfrm>
        </p:grpSpPr>
        <p:sp>
          <p:nvSpPr>
            <p:cNvPr id="25" name="object 25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774700" y="665007"/>
            <a:ext cx="5199708" cy="8130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7700" marR="5080" indent="-635635">
              <a:lnSpc>
                <a:spcPct val="129800"/>
              </a:lnSpc>
              <a:spcBef>
                <a:spcPts val="100"/>
              </a:spcBef>
              <a:tabLst>
                <a:tab pos="64770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18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24 children in Year 6 were gifted books. Inaya says,</a:t>
            </a:r>
          </a:p>
        </p:txBody>
      </p:sp>
      <p:sp>
        <p:nvSpPr>
          <p:cNvPr id="29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887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487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801"/>
            <a:ext cx="11699240" cy="6352540"/>
            <a:chOff x="246570" y="309801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49"/>
                  </a:lnTo>
                  <a:lnTo>
                    <a:pt x="29849" y="6195855"/>
                  </a:lnTo>
                  <a:lnTo>
                    <a:pt x="62155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6"/>
                  </a:lnTo>
                  <a:lnTo>
                    <a:pt x="11656314" y="6195855"/>
                  </a:lnTo>
                  <a:lnTo>
                    <a:pt x="11678142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6"/>
                  </a:lnTo>
                  <a:lnTo>
                    <a:pt x="29849" y="6195855"/>
                  </a:lnTo>
                  <a:lnTo>
                    <a:pt x="8018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49"/>
                  </a:lnTo>
                  <a:lnTo>
                    <a:pt x="11656314" y="6195855"/>
                  </a:lnTo>
                  <a:lnTo>
                    <a:pt x="11624008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664648" y="2566479"/>
              <a:ext cx="4862830" cy="581660"/>
            </a:xfrm>
            <a:custGeom>
              <a:avLst/>
              <a:gdLst/>
              <a:ahLst/>
              <a:cxnLst/>
              <a:rect l="l" t="t" r="r" b="b"/>
              <a:pathLst>
                <a:path w="4862830" h="581660">
                  <a:moveTo>
                    <a:pt x="4833454" y="0"/>
                  </a:moveTo>
                  <a:lnTo>
                    <a:pt x="29248" y="0"/>
                  </a:lnTo>
                  <a:lnTo>
                    <a:pt x="17862" y="2298"/>
                  </a:lnTo>
                  <a:lnTo>
                    <a:pt x="8566" y="8564"/>
                  </a:lnTo>
                  <a:lnTo>
                    <a:pt x="2298" y="17857"/>
                  </a:lnTo>
                  <a:lnTo>
                    <a:pt x="0" y="29235"/>
                  </a:lnTo>
                  <a:lnTo>
                    <a:pt x="0" y="552361"/>
                  </a:lnTo>
                  <a:lnTo>
                    <a:pt x="2298" y="563746"/>
                  </a:lnTo>
                  <a:lnTo>
                    <a:pt x="8566" y="573043"/>
                  </a:lnTo>
                  <a:lnTo>
                    <a:pt x="17862" y="579310"/>
                  </a:lnTo>
                  <a:lnTo>
                    <a:pt x="29248" y="581609"/>
                  </a:lnTo>
                  <a:lnTo>
                    <a:pt x="4833454" y="581609"/>
                  </a:lnTo>
                  <a:lnTo>
                    <a:pt x="4844832" y="579310"/>
                  </a:lnTo>
                  <a:lnTo>
                    <a:pt x="4854125" y="573043"/>
                  </a:lnTo>
                  <a:lnTo>
                    <a:pt x="4860392" y="563746"/>
                  </a:lnTo>
                  <a:lnTo>
                    <a:pt x="4862690" y="552361"/>
                  </a:lnTo>
                  <a:lnTo>
                    <a:pt x="4862690" y="29235"/>
                  </a:lnTo>
                  <a:lnTo>
                    <a:pt x="4860392" y="17857"/>
                  </a:lnTo>
                  <a:lnTo>
                    <a:pt x="4854125" y="8564"/>
                  </a:lnTo>
                  <a:lnTo>
                    <a:pt x="4844832" y="2298"/>
                  </a:lnTo>
                  <a:lnTo>
                    <a:pt x="4833454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664648" y="2566479"/>
              <a:ext cx="4862830" cy="581660"/>
            </a:xfrm>
            <a:custGeom>
              <a:avLst/>
              <a:gdLst/>
              <a:ahLst/>
              <a:cxnLst/>
              <a:rect l="l" t="t" r="r" b="b"/>
              <a:pathLst>
                <a:path w="4862830" h="581660">
                  <a:moveTo>
                    <a:pt x="4833454" y="581609"/>
                  </a:moveTo>
                  <a:lnTo>
                    <a:pt x="29248" y="581609"/>
                  </a:lnTo>
                  <a:lnTo>
                    <a:pt x="17862" y="579310"/>
                  </a:lnTo>
                  <a:lnTo>
                    <a:pt x="8566" y="573043"/>
                  </a:lnTo>
                  <a:lnTo>
                    <a:pt x="2298" y="563746"/>
                  </a:lnTo>
                  <a:lnTo>
                    <a:pt x="0" y="552361"/>
                  </a:lnTo>
                  <a:lnTo>
                    <a:pt x="0" y="29235"/>
                  </a:lnTo>
                  <a:lnTo>
                    <a:pt x="2298" y="17857"/>
                  </a:lnTo>
                  <a:lnTo>
                    <a:pt x="8566" y="8564"/>
                  </a:lnTo>
                  <a:lnTo>
                    <a:pt x="17862" y="2298"/>
                  </a:lnTo>
                  <a:lnTo>
                    <a:pt x="29248" y="0"/>
                  </a:lnTo>
                  <a:lnTo>
                    <a:pt x="4833454" y="0"/>
                  </a:lnTo>
                  <a:lnTo>
                    <a:pt x="4844832" y="2298"/>
                  </a:lnTo>
                  <a:lnTo>
                    <a:pt x="4854125" y="8564"/>
                  </a:lnTo>
                  <a:lnTo>
                    <a:pt x="4860392" y="17857"/>
                  </a:lnTo>
                  <a:lnTo>
                    <a:pt x="4862690" y="29235"/>
                  </a:lnTo>
                  <a:lnTo>
                    <a:pt x="4862690" y="552361"/>
                  </a:lnTo>
                  <a:lnTo>
                    <a:pt x="4860392" y="563746"/>
                  </a:lnTo>
                  <a:lnTo>
                    <a:pt x="4854125" y="573043"/>
                  </a:lnTo>
                  <a:lnTo>
                    <a:pt x="4844832" y="579310"/>
                  </a:lnTo>
                  <a:lnTo>
                    <a:pt x="4833454" y="5816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612919" y="4279417"/>
              <a:ext cx="2966720" cy="581660"/>
            </a:xfrm>
            <a:custGeom>
              <a:avLst/>
              <a:gdLst/>
              <a:ahLst/>
              <a:cxnLst/>
              <a:rect l="l" t="t" r="r" b="b"/>
              <a:pathLst>
                <a:path w="2966720" h="581660">
                  <a:moveTo>
                    <a:pt x="2943326" y="0"/>
                  </a:moveTo>
                  <a:lnTo>
                    <a:pt x="22834" y="0"/>
                  </a:lnTo>
                  <a:lnTo>
                    <a:pt x="13946" y="1794"/>
                  </a:lnTo>
                  <a:lnTo>
                    <a:pt x="6688" y="6688"/>
                  </a:lnTo>
                  <a:lnTo>
                    <a:pt x="1794" y="13946"/>
                  </a:lnTo>
                  <a:lnTo>
                    <a:pt x="0" y="22834"/>
                  </a:lnTo>
                  <a:lnTo>
                    <a:pt x="0" y="558761"/>
                  </a:lnTo>
                  <a:lnTo>
                    <a:pt x="1794" y="567650"/>
                  </a:lnTo>
                  <a:lnTo>
                    <a:pt x="6688" y="574908"/>
                  </a:lnTo>
                  <a:lnTo>
                    <a:pt x="13946" y="579802"/>
                  </a:lnTo>
                  <a:lnTo>
                    <a:pt x="22834" y="581596"/>
                  </a:lnTo>
                  <a:lnTo>
                    <a:pt x="2943326" y="581596"/>
                  </a:lnTo>
                  <a:lnTo>
                    <a:pt x="2952209" y="579802"/>
                  </a:lnTo>
                  <a:lnTo>
                    <a:pt x="2959468" y="574908"/>
                  </a:lnTo>
                  <a:lnTo>
                    <a:pt x="2964364" y="567650"/>
                  </a:lnTo>
                  <a:lnTo>
                    <a:pt x="2966161" y="558761"/>
                  </a:lnTo>
                  <a:lnTo>
                    <a:pt x="2966161" y="22834"/>
                  </a:lnTo>
                  <a:lnTo>
                    <a:pt x="2964364" y="13946"/>
                  </a:lnTo>
                  <a:lnTo>
                    <a:pt x="2959468" y="6688"/>
                  </a:lnTo>
                  <a:lnTo>
                    <a:pt x="2952209" y="1794"/>
                  </a:lnTo>
                  <a:lnTo>
                    <a:pt x="2943326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612919" y="4279417"/>
              <a:ext cx="2966720" cy="581660"/>
            </a:xfrm>
            <a:custGeom>
              <a:avLst/>
              <a:gdLst/>
              <a:ahLst/>
              <a:cxnLst/>
              <a:rect l="l" t="t" r="r" b="b"/>
              <a:pathLst>
                <a:path w="2966720" h="581660">
                  <a:moveTo>
                    <a:pt x="2943326" y="581596"/>
                  </a:moveTo>
                  <a:lnTo>
                    <a:pt x="22834" y="581596"/>
                  </a:lnTo>
                  <a:lnTo>
                    <a:pt x="13946" y="579802"/>
                  </a:lnTo>
                  <a:lnTo>
                    <a:pt x="6688" y="574908"/>
                  </a:lnTo>
                  <a:lnTo>
                    <a:pt x="1794" y="567650"/>
                  </a:lnTo>
                  <a:lnTo>
                    <a:pt x="0" y="558761"/>
                  </a:lnTo>
                  <a:lnTo>
                    <a:pt x="0" y="22834"/>
                  </a:lnTo>
                  <a:lnTo>
                    <a:pt x="1794" y="13946"/>
                  </a:lnTo>
                  <a:lnTo>
                    <a:pt x="6688" y="6688"/>
                  </a:lnTo>
                  <a:lnTo>
                    <a:pt x="13946" y="1794"/>
                  </a:lnTo>
                  <a:lnTo>
                    <a:pt x="22834" y="0"/>
                  </a:lnTo>
                  <a:lnTo>
                    <a:pt x="2943326" y="0"/>
                  </a:lnTo>
                  <a:lnTo>
                    <a:pt x="2952209" y="1794"/>
                  </a:lnTo>
                  <a:lnTo>
                    <a:pt x="2959468" y="6688"/>
                  </a:lnTo>
                  <a:lnTo>
                    <a:pt x="2964364" y="13946"/>
                  </a:lnTo>
                  <a:lnTo>
                    <a:pt x="2966161" y="22834"/>
                  </a:lnTo>
                  <a:lnTo>
                    <a:pt x="2966161" y="558761"/>
                  </a:lnTo>
                  <a:lnTo>
                    <a:pt x="2964364" y="567650"/>
                  </a:lnTo>
                  <a:lnTo>
                    <a:pt x="2959468" y="574908"/>
                  </a:lnTo>
                  <a:lnTo>
                    <a:pt x="2952209" y="579802"/>
                  </a:lnTo>
                  <a:lnTo>
                    <a:pt x="2943326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2209800" y="1777365"/>
            <a:ext cx="7753795" cy="42550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600" b="1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“40% of the children were given a comedy book.”</a:t>
            </a:r>
            <a:endParaRPr sz="26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890"/>
              </a:spcBef>
            </a:pPr>
            <a:endParaRPr sz="26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Can Inaya be correct? Circle Yes or No.</a:t>
            </a: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365"/>
              </a:spcBef>
            </a:pPr>
            <a:endParaRPr sz="20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tabLst>
                <a:tab pos="802005" algn="l"/>
                <a:tab pos="1205865" algn="l"/>
              </a:tabLst>
            </a:pPr>
            <a:r>
              <a:rPr sz="2600" b="1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Yes	/	No</a:t>
            </a:r>
            <a:endParaRPr sz="26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290"/>
              </a:spcBef>
            </a:pPr>
            <a:endParaRPr sz="25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Explain your answer.</a:t>
            </a: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614"/>
              </a:spcBef>
            </a:pPr>
            <a:endParaRPr sz="20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10% of 24 = 2.4, so 40% of 24 = 2.4 x 4 = 9.6</a:t>
            </a:r>
            <a:endParaRPr sz="20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We can’t have .6 of a child, so Inaya can not be correct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6376035" y="3388207"/>
            <a:ext cx="640715" cy="640715"/>
          </a:xfrm>
          <a:custGeom>
            <a:avLst/>
            <a:gdLst/>
            <a:ahLst/>
            <a:cxnLst/>
            <a:rect l="l" t="t" r="r" b="b"/>
            <a:pathLst>
              <a:path w="640715" h="640714">
                <a:moveTo>
                  <a:pt x="640613" y="320306"/>
                </a:moveTo>
                <a:lnTo>
                  <a:pt x="637140" y="367641"/>
                </a:lnTo>
                <a:lnTo>
                  <a:pt x="627052" y="412820"/>
                </a:lnTo>
                <a:lnTo>
                  <a:pt x="610844" y="455346"/>
                </a:lnTo>
                <a:lnTo>
                  <a:pt x="589012" y="494725"/>
                </a:lnTo>
                <a:lnTo>
                  <a:pt x="562051" y="530461"/>
                </a:lnTo>
                <a:lnTo>
                  <a:pt x="530455" y="562058"/>
                </a:lnTo>
                <a:lnTo>
                  <a:pt x="494721" y="589021"/>
                </a:lnTo>
                <a:lnTo>
                  <a:pt x="455344" y="610855"/>
                </a:lnTo>
                <a:lnTo>
                  <a:pt x="412819" y="627064"/>
                </a:lnTo>
                <a:lnTo>
                  <a:pt x="367641" y="637153"/>
                </a:lnTo>
                <a:lnTo>
                  <a:pt x="320306" y="640626"/>
                </a:lnTo>
                <a:lnTo>
                  <a:pt x="272974" y="637153"/>
                </a:lnTo>
                <a:lnTo>
                  <a:pt x="227798" y="627064"/>
                </a:lnTo>
                <a:lnTo>
                  <a:pt x="185274" y="610855"/>
                </a:lnTo>
                <a:lnTo>
                  <a:pt x="145897" y="589021"/>
                </a:lnTo>
                <a:lnTo>
                  <a:pt x="110162" y="562058"/>
                </a:lnTo>
                <a:lnTo>
                  <a:pt x="78566" y="530461"/>
                </a:lnTo>
                <a:lnTo>
                  <a:pt x="51603" y="494725"/>
                </a:lnTo>
                <a:lnTo>
                  <a:pt x="29770" y="455346"/>
                </a:lnTo>
                <a:lnTo>
                  <a:pt x="13561" y="412820"/>
                </a:lnTo>
                <a:lnTo>
                  <a:pt x="3472" y="367641"/>
                </a:lnTo>
                <a:lnTo>
                  <a:pt x="0" y="320306"/>
                </a:lnTo>
                <a:lnTo>
                  <a:pt x="3472" y="272974"/>
                </a:lnTo>
                <a:lnTo>
                  <a:pt x="13561" y="227798"/>
                </a:lnTo>
                <a:lnTo>
                  <a:pt x="29770" y="185274"/>
                </a:lnTo>
                <a:lnTo>
                  <a:pt x="51603" y="145897"/>
                </a:lnTo>
                <a:lnTo>
                  <a:pt x="78566" y="110162"/>
                </a:lnTo>
                <a:lnTo>
                  <a:pt x="110162" y="78566"/>
                </a:lnTo>
                <a:lnTo>
                  <a:pt x="145897" y="51603"/>
                </a:lnTo>
                <a:lnTo>
                  <a:pt x="185274" y="29770"/>
                </a:lnTo>
                <a:lnTo>
                  <a:pt x="227798" y="13561"/>
                </a:lnTo>
                <a:lnTo>
                  <a:pt x="272974" y="3472"/>
                </a:lnTo>
                <a:lnTo>
                  <a:pt x="320306" y="0"/>
                </a:lnTo>
                <a:lnTo>
                  <a:pt x="367641" y="3472"/>
                </a:lnTo>
                <a:lnTo>
                  <a:pt x="412819" y="13561"/>
                </a:lnTo>
                <a:lnTo>
                  <a:pt x="455344" y="29770"/>
                </a:lnTo>
                <a:lnTo>
                  <a:pt x="494721" y="51603"/>
                </a:lnTo>
                <a:lnTo>
                  <a:pt x="530455" y="78566"/>
                </a:lnTo>
                <a:lnTo>
                  <a:pt x="562051" y="110162"/>
                </a:lnTo>
                <a:lnTo>
                  <a:pt x="589012" y="145897"/>
                </a:lnTo>
                <a:lnTo>
                  <a:pt x="610844" y="185274"/>
                </a:lnTo>
                <a:lnTo>
                  <a:pt x="627052" y="227798"/>
                </a:lnTo>
                <a:lnTo>
                  <a:pt x="637140" y="272974"/>
                </a:lnTo>
                <a:lnTo>
                  <a:pt x="640613" y="320306"/>
                </a:lnTo>
                <a:close/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7"/>
          <p:cNvSpPr txBox="1">
            <a:spLocks noGrp="1"/>
          </p:cNvSpPr>
          <p:nvPr>
            <p:ph type="title"/>
          </p:nvPr>
        </p:nvSpPr>
        <p:spPr>
          <a:xfrm>
            <a:off x="774700" y="665007"/>
            <a:ext cx="5199708" cy="8130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7700" marR="5080" indent="-635635">
              <a:lnSpc>
                <a:spcPct val="129800"/>
              </a:lnSpc>
              <a:spcBef>
                <a:spcPts val="100"/>
              </a:spcBef>
              <a:tabLst>
                <a:tab pos="64770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18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24 children in Year 6 were gifted books. Inaya says,</a:t>
            </a:r>
          </a:p>
        </p:txBody>
      </p:sp>
      <p:sp>
        <p:nvSpPr>
          <p:cNvPr id="31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8"/>
            <a:ext cx="11699240" cy="6351905"/>
            <a:chOff x="246570" y="309798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82" y="621893"/>
              <a:ext cx="8875395" cy="581660"/>
            </a:xfrm>
            <a:custGeom>
              <a:avLst/>
              <a:gdLst/>
              <a:ahLst/>
              <a:cxnLst/>
              <a:rect l="l" t="t" r="r" b="b"/>
              <a:pathLst>
                <a:path w="8875395" h="581660">
                  <a:moveTo>
                    <a:pt x="8835491" y="0"/>
                  </a:moveTo>
                  <a:lnTo>
                    <a:pt x="39484" y="0"/>
                  </a:lnTo>
                  <a:lnTo>
                    <a:pt x="24120" y="3103"/>
                  </a:lnTo>
                  <a:lnTo>
                    <a:pt x="11569" y="11566"/>
                  </a:lnTo>
                  <a:lnTo>
                    <a:pt x="3104" y="24120"/>
                  </a:lnTo>
                  <a:lnTo>
                    <a:pt x="0" y="39497"/>
                  </a:lnTo>
                  <a:lnTo>
                    <a:pt x="0" y="542099"/>
                  </a:lnTo>
                  <a:lnTo>
                    <a:pt x="3104" y="557470"/>
                  </a:lnTo>
                  <a:lnTo>
                    <a:pt x="11569" y="570025"/>
                  </a:lnTo>
                  <a:lnTo>
                    <a:pt x="24120" y="578491"/>
                  </a:lnTo>
                  <a:lnTo>
                    <a:pt x="39484" y="581596"/>
                  </a:lnTo>
                  <a:lnTo>
                    <a:pt x="8835491" y="581596"/>
                  </a:lnTo>
                  <a:lnTo>
                    <a:pt x="8850860" y="578491"/>
                  </a:lnTo>
                  <a:lnTo>
                    <a:pt x="8863410" y="570025"/>
                  </a:lnTo>
                  <a:lnTo>
                    <a:pt x="8871872" y="557470"/>
                  </a:lnTo>
                  <a:lnTo>
                    <a:pt x="8874975" y="542099"/>
                  </a:lnTo>
                  <a:lnTo>
                    <a:pt x="8874975" y="39497"/>
                  </a:lnTo>
                  <a:lnTo>
                    <a:pt x="8871872" y="24120"/>
                  </a:lnTo>
                  <a:lnTo>
                    <a:pt x="8863410" y="11566"/>
                  </a:lnTo>
                  <a:lnTo>
                    <a:pt x="8850860" y="3103"/>
                  </a:lnTo>
                  <a:lnTo>
                    <a:pt x="8835491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82" y="621893"/>
              <a:ext cx="8875395" cy="581660"/>
            </a:xfrm>
            <a:custGeom>
              <a:avLst/>
              <a:gdLst/>
              <a:ahLst/>
              <a:cxnLst/>
              <a:rect l="l" t="t" r="r" b="b"/>
              <a:pathLst>
                <a:path w="8875395" h="581660">
                  <a:moveTo>
                    <a:pt x="8835491" y="581596"/>
                  </a:moveTo>
                  <a:lnTo>
                    <a:pt x="39484" y="581596"/>
                  </a:lnTo>
                  <a:lnTo>
                    <a:pt x="24120" y="578491"/>
                  </a:lnTo>
                  <a:lnTo>
                    <a:pt x="11569" y="570025"/>
                  </a:lnTo>
                  <a:lnTo>
                    <a:pt x="3104" y="557470"/>
                  </a:lnTo>
                  <a:lnTo>
                    <a:pt x="0" y="542099"/>
                  </a:lnTo>
                  <a:lnTo>
                    <a:pt x="0" y="39497"/>
                  </a:lnTo>
                  <a:lnTo>
                    <a:pt x="3104" y="24120"/>
                  </a:lnTo>
                  <a:lnTo>
                    <a:pt x="11569" y="11566"/>
                  </a:lnTo>
                  <a:lnTo>
                    <a:pt x="24120" y="3103"/>
                  </a:lnTo>
                  <a:lnTo>
                    <a:pt x="39484" y="0"/>
                  </a:lnTo>
                  <a:lnTo>
                    <a:pt x="8835491" y="0"/>
                  </a:lnTo>
                  <a:lnTo>
                    <a:pt x="8850860" y="3103"/>
                  </a:lnTo>
                  <a:lnTo>
                    <a:pt x="8863410" y="11566"/>
                  </a:lnTo>
                  <a:lnTo>
                    <a:pt x="8871872" y="24120"/>
                  </a:lnTo>
                  <a:lnTo>
                    <a:pt x="8874975" y="39497"/>
                  </a:lnTo>
                  <a:lnTo>
                    <a:pt x="8874975" y="542099"/>
                  </a:lnTo>
                  <a:lnTo>
                    <a:pt x="8871872" y="557470"/>
                  </a:lnTo>
                  <a:lnTo>
                    <a:pt x="8863410" y="570025"/>
                  </a:lnTo>
                  <a:lnTo>
                    <a:pt x="8850860" y="578491"/>
                  </a:lnTo>
                  <a:lnTo>
                    <a:pt x="883549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1618208" y="734821"/>
            <a:ext cx="812482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404041"/>
                </a:solidFill>
                <a:latin typeface="Grammarsaurus" pitchFamily="2" charset="0"/>
              </a:rPr>
              <a:t>Order the numbers starting with the largest. Match each number with its order.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595688" y="615543"/>
            <a:ext cx="594360" cy="594360"/>
            <a:chOff x="595688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810412" y="73630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764472" y="3027959"/>
            <a:ext cx="1819910" cy="463550"/>
          </a:xfrm>
          <a:custGeom>
            <a:avLst/>
            <a:gdLst/>
            <a:ahLst/>
            <a:cxnLst/>
            <a:rect l="l" t="t" r="r" b="b"/>
            <a:pathLst>
              <a:path w="1819910" h="463550">
                <a:moveTo>
                  <a:pt x="1819516" y="0"/>
                </a:moveTo>
                <a:lnTo>
                  <a:pt x="0" y="0"/>
                </a:lnTo>
                <a:lnTo>
                  <a:pt x="0" y="463029"/>
                </a:lnTo>
                <a:lnTo>
                  <a:pt x="1819516" y="463029"/>
                </a:lnTo>
                <a:lnTo>
                  <a:pt x="18195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675753" y="3027959"/>
            <a:ext cx="739140" cy="463550"/>
          </a:xfrm>
          <a:custGeom>
            <a:avLst/>
            <a:gdLst/>
            <a:ahLst/>
            <a:cxnLst/>
            <a:rect l="l" t="t" r="r" b="b"/>
            <a:pathLst>
              <a:path w="739140" h="463550">
                <a:moveTo>
                  <a:pt x="738974" y="0"/>
                </a:moveTo>
                <a:lnTo>
                  <a:pt x="0" y="0"/>
                </a:lnTo>
                <a:lnTo>
                  <a:pt x="0" y="463029"/>
                </a:lnTo>
                <a:lnTo>
                  <a:pt x="738974" y="463029"/>
                </a:lnTo>
                <a:lnTo>
                  <a:pt x="73897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764472" y="4151490"/>
            <a:ext cx="1819910" cy="463550"/>
          </a:xfrm>
          <a:custGeom>
            <a:avLst/>
            <a:gdLst/>
            <a:ahLst/>
            <a:cxnLst/>
            <a:rect l="l" t="t" r="r" b="b"/>
            <a:pathLst>
              <a:path w="1819910" h="463550">
                <a:moveTo>
                  <a:pt x="1819516" y="0"/>
                </a:moveTo>
                <a:lnTo>
                  <a:pt x="0" y="0"/>
                </a:lnTo>
                <a:lnTo>
                  <a:pt x="0" y="463029"/>
                </a:lnTo>
                <a:lnTo>
                  <a:pt x="1819516" y="463029"/>
                </a:lnTo>
                <a:lnTo>
                  <a:pt x="18195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675753" y="4151490"/>
            <a:ext cx="739140" cy="463550"/>
          </a:xfrm>
          <a:custGeom>
            <a:avLst/>
            <a:gdLst/>
            <a:ahLst/>
            <a:cxnLst/>
            <a:rect l="l" t="t" r="r" b="b"/>
            <a:pathLst>
              <a:path w="739140" h="463550">
                <a:moveTo>
                  <a:pt x="738974" y="0"/>
                </a:moveTo>
                <a:lnTo>
                  <a:pt x="0" y="0"/>
                </a:lnTo>
                <a:lnTo>
                  <a:pt x="0" y="463029"/>
                </a:lnTo>
                <a:lnTo>
                  <a:pt x="738974" y="463029"/>
                </a:lnTo>
                <a:lnTo>
                  <a:pt x="73897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764472" y="1904415"/>
            <a:ext cx="1819910" cy="463550"/>
          </a:xfrm>
          <a:custGeom>
            <a:avLst/>
            <a:gdLst/>
            <a:ahLst/>
            <a:cxnLst/>
            <a:rect l="l" t="t" r="r" b="b"/>
            <a:pathLst>
              <a:path w="1819910" h="463550">
                <a:moveTo>
                  <a:pt x="1819516" y="0"/>
                </a:moveTo>
                <a:lnTo>
                  <a:pt x="0" y="0"/>
                </a:lnTo>
                <a:lnTo>
                  <a:pt x="0" y="463029"/>
                </a:lnTo>
                <a:lnTo>
                  <a:pt x="1819516" y="463029"/>
                </a:lnTo>
                <a:lnTo>
                  <a:pt x="18195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675753" y="1904415"/>
            <a:ext cx="739140" cy="463550"/>
          </a:xfrm>
          <a:custGeom>
            <a:avLst/>
            <a:gdLst/>
            <a:ahLst/>
            <a:cxnLst/>
            <a:rect l="l" t="t" r="r" b="b"/>
            <a:pathLst>
              <a:path w="739140" h="463550">
                <a:moveTo>
                  <a:pt x="738974" y="0"/>
                </a:moveTo>
                <a:lnTo>
                  <a:pt x="0" y="0"/>
                </a:lnTo>
                <a:lnTo>
                  <a:pt x="0" y="463029"/>
                </a:lnTo>
                <a:lnTo>
                  <a:pt x="738974" y="463029"/>
                </a:lnTo>
                <a:lnTo>
                  <a:pt x="73897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764472" y="5275021"/>
            <a:ext cx="1819910" cy="463550"/>
          </a:xfrm>
          <a:custGeom>
            <a:avLst/>
            <a:gdLst/>
            <a:ahLst/>
            <a:cxnLst/>
            <a:rect l="l" t="t" r="r" b="b"/>
            <a:pathLst>
              <a:path w="1819910" h="463550">
                <a:moveTo>
                  <a:pt x="1819516" y="0"/>
                </a:moveTo>
                <a:lnTo>
                  <a:pt x="0" y="0"/>
                </a:lnTo>
                <a:lnTo>
                  <a:pt x="0" y="463029"/>
                </a:lnTo>
                <a:lnTo>
                  <a:pt x="1819516" y="463029"/>
                </a:lnTo>
                <a:lnTo>
                  <a:pt x="18195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675753" y="5275021"/>
            <a:ext cx="739140" cy="463550"/>
          </a:xfrm>
          <a:custGeom>
            <a:avLst/>
            <a:gdLst/>
            <a:ahLst/>
            <a:cxnLst/>
            <a:rect l="l" t="t" r="r" b="b"/>
            <a:pathLst>
              <a:path w="739140" h="463550">
                <a:moveTo>
                  <a:pt x="738974" y="0"/>
                </a:moveTo>
                <a:lnTo>
                  <a:pt x="0" y="0"/>
                </a:lnTo>
                <a:lnTo>
                  <a:pt x="0" y="463029"/>
                </a:lnTo>
                <a:lnTo>
                  <a:pt x="738974" y="463029"/>
                </a:lnTo>
                <a:lnTo>
                  <a:pt x="73897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4" name="object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486396"/>
              </p:ext>
            </p:extLst>
          </p:nvPr>
        </p:nvGraphicFramePr>
        <p:xfrm>
          <a:off x="2758122" y="1904415"/>
          <a:ext cx="6694229" cy="38328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19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91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29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2000" spc="6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1,023,201</a:t>
                      </a:r>
                      <a:endParaRPr sz="200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1A1A1A"/>
                      </a:solidFill>
                      <a:prstDash val="solid"/>
                    </a:lnL>
                    <a:lnR w="12700">
                      <a:solidFill>
                        <a:srgbClr val="1A1A1A"/>
                      </a:solidFill>
                      <a:prstDash val="solid"/>
                    </a:lnR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A1A1A"/>
                      </a:solidFill>
                      <a:prstDash val="solid"/>
                    </a:lnL>
                    <a:lnR w="12700">
                      <a:solidFill>
                        <a:srgbClr val="1A1A1A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2000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1st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1A1A1A"/>
                      </a:solidFill>
                      <a:prstDash val="solid"/>
                    </a:lnL>
                    <a:lnR w="12700">
                      <a:solidFill>
                        <a:srgbClr val="1A1A1A"/>
                      </a:solidFill>
                      <a:prstDash val="solid"/>
                    </a:lnR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0805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2000" spc="-1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largest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1A1A1A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29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2000" spc="6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1,203,001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1A1A1A"/>
                      </a:solidFill>
                      <a:prstDash val="solid"/>
                    </a:lnL>
                    <a:lnR w="12700">
                      <a:solidFill>
                        <a:srgbClr val="1A1A1A"/>
                      </a:solidFill>
                      <a:prstDash val="solid"/>
                    </a:lnR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A1A1A"/>
                      </a:solidFill>
                      <a:prstDash val="solid"/>
                    </a:lnL>
                    <a:lnR w="12700">
                      <a:solidFill>
                        <a:srgbClr val="1A1A1A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2000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2nd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1A1A1A"/>
                      </a:solidFill>
                      <a:prstDash val="solid"/>
                    </a:lnL>
                    <a:lnR w="12700">
                      <a:solidFill>
                        <a:srgbClr val="1A1A1A"/>
                      </a:solidFill>
                      <a:prstDash val="solid"/>
                    </a:lnR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A1A1A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0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29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2000" spc="6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1,023,021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1A1A1A"/>
                      </a:solidFill>
                      <a:prstDash val="solid"/>
                    </a:lnL>
                    <a:lnR w="12700">
                      <a:solidFill>
                        <a:srgbClr val="1A1A1A"/>
                      </a:solidFill>
                      <a:prstDash val="solid"/>
                    </a:lnR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A1A1A"/>
                      </a:solidFill>
                      <a:prstDash val="solid"/>
                    </a:lnL>
                    <a:lnR w="12700">
                      <a:solidFill>
                        <a:srgbClr val="1A1A1A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2000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3rd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1A1A1A"/>
                      </a:solidFill>
                      <a:prstDash val="solid"/>
                    </a:lnL>
                    <a:lnR w="12700">
                      <a:solidFill>
                        <a:srgbClr val="1A1A1A"/>
                      </a:solidFill>
                      <a:prstDash val="solid"/>
                    </a:lnR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A1A1A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0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29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2000" spc="6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1,203,012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1A1A1A"/>
                      </a:solidFill>
                      <a:prstDash val="solid"/>
                    </a:lnL>
                    <a:lnR w="12700">
                      <a:solidFill>
                        <a:srgbClr val="1A1A1A"/>
                      </a:solidFill>
                      <a:prstDash val="solid"/>
                    </a:lnR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A1A1A"/>
                      </a:solidFill>
                      <a:prstDash val="solid"/>
                    </a:lnL>
                    <a:lnR w="12700">
                      <a:solidFill>
                        <a:srgbClr val="1A1A1A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2000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4th</a:t>
                      </a:r>
                      <a:endParaRPr sz="200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1A1A1A"/>
                      </a:solidFill>
                      <a:prstDash val="solid"/>
                    </a:lnL>
                    <a:lnR w="12700">
                      <a:solidFill>
                        <a:srgbClr val="1A1A1A"/>
                      </a:solidFill>
                      <a:prstDash val="solid"/>
                    </a:lnR>
                    <a:lnT w="12700">
                      <a:solidFill>
                        <a:srgbClr val="1A1A1A"/>
                      </a:solidFill>
                      <a:prstDash val="solid"/>
                    </a:lnT>
                    <a:lnB w="12700">
                      <a:solidFill>
                        <a:srgbClr val="1A1A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2000" spc="-1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smallest</a:t>
                      </a:r>
                      <a:endParaRPr sz="200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91440" marB="0">
                    <a:lnL w="12700">
                      <a:solidFill>
                        <a:srgbClr val="1A1A1A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6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801"/>
            <a:ext cx="11699240" cy="6352540"/>
            <a:chOff x="246570" y="309801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49"/>
                  </a:lnTo>
                  <a:lnTo>
                    <a:pt x="29844" y="6195855"/>
                  </a:lnTo>
                  <a:lnTo>
                    <a:pt x="62150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6"/>
                  </a:lnTo>
                  <a:lnTo>
                    <a:pt x="11656314" y="6195855"/>
                  </a:lnTo>
                  <a:lnTo>
                    <a:pt x="11678142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6"/>
                  </a:lnTo>
                  <a:lnTo>
                    <a:pt x="29844" y="6195855"/>
                  </a:lnTo>
                  <a:lnTo>
                    <a:pt x="8016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49"/>
                  </a:lnTo>
                  <a:lnTo>
                    <a:pt x="11656314" y="6195855"/>
                  </a:lnTo>
                  <a:lnTo>
                    <a:pt x="11624008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69" y="621893"/>
              <a:ext cx="6125845" cy="581660"/>
            </a:xfrm>
            <a:custGeom>
              <a:avLst/>
              <a:gdLst/>
              <a:ahLst/>
              <a:cxnLst/>
              <a:rect l="l" t="t" r="r" b="b"/>
              <a:pathLst>
                <a:path w="6125845" h="581660">
                  <a:moveTo>
                    <a:pt x="6092952" y="0"/>
                  </a:moveTo>
                  <a:lnTo>
                    <a:pt x="32816" y="0"/>
                  </a:lnTo>
                  <a:lnTo>
                    <a:pt x="20043" y="2577"/>
                  </a:lnTo>
                  <a:lnTo>
                    <a:pt x="9612" y="9605"/>
                  </a:lnTo>
                  <a:lnTo>
                    <a:pt x="2579" y="20032"/>
                  </a:lnTo>
                  <a:lnTo>
                    <a:pt x="0" y="32804"/>
                  </a:lnTo>
                  <a:lnTo>
                    <a:pt x="0" y="548779"/>
                  </a:lnTo>
                  <a:lnTo>
                    <a:pt x="2579" y="561552"/>
                  </a:lnTo>
                  <a:lnTo>
                    <a:pt x="9612" y="571984"/>
                  </a:lnTo>
                  <a:lnTo>
                    <a:pt x="20043" y="579017"/>
                  </a:lnTo>
                  <a:lnTo>
                    <a:pt x="32816" y="581596"/>
                  </a:lnTo>
                  <a:lnTo>
                    <a:pt x="6092952" y="581596"/>
                  </a:lnTo>
                  <a:lnTo>
                    <a:pt x="6105730" y="579017"/>
                  </a:lnTo>
                  <a:lnTo>
                    <a:pt x="6116161" y="571984"/>
                  </a:lnTo>
                  <a:lnTo>
                    <a:pt x="6123191" y="561552"/>
                  </a:lnTo>
                  <a:lnTo>
                    <a:pt x="6125768" y="548779"/>
                  </a:lnTo>
                  <a:lnTo>
                    <a:pt x="6125768" y="32804"/>
                  </a:lnTo>
                  <a:lnTo>
                    <a:pt x="6123191" y="20032"/>
                  </a:lnTo>
                  <a:lnTo>
                    <a:pt x="6116161" y="9605"/>
                  </a:lnTo>
                  <a:lnTo>
                    <a:pt x="6105730" y="2577"/>
                  </a:lnTo>
                  <a:lnTo>
                    <a:pt x="6092952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69" y="621893"/>
              <a:ext cx="6125845" cy="581660"/>
            </a:xfrm>
            <a:custGeom>
              <a:avLst/>
              <a:gdLst/>
              <a:ahLst/>
              <a:cxnLst/>
              <a:rect l="l" t="t" r="r" b="b"/>
              <a:pathLst>
                <a:path w="6125845" h="581660">
                  <a:moveTo>
                    <a:pt x="6092952" y="581596"/>
                  </a:moveTo>
                  <a:lnTo>
                    <a:pt x="32816" y="581596"/>
                  </a:lnTo>
                  <a:lnTo>
                    <a:pt x="20043" y="579017"/>
                  </a:lnTo>
                  <a:lnTo>
                    <a:pt x="9612" y="571984"/>
                  </a:lnTo>
                  <a:lnTo>
                    <a:pt x="2579" y="561552"/>
                  </a:lnTo>
                  <a:lnTo>
                    <a:pt x="0" y="548779"/>
                  </a:lnTo>
                  <a:lnTo>
                    <a:pt x="0" y="32804"/>
                  </a:lnTo>
                  <a:lnTo>
                    <a:pt x="2579" y="20032"/>
                  </a:lnTo>
                  <a:lnTo>
                    <a:pt x="9612" y="9605"/>
                  </a:lnTo>
                  <a:lnTo>
                    <a:pt x="20043" y="2577"/>
                  </a:lnTo>
                  <a:lnTo>
                    <a:pt x="32816" y="0"/>
                  </a:lnTo>
                  <a:lnTo>
                    <a:pt x="6092952" y="0"/>
                  </a:lnTo>
                  <a:lnTo>
                    <a:pt x="6105730" y="2577"/>
                  </a:lnTo>
                  <a:lnTo>
                    <a:pt x="6116161" y="9605"/>
                  </a:lnTo>
                  <a:lnTo>
                    <a:pt x="6123191" y="20032"/>
                  </a:lnTo>
                  <a:lnTo>
                    <a:pt x="6125768" y="32804"/>
                  </a:lnTo>
                  <a:lnTo>
                    <a:pt x="6125768" y="548779"/>
                  </a:lnTo>
                  <a:lnTo>
                    <a:pt x="6123191" y="561552"/>
                  </a:lnTo>
                  <a:lnTo>
                    <a:pt x="6116161" y="571984"/>
                  </a:lnTo>
                  <a:lnTo>
                    <a:pt x="6105730" y="579017"/>
                  </a:lnTo>
                  <a:lnTo>
                    <a:pt x="6092952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404041"/>
                </a:solidFill>
                <a:latin typeface="Grammarsaurus" pitchFamily="2" charset="0"/>
              </a:rPr>
              <a:t>Use the digit cards below to complete the calculation.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595683" y="615543"/>
            <a:ext cx="594360" cy="594360"/>
            <a:chOff x="595683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033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033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745604" y="736307"/>
            <a:ext cx="2844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19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3141726" y="2056053"/>
            <a:ext cx="909319" cy="1199515"/>
            <a:chOff x="3141726" y="2056053"/>
            <a:chExt cx="909319" cy="1199515"/>
          </a:xfrm>
        </p:grpSpPr>
        <p:sp>
          <p:nvSpPr>
            <p:cNvPr id="27" name="object 27"/>
            <p:cNvSpPr/>
            <p:nvPr/>
          </p:nvSpPr>
          <p:spPr>
            <a:xfrm>
              <a:off x="3148076" y="2062403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38" y="0"/>
                  </a:moveTo>
                  <a:lnTo>
                    <a:pt x="185165" y="0"/>
                  </a:lnTo>
                  <a:lnTo>
                    <a:pt x="135938" y="6614"/>
                  </a:lnTo>
                  <a:lnTo>
                    <a:pt x="91705" y="25281"/>
                  </a:lnTo>
                  <a:lnTo>
                    <a:pt x="54230" y="54236"/>
                  </a:lnTo>
                  <a:lnTo>
                    <a:pt x="25278" y="91714"/>
                  </a:lnTo>
                  <a:lnTo>
                    <a:pt x="6613" y="135950"/>
                  </a:lnTo>
                  <a:lnTo>
                    <a:pt x="0" y="185178"/>
                  </a:lnTo>
                  <a:lnTo>
                    <a:pt x="0" y="1001585"/>
                  </a:lnTo>
                  <a:lnTo>
                    <a:pt x="6613" y="1050813"/>
                  </a:lnTo>
                  <a:lnTo>
                    <a:pt x="25278" y="1095049"/>
                  </a:lnTo>
                  <a:lnTo>
                    <a:pt x="54230" y="1132527"/>
                  </a:lnTo>
                  <a:lnTo>
                    <a:pt x="91705" y="1161482"/>
                  </a:lnTo>
                  <a:lnTo>
                    <a:pt x="135938" y="1180149"/>
                  </a:lnTo>
                  <a:lnTo>
                    <a:pt x="185165" y="1186764"/>
                  </a:lnTo>
                  <a:lnTo>
                    <a:pt x="711238" y="1186764"/>
                  </a:lnTo>
                  <a:lnTo>
                    <a:pt x="760466" y="1180149"/>
                  </a:lnTo>
                  <a:lnTo>
                    <a:pt x="804702" y="1161482"/>
                  </a:lnTo>
                  <a:lnTo>
                    <a:pt x="842179" y="1132527"/>
                  </a:lnTo>
                  <a:lnTo>
                    <a:pt x="871134" y="1095049"/>
                  </a:lnTo>
                  <a:lnTo>
                    <a:pt x="889802" y="1050813"/>
                  </a:lnTo>
                  <a:lnTo>
                    <a:pt x="896416" y="1001585"/>
                  </a:lnTo>
                  <a:lnTo>
                    <a:pt x="896416" y="185178"/>
                  </a:lnTo>
                  <a:lnTo>
                    <a:pt x="889802" y="135950"/>
                  </a:lnTo>
                  <a:lnTo>
                    <a:pt x="871134" y="91714"/>
                  </a:lnTo>
                  <a:lnTo>
                    <a:pt x="842179" y="54236"/>
                  </a:lnTo>
                  <a:lnTo>
                    <a:pt x="804702" y="25281"/>
                  </a:lnTo>
                  <a:lnTo>
                    <a:pt x="760466" y="6614"/>
                  </a:lnTo>
                  <a:lnTo>
                    <a:pt x="7112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148076" y="2062403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38" y="1186764"/>
                  </a:moveTo>
                  <a:lnTo>
                    <a:pt x="185165" y="1186764"/>
                  </a:lnTo>
                  <a:lnTo>
                    <a:pt x="135938" y="1180149"/>
                  </a:lnTo>
                  <a:lnTo>
                    <a:pt x="91705" y="1161482"/>
                  </a:lnTo>
                  <a:lnTo>
                    <a:pt x="54230" y="1132527"/>
                  </a:lnTo>
                  <a:lnTo>
                    <a:pt x="25278" y="1095049"/>
                  </a:lnTo>
                  <a:lnTo>
                    <a:pt x="6613" y="1050813"/>
                  </a:lnTo>
                  <a:lnTo>
                    <a:pt x="0" y="1001585"/>
                  </a:lnTo>
                  <a:lnTo>
                    <a:pt x="0" y="185178"/>
                  </a:lnTo>
                  <a:lnTo>
                    <a:pt x="6613" y="135950"/>
                  </a:lnTo>
                  <a:lnTo>
                    <a:pt x="25278" y="91714"/>
                  </a:lnTo>
                  <a:lnTo>
                    <a:pt x="54230" y="54236"/>
                  </a:lnTo>
                  <a:lnTo>
                    <a:pt x="91705" y="25281"/>
                  </a:lnTo>
                  <a:lnTo>
                    <a:pt x="135938" y="6614"/>
                  </a:lnTo>
                  <a:lnTo>
                    <a:pt x="185165" y="0"/>
                  </a:lnTo>
                  <a:lnTo>
                    <a:pt x="711238" y="0"/>
                  </a:lnTo>
                  <a:lnTo>
                    <a:pt x="760466" y="6614"/>
                  </a:lnTo>
                  <a:lnTo>
                    <a:pt x="804702" y="25281"/>
                  </a:lnTo>
                  <a:lnTo>
                    <a:pt x="842179" y="54236"/>
                  </a:lnTo>
                  <a:lnTo>
                    <a:pt x="871134" y="91714"/>
                  </a:lnTo>
                  <a:lnTo>
                    <a:pt x="889802" y="135950"/>
                  </a:lnTo>
                  <a:lnTo>
                    <a:pt x="896416" y="185178"/>
                  </a:lnTo>
                  <a:lnTo>
                    <a:pt x="896416" y="1001585"/>
                  </a:lnTo>
                  <a:lnTo>
                    <a:pt x="889802" y="1050813"/>
                  </a:lnTo>
                  <a:lnTo>
                    <a:pt x="871134" y="1095049"/>
                  </a:lnTo>
                  <a:lnTo>
                    <a:pt x="842179" y="1132527"/>
                  </a:lnTo>
                  <a:lnTo>
                    <a:pt x="804702" y="1161482"/>
                  </a:lnTo>
                  <a:lnTo>
                    <a:pt x="760466" y="1180149"/>
                  </a:lnTo>
                  <a:lnTo>
                    <a:pt x="711238" y="118676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492931" y="2411844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</a:t>
            </a:r>
            <a:endParaRPr sz="2600" dirty="0">
              <a:latin typeface="Grammarsaurus" pitchFamily="2" charset="0"/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4808207" y="2056053"/>
            <a:ext cx="909319" cy="1199515"/>
            <a:chOff x="4808207" y="2056053"/>
            <a:chExt cx="909319" cy="1199515"/>
          </a:xfrm>
        </p:grpSpPr>
        <p:sp>
          <p:nvSpPr>
            <p:cNvPr id="31" name="object 31"/>
            <p:cNvSpPr/>
            <p:nvPr/>
          </p:nvSpPr>
          <p:spPr>
            <a:xfrm>
              <a:off x="4814557" y="2062403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38" y="0"/>
                  </a:moveTo>
                  <a:lnTo>
                    <a:pt x="185178" y="0"/>
                  </a:lnTo>
                  <a:lnTo>
                    <a:pt x="135945" y="6614"/>
                  </a:lnTo>
                  <a:lnTo>
                    <a:pt x="91709" y="25281"/>
                  </a:lnTo>
                  <a:lnTo>
                    <a:pt x="54232" y="54236"/>
                  </a:lnTo>
                  <a:lnTo>
                    <a:pt x="25279" y="91714"/>
                  </a:lnTo>
                  <a:lnTo>
                    <a:pt x="6613" y="135950"/>
                  </a:lnTo>
                  <a:lnTo>
                    <a:pt x="0" y="185178"/>
                  </a:lnTo>
                  <a:lnTo>
                    <a:pt x="0" y="1001585"/>
                  </a:lnTo>
                  <a:lnTo>
                    <a:pt x="6613" y="1050813"/>
                  </a:lnTo>
                  <a:lnTo>
                    <a:pt x="25279" y="1095049"/>
                  </a:lnTo>
                  <a:lnTo>
                    <a:pt x="54232" y="1132527"/>
                  </a:lnTo>
                  <a:lnTo>
                    <a:pt x="91709" y="1161482"/>
                  </a:lnTo>
                  <a:lnTo>
                    <a:pt x="135945" y="1180149"/>
                  </a:lnTo>
                  <a:lnTo>
                    <a:pt x="185178" y="1186764"/>
                  </a:lnTo>
                  <a:lnTo>
                    <a:pt x="711238" y="1186764"/>
                  </a:lnTo>
                  <a:lnTo>
                    <a:pt x="760466" y="1180149"/>
                  </a:lnTo>
                  <a:lnTo>
                    <a:pt x="804702" y="1161482"/>
                  </a:lnTo>
                  <a:lnTo>
                    <a:pt x="842179" y="1132527"/>
                  </a:lnTo>
                  <a:lnTo>
                    <a:pt x="871134" y="1095049"/>
                  </a:lnTo>
                  <a:lnTo>
                    <a:pt x="889802" y="1050813"/>
                  </a:lnTo>
                  <a:lnTo>
                    <a:pt x="896416" y="1001585"/>
                  </a:lnTo>
                  <a:lnTo>
                    <a:pt x="896416" y="185178"/>
                  </a:lnTo>
                  <a:lnTo>
                    <a:pt x="889802" y="135950"/>
                  </a:lnTo>
                  <a:lnTo>
                    <a:pt x="871134" y="91714"/>
                  </a:lnTo>
                  <a:lnTo>
                    <a:pt x="842179" y="54236"/>
                  </a:lnTo>
                  <a:lnTo>
                    <a:pt x="804702" y="25281"/>
                  </a:lnTo>
                  <a:lnTo>
                    <a:pt x="760466" y="6614"/>
                  </a:lnTo>
                  <a:lnTo>
                    <a:pt x="7112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814557" y="2062403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38" y="1186764"/>
                  </a:moveTo>
                  <a:lnTo>
                    <a:pt x="185178" y="1186764"/>
                  </a:lnTo>
                  <a:lnTo>
                    <a:pt x="135945" y="1180149"/>
                  </a:lnTo>
                  <a:lnTo>
                    <a:pt x="91709" y="1161482"/>
                  </a:lnTo>
                  <a:lnTo>
                    <a:pt x="54232" y="1132527"/>
                  </a:lnTo>
                  <a:lnTo>
                    <a:pt x="25279" y="1095049"/>
                  </a:lnTo>
                  <a:lnTo>
                    <a:pt x="6613" y="1050813"/>
                  </a:lnTo>
                  <a:lnTo>
                    <a:pt x="0" y="1001585"/>
                  </a:lnTo>
                  <a:lnTo>
                    <a:pt x="0" y="185178"/>
                  </a:lnTo>
                  <a:lnTo>
                    <a:pt x="6613" y="135950"/>
                  </a:lnTo>
                  <a:lnTo>
                    <a:pt x="25279" y="91714"/>
                  </a:lnTo>
                  <a:lnTo>
                    <a:pt x="54232" y="54236"/>
                  </a:lnTo>
                  <a:lnTo>
                    <a:pt x="91709" y="25281"/>
                  </a:lnTo>
                  <a:lnTo>
                    <a:pt x="135945" y="6614"/>
                  </a:lnTo>
                  <a:lnTo>
                    <a:pt x="185178" y="0"/>
                  </a:lnTo>
                  <a:lnTo>
                    <a:pt x="711238" y="0"/>
                  </a:lnTo>
                  <a:lnTo>
                    <a:pt x="760466" y="6614"/>
                  </a:lnTo>
                  <a:lnTo>
                    <a:pt x="804702" y="25281"/>
                  </a:lnTo>
                  <a:lnTo>
                    <a:pt x="842179" y="54236"/>
                  </a:lnTo>
                  <a:lnTo>
                    <a:pt x="871134" y="91714"/>
                  </a:lnTo>
                  <a:lnTo>
                    <a:pt x="889802" y="135950"/>
                  </a:lnTo>
                  <a:lnTo>
                    <a:pt x="896416" y="185178"/>
                  </a:lnTo>
                  <a:lnTo>
                    <a:pt x="896416" y="1001585"/>
                  </a:lnTo>
                  <a:lnTo>
                    <a:pt x="889802" y="1050813"/>
                  </a:lnTo>
                  <a:lnTo>
                    <a:pt x="871134" y="1095049"/>
                  </a:lnTo>
                  <a:lnTo>
                    <a:pt x="842179" y="1132527"/>
                  </a:lnTo>
                  <a:lnTo>
                    <a:pt x="804702" y="1161482"/>
                  </a:lnTo>
                  <a:lnTo>
                    <a:pt x="760466" y="1180149"/>
                  </a:lnTo>
                  <a:lnTo>
                    <a:pt x="711238" y="118676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5159425" y="2411844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7</a:t>
            </a:r>
            <a:endParaRPr sz="2600">
              <a:latin typeface="Grammarsaurus" pitchFamily="2" charset="0"/>
              <a:cs typeface="Arial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6474675" y="2056053"/>
            <a:ext cx="909319" cy="1199515"/>
            <a:chOff x="6474675" y="2056053"/>
            <a:chExt cx="909319" cy="1199515"/>
          </a:xfrm>
        </p:grpSpPr>
        <p:sp>
          <p:nvSpPr>
            <p:cNvPr id="35" name="object 35"/>
            <p:cNvSpPr/>
            <p:nvPr/>
          </p:nvSpPr>
          <p:spPr>
            <a:xfrm>
              <a:off x="6481025" y="2062403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38" y="0"/>
                  </a:moveTo>
                  <a:lnTo>
                    <a:pt x="185178" y="0"/>
                  </a:lnTo>
                  <a:lnTo>
                    <a:pt x="135950" y="6614"/>
                  </a:lnTo>
                  <a:lnTo>
                    <a:pt x="91714" y="25281"/>
                  </a:lnTo>
                  <a:lnTo>
                    <a:pt x="54236" y="54236"/>
                  </a:lnTo>
                  <a:lnTo>
                    <a:pt x="25281" y="91714"/>
                  </a:lnTo>
                  <a:lnTo>
                    <a:pt x="6614" y="135950"/>
                  </a:lnTo>
                  <a:lnTo>
                    <a:pt x="0" y="185178"/>
                  </a:lnTo>
                  <a:lnTo>
                    <a:pt x="0" y="1001585"/>
                  </a:lnTo>
                  <a:lnTo>
                    <a:pt x="6614" y="1050813"/>
                  </a:lnTo>
                  <a:lnTo>
                    <a:pt x="25281" y="1095049"/>
                  </a:lnTo>
                  <a:lnTo>
                    <a:pt x="54236" y="1132527"/>
                  </a:lnTo>
                  <a:lnTo>
                    <a:pt x="91714" y="1161482"/>
                  </a:lnTo>
                  <a:lnTo>
                    <a:pt x="135950" y="1180149"/>
                  </a:lnTo>
                  <a:lnTo>
                    <a:pt x="185178" y="1186764"/>
                  </a:lnTo>
                  <a:lnTo>
                    <a:pt x="711238" y="1186764"/>
                  </a:lnTo>
                  <a:lnTo>
                    <a:pt x="760470" y="1180149"/>
                  </a:lnTo>
                  <a:lnTo>
                    <a:pt x="804707" y="1161482"/>
                  </a:lnTo>
                  <a:lnTo>
                    <a:pt x="842184" y="1132527"/>
                  </a:lnTo>
                  <a:lnTo>
                    <a:pt x="871137" y="1095049"/>
                  </a:lnTo>
                  <a:lnTo>
                    <a:pt x="889803" y="1050813"/>
                  </a:lnTo>
                  <a:lnTo>
                    <a:pt x="896416" y="1001585"/>
                  </a:lnTo>
                  <a:lnTo>
                    <a:pt x="896416" y="185178"/>
                  </a:lnTo>
                  <a:lnTo>
                    <a:pt x="889803" y="135950"/>
                  </a:lnTo>
                  <a:lnTo>
                    <a:pt x="871137" y="91714"/>
                  </a:lnTo>
                  <a:lnTo>
                    <a:pt x="842184" y="54236"/>
                  </a:lnTo>
                  <a:lnTo>
                    <a:pt x="804707" y="25281"/>
                  </a:lnTo>
                  <a:lnTo>
                    <a:pt x="760470" y="6614"/>
                  </a:lnTo>
                  <a:lnTo>
                    <a:pt x="7112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481025" y="2062403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38" y="1186764"/>
                  </a:moveTo>
                  <a:lnTo>
                    <a:pt x="185178" y="1186764"/>
                  </a:lnTo>
                  <a:lnTo>
                    <a:pt x="135950" y="1180149"/>
                  </a:lnTo>
                  <a:lnTo>
                    <a:pt x="91714" y="1161482"/>
                  </a:lnTo>
                  <a:lnTo>
                    <a:pt x="54236" y="1132527"/>
                  </a:lnTo>
                  <a:lnTo>
                    <a:pt x="25281" y="1095049"/>
                  </a:lnTo>
                  <a:lnTo>
                    <a:pt x="6614" y="1050813"/>
                  </a:lnTo>
                  <a:lnTo>
                    <a:pt x="0" y="1001585"/>
                  </a:lnTo>
                  <a:lnTo>
                    <a:pt x="0" y="185178"/>
                  </a:lnTo>
                  <a:lnTo>
                    <a:pt x="6614" y="135950"/>
                  </a:lnTo>
                  <a:lnTo>
                    <a:pt x="25281" y="91714"/>
                  </a:lnTo>
                  <a:lnTo>
                    <a:pt x="54236" y="54236"/>
                  </a:lnTo>
                  <a:lnTo>
                    <a:pt x="91714" y="25281"/>
                  </a:lnTo>
                  <a:lnTo>
                    <a:pt x="135950" y="6614"/>
                  </a:lnTo>
                  <a:lnTo>
                    <a:pt x="185178" y="0"/>
                  </a:lnTo>
                  <a:lnTo>
                    <a:pt x="711238" y="0"/>
                  </a:lnTo>
                  <a:lnTo>
                    <a:pt x="760470" y="6614"/>
                  </a:lnTo>
                  <a:lnTo>
                    <a:pt x="804707" y="25281"/>
                  </a:lnTo>
                  <a:lnTo>
                    <a:pt x="842184" y="54236"/>
                  </a:lnTo>
                  <a:lnTo>
                    <a:pt x="871137" y="91714"/>
                  </a:lnTo>
                  <a:lnTo>
                    <a:pt x="889803" y="135950"/>
                  </a:lnTo>
                  <a:lnTo>
                    <a:pt x="896416" y="185178"/>
                  </a:lnTo>
                  <a:lnTo>
                    <a:pt x="896416" y="1001585"/>
                  </a:lnTo>
                  <a:lnTo>
                    <a:pt x="889803" y="1050813"/>
                  </a:lnTo>
                  <a:lnTo>
                    <a:pt x="871137" y="1095049"/>
                  </a:lnTo>
                  <a:lnTo>
                    <a:pt x="842184" y="1132527"/>
                  </a:lnTo>
                  <a:lnTo>
                    <a:pt x="804707" y="1161482"/>
                  </a:lnTo>
                  <a:lnTo>
                    <a:pt x="760470" y="1180149"/>
                  </a:lnTo>
                  <a:lnTo>
                    <a:pt x="711238" y="118676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6825907" y="2411844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</a:t>
            </a:r>
            <a:endParaRPr sz="2600">
              <a:latin typeface="Grammarsaurus" pitchFamily="2" charset="0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8141157" y="2056053"/>
            <a:ext cx="909319" cy="1199515"/>
            <a:chOff x="8141157" y="2056053"/>
            <a:chExt cx="909319" cy="1199515"/>
          </a:xfrm>
        </p:grpSpPr>
        <p:sp>
          <p:nvSpPr>
            <p:cNvPr id="39" name="object 39"/>
            <p:cNvSpPr/>
            <p:nvPr/>
          </p:nvSpPr>
          <p:spPr>
            <a:xfrm>
              <a:off x="8147507" y="2062403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50" y="0"/>
                  </a:moveTo>
                  <a:lnTo>
                    <a:pt x="185178" y="0"/>
                  </a:lnTo>
                  <a:lnTo>
                    <a:pt x="135950" y="6614"/>
                  </a:lnTo>
                  <a:lnTo>
                    <a:pt x="91714" y="25281"/>
                  </a:lnTo>
                  <a:lnTo>
                    <a:pt x="54236" y="54236"/>
                  </a:lnTo>
                  <a:lnTo>
                    <a:pt x="25281" y="91714"/>
                  </a:lnTo>
                  <a:lnTo>
                    <a:pt x="6614" y="135950"/>
                  </a:lnTo>
                  <a:lnTo>
                    <a:pt x="0" y="185178"/>
                  </a:lnTo>
                  <a:lnTo>
                    <a:pt x="0" y="1001585"/>
                  </a:lnTo>
                  <a:lnTo>
                    <a:pt x="6614" y="1050813"/>
                  </a:lnTo>
                  <a:lnTo>
                    <a:pt x="25281" y="1095049"/>
                  </a:lnTo>
                  <a:lnTo>
                    <a:pt x="54236" y="1132527"/>
                  </a:lnTo>
                  <a:lnTo>
                    <a:pt x="91714" y="1161482"/>
                  </a:lnTo>
                  <a:lnTo>
                    <a:pt x="135950" y="1180149"/>
                  </a:lnTo>
                  <a:lnTo>
                    <a:pt x="185178" y="1186764"/>
                  </a:lnTo>
                  <a:lnTo>
                    <a:pt x="711250" y="1186764"/>
                  </a:lnTo>
                  <a:lnTo>
                    <a:pt x="760478" y="1180149"/>
                  </a:lnTo>
                  <a:lnTo>
                    <a:pt x="804711" y="1161482"/>
                  </a:lnTo>
                  <a:lnTo>
                    <a:pt x="842186" y="1132527"/>
                  </a:lnTo>
                  <a:lnTo>
                    <a:pt x="871138" y="1095049"/>
                  </a:lnTo>
                  <a:lnTo>
                    <a:pt x="889803" y="1050813"/>
                  </a:lnTo>
                  <a:lnTo>
                    <a:pt x="896416" y="1001585"/>
                  </a:lnTo>
                  <a:lnTo>
                    <a:pt x="896416" y="185178"/>
                  </a:lnTo>
                  <a:lnTo>
                    <a:pt x="889803" y="135950"/>
                  </a:lnTo>
                  <a:lnTo>
                    <a:pt x="871138" y="91714"/>
                  </a:lnTo>
                  <a:lnTo>
                    <a:pt x="842186" y="54236"/>
                  </a:lnTo>
                  <a:lnTo>
                    <a:pt x="804711" y="25281"/>
                  </a:lnTo>
                  <a:lnTo>
                    <a:pt x="760478" y="6614"/>
                  </a:lnTo>
                  <a:lnTo>
                    <a:pt x="7112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8147507" y="2062403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50" y="1186764"/>
                  </a:moveTo>
                  <a:lnTo>
                    <a:pt x="185178" y="1186764"/>
                  </a:lnTo>
                  <a:lnTo>
                    <a:pt x="135950" y="1180149"/>
                  </a:lnTo>
                  <a:lnTo>
                    <a:pt x="91714" y="1161482"/>
                  </a:lnTo>
                  <a:lnTo>
                    <a:pt x="54236" y="1132527"/>
                  </a:lnTo>
                  <a:lnTo>
                    <a:pt x="25281" y="1095049"/>
                  </a:lnTo>
                  <a:lnTo>
                    <a:pt x="6614" y="1050813"/>
                  </a:lnTo>
                  <a:lnTo>
                    <a:pt x="0" y="1001585"/>
                  </a:lnTo>
                  <a:lnTo>
                    <a:pt x="0" y="185178"/>
                  </a:lnTo>
                  <a:lnTo>
                    <a:pt x="6614" y="135950"/>
                  </a:lnTo>
                  <a:lnTo>
                    <a:pt x="25281" y="91714"/>
                  </a:lnTo>
                  <a:lnTo>
                    <a:pt x="54236" y="54236"/>
                  </a:lnTo>
                  <a:lnTo>
                    <a:pt x="91714" y="25281"/>
                  </a:lnTo>
                  <a:lnTo>
                    <a:pt x="135950" y="6614"/>
                  </a:lnTo>
                  <a:lnTo>
                    <a:pt x="185178" y="0"/>
                  </a:lnTo>
                  <a:lnTo>
                    <a:pt x="711250" y="0"/>
                  </a:lnTo>
                  <a:lnTo>
                    <a:pt x="760478" y="6614"/>
                  </a:lnTo>
                  <a:lnTo>
                    <a:pt x="804711" y="25281"/>
                  </a:lnTo>
                  <a:lnTo>
                    <a:pt x="842186" y="54236"/>
                  </a:lnTo>
                  <a:lnTo>
                    <a:pt x="871138" y="91714"/>
                  </a:lnTo>
                  <a:lnTo>
                    <a:pt x="889803" y="135950"/>
                  </a:lnTo>
                  <a:lnTo>
                    <a:pt x="896416" y="185178"/>
                  </a:lnTo>
                  <a:lnTo>
                    <a:pt x="896416" y="1001585"/>
                  </a:lnTo>
                  <a:lnTo>
                    <a:pt x="889803" y="1050813"/>
                  </a:lnTo>
                  <a:lnTo>
                    <a:pt x="871138" y="1095049"/>
                  </a:lnTo>
                  <a:lnTo>
                    <a:pt x="842186" y="1132527"/>
                  </a:lnTo>
                  <a:lnTo>
                    <a:pt x="804711" y="1161482"/>
                  </a:lnTo>
                  <a:lnTo>
                    <a:pt x="760478" y="1180149"/>
                  </a:lnTo>
                  <a:lnTo>
                    <a:pt x="711250" y="118676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8492375" y="2411844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5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995403" y="4457103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–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794662" y="4457103"/>
            <a:ext cx="2070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600">
              <a:latin typeface="Grammarsaurus" pitchFamily="2" charset="0"/>
              <a:cs typeface="Arial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2942678" y="4101731"/>
            <a:ext cx="6309360" cy="1199515"/>
            <a:chOff x="2942678" y="4101731"/>
            <a:chExt cx="6309360" cy="1199515"/>
          </a:xfrm>
        </p:grpSpPr>
        <p:sp>
          <p:nvSpPr>
            <p:cNvPr id="45" name="object 45"/>
            <p:cNvSpPr/>
            <p:nvPr/>
          </p:nvSpPr>
          <p:spPr>
            <a:xfrm>
              <a:off x="4750854" y="4108081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38" y="0"/>
                  </a:moveTo>
                  <a:lnTo>
                    <a:pt x="185178" y="0"/>
                  </a:lnTo>
                  <a:lnTo>
                    <a:pt x="135950" y="6614"/>
                  </a:lnTo>
                  <a:lnTo>
                    <a:pt x="91714" y="25281"/>
                  </a:lnTo>
                  <a:lnTo>
                    <a:pt x="54236" y="54236"/>
                  </a:lnTo>
                  <a:lnTo>
                    <a:pt x="25281" y="91714"/>
                  </a:lnTo>
                  <a:lnTo>
                    <a:pt x="6614" y="135950"/>
                  </a:lnTo>
                  <a:lnTo>
                    <a:pt x="0" y="185178"/>
                  </a:lnTo>
                  <a:lnTo>
                    <a:pt x="0" y="1001585"/>
                  </a:lnTo>
                  <a:lnTo>
                    <a:pt x="6614" y="1050813"/>
                  </a:lnTo>
                  <a:lnTo>
                    <a:pt x="25281" y="1095049"/>
                  </a:lnTo>
                  <a:lnTo>
                    <a:pt x="54236" y="1132527"/>
                  </a:lnTo>
                  <a:lnTo>
                    <a:pt x="91714" y="1161482"/>
                  </a:lnTo>
                  <a:lnTo>
                    <a:pt x="135950" y="1180149"/>
                  </a:lnTo>
                  <a:lnTo>
                    <a:pt x="185178" y="1186764"/>
                  </a:lnTo>
                  <a:lnTo>
                    <a:pt x="711238" y="1186764"/>
                  </a:lnTo>
                  <a:lnTo>
                    <a:pt x="760466" y="1180149"/>
                  </a:lnTo>
                  <a:lnTo>
                    <a:pt x="804702" y="1161482"/>
                  </a:lnTo>
                  <a:lnTo>
                    <a:pt x="842179" y="1132527"/>
                  </a:lnTo>
                  <a:lnTo>
                    <a:pt x="871134" y="1095049"/>
                  </a:lnTo>
                  <a:lnTo>
                    <a:pt x="889802" y="1050813"/>
                  </a:lnTo>
                  <a:lnTo>
                    <a:pt x="896416" y="1001585"/>
                  </a:lnTo>
                  <a:lnTo>
                    <a:pt x="896416" y="185178"/>
                  </a:lnTo>
                  <a:lnTo>
                    <a:pt x="889802" y="135950"/>
                  </a:lnTo>
                  <a:lnTo>
                    <a:pt x="871134" y="91714"/>
                  </a:lnTo>
                  <a:lnTo>
                    <a:pt x="842179" y="54236"/>
                  </a:lnTo>
                  <a:lnTo>
                    <a:pt x="804702" y="25281"/>
                  </a:lnTo>
                  <a:lnTo>
                    <a:pt x="760466" y="6614"/>
                  </a:lnTo>
                  <a:lnTo>
                    <a:pt x="7112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750854" y="4108081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38" y="1186764"/>
                  </a:moveTo>
                  <a:lnTo>
                    <a:pt x="185178" y="1186764"/>
                  </a:lnTo>
                  <a:lnTo>
                    <a:pt x="135950" y="1180149"/>
                  </a:lnTo>
                  <a:lnTo>
                    <a:pt x="91714" y="1161482"/>
                  </a:lnTo>
                  <a:lnTo>
                    <a:pt x="54236" y="1132527"/>
                  </a:lnTo>
                  <a:lnTo>
                    <a:pt x="25281" y="1095049"/>
                  </a:lnTo>
                  <a:lnTo>
                    <a:pt x="6614" y="1050813"/>
                  </a:lnTo>
                  <a:lnTo>
                    <a:pt x="0" y="1001585"/>
                  </a:lnTo>
                  <a:lnTo>
                    <a:pt x="0" y="185178"/>
                  </a:lnTo>
                  <a:lnTo>
                    <a:pt x="6614" y="135950"/>
                  </a:lnTo>
                  <a:lnTo>
                    <a:pt x="25281" y="91714"/>
                  </a:lnTo>
                  <a:lnTo>
                    <a:pt x="54236" y="54236"/>
                  </a:lnTo>
                  <a:lnTo>
                    <a:pt x="91714" y="25281"/>
                  </a:lnTo>
                  <a:lnTo>
                    <a:pt x="135950" y="6614"/>
                  </a:lnTo>
                  <a:lnTo>
                    <a:pt x="185178" y="0"/>
                  </a:lnTo>
                  <a:lnTo>
                    <a:pt x="711238" y="0"/>
                  </a:lnTo>
                  <a:lnTo>
                    <a:pt x="760466" y="6614"/>
                  </a:lnTo>
                  <a:lnTo>
                    <a:pt x="804702" y="25281"/>
                  </a:lnTo>
                  <a:lnTo>
                    <a:pt x="842179" y="54236"/>
                  </a:lnTo>
                  <a:lnTo>
                    <a:pt x="871134" y="91714"/>
                  </a:lnTo>
                  <a:lnTo>
                    <a:pt x="889802" y="135950"/>
                  </a:lnTo>
                  <a:lnTo>
                    <a:pt x="896416" y="185178"/>
                  </a:lnTo>
                  <a:lnTo>
                    <a:pt x="896416" y="1001585"/>
                  </a:lnTo>
                  <a:lnTo>
                    <a:pt x="889802" y="1050813"/>
                  </a:lnTo>
                  <a:lnTo>
                    <a:pt x="871134" y="1095049"/>
                  </a:lnTo>
                  <a:lnTo>
                    <a:pt x="842179" y="1132527"/>
                  </a:lnTo>
                  <a:lnTo>
                    <a:pt x="804702" y="1161482"/>
                  </a:lnTo>
                  <a:lnTo>
                    <a:pt x="760466" y="1180149"/>
                  </a:lnTo>
                  <a:lnTo>
                    <a:pt x="711238" y="118676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949028" y="4108081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50" y="0"/>
                  </a:moveTo>
                  <a:lnTo>
                    <a:pt x="185178" y="0"/>
                  </a:lnTo>
                  <a:lnTo>
                    <a:pt x="135950" y="6614"/>
                  </a:lnTo>
                  <a:lnTo>
                    <a:pt x="91714" y="25281"/>
                  </a:lnTo>
                  <a:lnTo>
                    <a:pt x="54236" y="54236"/>
                  </a:lnTo>
                  <a:lnTo>
                    <a:pt x="25281" y="91714"/>
                  </a:lnTo>
                  <a:lnTo>
                    <a:pt x="6614" y="135950"/>
                  </a:lnTo>
                  <a:lnTo>
                    <a:pt x="0" y="185178"/>
                  </a:lnTo>
                  <a:lnTo>
                    <a:pt x="0" y="1001585"/>
                  </a:lnTo>
                  <a:lnTo>
                    <a:pt x="6614" y="1050813"/>
                  </a:lnTo>
                  <a:lnTo>
                    <a:pt x="25281" y="1095049"/>
                  </a:lnTo>
                  <a:lnTo>
                    <a:pt x="54236" y="1132527"/>
                  </a:lnTo>
                  <a:lnTo>
                    <a:pt x="91714" y="1161482"/>
                  </a:lnTo>
                  <a:lnTo>
                    <a:pt x="135950" y="1180149"/>
                  </a:lnTo>
                  <a:lnTo>
                    <a:pt x="185178" y="1186764"/>
                  </a:lnTo>
                  <a:lnTo>
                    <a:pt x="711250" y="1186764"/>
                  </a:lnTo>
                  <a:lnTo>
                    <a:pt x="760479" y="1180149"/>
                  </a:lnTo>
                  <a:lnTo>
                    <a:pt x="804714" y="1161482"/>
                  </a:lnTo>
                  <a:lnTo>
                    <a:pt x="842192" y="1132527"/>
                  </a:lnTo>
                  <a:lnTo>
                    <a:pt x="871147" y="1095049"/>
                  </a:lnTo>
                  <a:lnTo>
                    <a:pt x="889814" y="1050813"/>
                  </a:lnTo>
                  <a:lnTo>
                    <a:pt x="896429" y="1001585"/>
                  </a:lnTo>
                  <a:lnTo>
                    <a:pt x="896429" y="185178"/>
                  </a:lnTo>
                  <a:lnTo>
                    <a:pt x="889814" y="135950"/>
                  </a:lnTo>
                  <a:lnTo>
                    <a:pt x="871147" y="91714"/>
                  </a:lnTo>
                  <a:lnTo>
                    <a:pt x="842192" y="54236"/>
                  </a:lnTo>
                  <a:lnTo>
                    <a:pt x="804714" y="25281"/>
                  </a:lnTo>
                  <a:lnTo>
                    <a:pt x="760479" y="6614"/>
                  </a:lnTo>
                  <a:lnTo>
                    <a:pt x="7112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949028" y="4108081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50" y="1186764"/>
                  </a:moveTo>
                  <a:lnTo>
                    <a:pt x="185178" y="1186764"/>
                  </a:lnTo>
                  <a:lnTo>
                    <a:pt x="135950" y="1180149"/>
                  </a:lnTo>
                  <a:lnTo>
                    <a:pt x="91714" y="1161482"/>
                  </a:lnTo>
                  <a:lnTo>
                    <a:pt x="54236" y="1132527"/>
                  </a:lnTo>
                  <a:lnTo>
                    <a:pt x="25281" y="1095049"/>
                  </a:lnTo>
                  <a:lnTo>
                    <a:pt x="6614" y="1050813"/>
                  </a:lnTo>
                  <a:lnTo>
                    <a:pt x="0" y="1001585"/>
                  </a:lnTo>
                  <a:lnTo>
                    <a:pt x="0" y="185178"/>
                  </a:lnTo>
                  <a:lnTo>
                    <a:pt x="6614" y="135950"/>
                  </a:lnTo>
                  <a:lnTo>
                    <a:pt x="25281" y="91714"/>
                  </a:lnTo>
                  <a:lnTo>
                    <a:pt x="54236" y="54236"/>
                  </a:lnTo>
                  <a:lnTo>
                    <a:pt x="91714" y="25281"/>
                  </a:lnTo>
                  <a:lnTo>
                    <a:pt x="135950" y="6614"/>
                  </a:lnTo>
                  <a:lnTo>
                    <a:pt x="185178" y="0"/>
                  </a:lnTo>
                  <a:lnTo>
                    <a:pt x="711250" y="0"/>
                  </a:lnTo>
                  <a:lnTo>
                    <a:pt x="760479" y="6614"/>
                  </a:lnTo>
                  <a:lnTo>
                    <a:pt x="804714" y="25281"/>
                  </a:lnTo>
                  <a:lnTo>
                    <a:pt x="842192" y="54236"/>
                  </a:lnTo>
                  <a:lnTo>
                    <a:pt x="871147" y="91714"/>
                  </a:lnTo>
                  <a:lnTo>
                    <a:pt x="889814" y="135950"/>
                  </a:lnTo>
                  <a:lnTo>
                    <a:pt x="896429" y="185178"/>
                  </a:lnTo>
                  <a:lnTo>
                    <a:pt x="896429" y="1001585"/>
                  </a:lnTo>
                  <a:lnTo>
                    <a:pt x="889814" y="1050813"/>
                  </a:lnTo>
                  <a:lnTo>
                    <a:pt x="871147" y="1095049"/>
                  </a:lnTo>
                  <a:lnTo>
                    <a:pt x="842192" y="1132527"/>
                  </a:lnTo>
                  <a:lnTo>
                    <a:pt x="804714" y="1161482"/>
                  </a:lnTo>
                  <a:lnTo>
                    <a:pt x="760479" y="1180149"/>
                  </a:lnTo>
                  <a:lnTo>
                    <a:pt x="711250" y="118676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550025" y="4108081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38" y="0"/>
                  </a:moveTo>
                  <a:lnTo>
                    <a:pt x="185178" y="0"/>
                  </a:lnTo>
                  <a:lnTo>
                    <a:pt x="135950" y="6614"/>
                  </a:lnTo>
                  <a:lnTo>
                    <a:pt x="91714" y="25281"/>
                  </a:lnTo>
                  <a:lnTo>
                    <a:pt x="54236" y="54236"/>
                  </a:lnTo>
                  <a:lnTo>
                    <a:pt x="25281" y="91714"/>
                  </a:lnTo>
                  <a:lnTo>
                    <a:pt x="6614" y="135950"/>
                  </a:lnTo>
                  <a:lnTo>
                    <a:pt x="0" y="185178"/>
                  </a:lnTo>
                  <a:lnTo>
                    <a:pt x="0" y="1001585"/>
                  </a:lnTo>
                  <a:lnTo>
                    <a:pt x="6614" y="1050813"/>
                  </a:lnTo>
                  <a:lnTo>
                    <a:pt x="25281" y="1095049"/>
                  </a:lnTo>
                  <a:lnTo>
                    <a:pt x="54236" y="1132527"/>
                  </a:lnTo>
                  <a:lnTo>
                    <a:pt x="91714" y="1161482"/>
                  </a:lnTo>
                  <a:lnTo>
                    <a:pt x="135950" y="1180149"/>
                  </a:lnTo>
                  <a:lnTo>
                    <a:pt x="185178" y="1186764"/>
                  </a:lnTo>
                  <a:lnTo>
                    <a:pt x="711238" y="1186764"/>
                  </a:lnTo>
                  <a:lnTo>
                    <a:pt x="760470" y="1180149"/>
                  </a:lnTo>
                  <a:lnTo>
                    <a:pt x="804707" y="1161482"/>
                  </a:lnTo>
                  <a:lnTo>
                    <a:pt x="842184" y="1132527"/>
                  </a:lnTo>
                  <a:lnTo>
                    <a:pt x="871137" y="1095049"/>
                  </a:lnTo>
                  <a:lnTo>
                    <a:pt x="889803" y="1050813"/>
                  </a:lnTo>
                  <a:lnTo>
                    <a:pt x="896416" y="1001585"/>
                  </a:lnTo>
                  <a:lnTo>
                    <a:pt x="896416" y="185178"/>
                  </a:lnTo>
                  <a:lnTo>
                    <a:pt x="889803" y="135950"/>
                  </a:lnTo>
                  <a:lnTo>
                    <a:pt x="871137" y="91714"/>
                  </a:lnTo>
                  <a:lnTo>
                    <a:pt x="842184" y="54236"/>
                  </a:lnTo>
                  <a:lnTo>
                    <a:pt x="804707" y="25281"/>
                  </a:lnTo>
                  <a:lnTo>
                    <a:pt x="760470" y="6614"/>
                  </a:lnTo>
                  <a:lnTo>
                    <a:pt x="7112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550025" y="4108081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38" y="1186764"/>
                  </a:moveTo>
                  <a:lnTo>
                    <a:pt x="185178" y="1186764"/>
                  </a:lnTo>
                  <a:lnTo>
                    <a:pt x="135950" y="1180149"/>
                  </a:lnTo>
                  <a:lnTo>
                    <a:pt x="91714" y="1161482"/>
                  </a:lnTo>
                  <a:lnTo>
                    <a:pt x="54236" y="1132527"/>
                  </a:lnTo>
                  <a:lnTo>
                    <a:pt x="25281" y="1095049"/>
                  </a:lnTo>
                  <a:lnTo>
                    <a:pt x="6614" y="1050813"/>
                  </a:lnTo>
                  <a:lnTo>
                    <a:pt x="0" y="1001585"/>
                  </a:lnTo>
                  <a:lnTo>
                    <a:pt x="0" y="185178"/>
                  </a:lnTo>
                  <a:lnTo>
                    <a:pt x="6614" y="135950"/>
                  </a:lnTo>
                  <a:lnTo>
                    <a:pt x="25281" y="91714"/>
                  </a:lnTo>
                  <a:lnTo>
                    <a:pt x="54236" y="54236"/>
                  </a:lnTo>
                  <a:lnTo>
                    <a:pt x="91714" y="25281"/>
                  </a:lnTo>
                  <a:lnTo>
                    <a:pt x="135950" y="6614"/>
                  </a:lnTo>
                  <a:lnTo>
                    <a:pt x="185178" y="0"/>
                  </a:lnTo>
                  <a:lnTo>
                    <a:pt x="711238" y="0"/>
                  </a:lnTo>
                  <a:lnTo>
                    <a:pt x="760470" y="6614"/>
                  </a:lnTo>
                  <a:lnTo>
                    <a:pt x="804707" y="25281"/>
                  </a:lnTo>
                  <a:lnTo>
                    <a:pt x="842184" y="54236"/>
                  </a:lnTo>
                  <a:lnTo>
                    <a:pt x="871137" y="91714"/>
                  </a:lnTo>
                  <a:lnTo>
                    <a:pt x="889803" y="135950"/>
                  </a:lnTo>
                  <a:lnTo>
                    <a:pt x="896416" y="185178"/>
                  </a:lnTo>
                  <a:lnTo>
                    <a:pt x="896416" y="1001585"/>
                  </a:lnTo>
                  <a:lnTo>
                    <a:pt x="889803" y="1050813"/>
                  </a:lnTo>
                  <a:lnTo>
                    <a:pt x="871137" y="1095049"/>
                  </a:lnTo>
                  <a:lnTo>
                    <a:pt x="842184" y="1132527"/>
                  </a:lnTo>
                  <a:lnTo>
                    <a:pt x="804707" y="1161482"/>
                  </a:lnTo>
                  <a:lnTo>
                    <a:pt x="760470" y="1180149"/>
                  </a:lnTo>
                  <a:lnTo>
                    <a:pt x="711238" y="118676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550025" y="4108081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38" y="0"/>
                  </a:moveTo>
                  <a:lnTo>
                    <a:pt x="185178" y="0"/>
                  </a:lnTo>
                  <a:lnTo>
                    <a:pt x="135950" y="6614"/>
                  </a:lnTo>
                  <a:lnTo>
                    <a:pt x="91714" y="25281"/>
                  </a:lnTo>
                  <a:lnTo>
                    <a:pt x="54236" y="54236"/>
                  </a:lnTo>
                  <a:lnTo>
                    <a:pt x="25281" y="91714"/>
                  </a:lnTo>
                  <a:lnTo>
                    <a:pt x="6614" y="135950"/>
                  </a:lnTo>
                  <a:lnTo>
                    <a:pt x="0" y="185178"/>
                  </a:lnTo>
                  <a:lnTo>
                    <a:pt x="0" y="1001585"/>
                  </a:lnTo>
                  <a:lnTo>
                    <a:pt x="6614" y="1050813"/>
                  </a:lnTo>
                  <a:lnTo>
                    <a:pt x="25281" y="1095049"/>
                  </a:lnTo>
                  <a:lnTo>
                    <a:pt x="54236" y="1132527"/>
                  </a:lnTo>
                  <a:lnTo>
                    <a:pt x="91714" y="1161482"/>
                  </a:lnTo>
                  <a:lnTo>
                    <a:pt x="135950" y="1180149"/>
                  </a:lnTo>
                  <a:lnTo>
                    <a:pt x="185178" y="1186764"/>
                  </a:lnTo>
                  <a:lnTo>
                    <a:pt x="711238" y="1186764"/>
                  </a:lnTo>
                  <a:lnTo>
                    <a:pt x="760470" y="1180149"/>
                  </a:lnTo>
                  <a:lnTo>
                    <a:pt x="804707" y="1161482"/>
                  </a:lnTo>
                  <a:lnTo>
                    <a:pt x="842184" y="1132527"/>
                  </a:lnTo>
                  <a:lnTo>
                    <a:pt x="871137" y="1095049"/>
                  </a:lnTo>
                  <a:lnTo>
                    <a:pt x="889803" y="1050813"/>
                  </a:lnTo>
                  <a:lnTo>
                    <a:pt x="896416" y="1001585"/>
                  </a:lnTo>
                  <a:lnTo>
                    <a:pt x="896416" y="185178"/>
                  </a:lnTo>
                  <a:lnTo>
                    <a:pt x="889803" y="135950"/>
                  </a:lnTo>
                  <a:lnTo>
                    <a:pt x="871137" y="91714"/>
                  </a:lnTo>
                  <a:lnTo>
                    <a:pt x="842184" y="54236"/>
                  </a:lnTo>
                  <a:lnTo>
                    <a:pt x="804707" y="25281"/>
                  </a:lnTo>
                  <a:lnTo>
                    <a:pt x="760470" y="6614"/>
                  </a:lnTo>
                  <a:lnTo>
                    <a:pt x="7112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550025" y="4108081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38" y="1186764"/>
                  </a:moveTo>
                  <a:lnTo>
                    <a:pt x="185178" y="1186764"/>
                  </a:lnTo>
                  <a:lnTo>
                    <a:pt x="135950" y="1180149"/>
                  </a:lnTo>
                  <a:lnTo>
                    <a:pt x="91714" y="1161482"/>
                  </a:lnTo>
                  <a:lnTo>
                    <a:pt x="54236" y="1132527"/>
                  </a:lnTo>
                  <a:lnTo>
                    <a:pt x="25281" y="1095049"/>
                  </a:lnTo>
                  <a:lnTo>
                    <a:pt x="6614" y="1050813"/>
                  </a:lnTo>
                  <a:lnTo>
                    <a:pt x="0" y="1001585"/>
                  </a:lnTo>
                  <a:lnTo>
                    <a:pt x="0" y="185178"/>
                  </a:lnTo>
                  <a:lnTo>
                    <a:pt x="6614" y="135950"/>
                  </a:lnTo>
                  <a:lnTo>
                    <a:pt x="25281" y="91714"/>
                  </a:lnTo>
                  <a:lnTo>
                    <a:pt x="54236" y="54236"/>
                  </a:lnTo>
                  <a:lnTo>
                    <a:pt x="91714" y="25281"/>
                  </a:lnTo>
                  <a:lnTo>
                    <a:pt x="135950" y="6614"/>
                  </a:lnTo>
                  <a:lnTo>
                    <a:pt x="185178" y="0"/>
                  </a:lnTo>
                  <a:lnTo>
                    <a:pt x="711238" y="0"/>
                  </a:lnTo>
                  <a:lnTo>
                    <a:pt x="760470" y="6614"/>
                  </a:lnTo>
                  <a:lnTo>
                    <a:pt x="804707" y="25281"/>
                  </a:lnTo>
                  <a:lnTo>
                    <a:pt x="842184" y="54236"/>
                  </a:lnTo>
                  <a:lnTo>
                    <a:pt x="871137" y="91714"/>
                  </a:lnTo>
                  <a:lnTo>
                    <a:pt x="889803" y="135950"/>
                  </a:lnTo>
                  <a:lnTo>
                    <a:pt x="896416" y="185178"/>
                  </a:lnTo>
                  <a:lnTo>
                    <a:pt x="896416" y="1001585"/>
                  </a:lnTo>
                  <a:lnTo>
                    <a:pt x="889803" y="1050813"/>
                  </a:lnTo>
                  <a:lnTo>
                    <a:pt x="871137" y="1095049"/>
                  </a:lnTo>
                  <a:lnTo>
                    <a:pt x="842184" y="1132527"/>
                  </a:lnTo>
                  <a:lnTo>
                    <a:pt x="804707" y="1161482"/>
                  </a:lnTo>
                  <a:lnTo>
                    <a:pt x="760470" y="1180149"/>
                  </a:lnTo>
                  <a:lnTo>
                    <a:pt x="711238" y="118676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8349195" y="4108081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50" y="0"/>
                  </a:moveTo>
                  <a:lnTo>
                    <a:pt x="185178" y="0"/>
                  </a:lnTo>
                  <a:lnTo>
                    <a:pt x="135950" y="6614"/>
                  </a:lnTo>
                  <a:lnTo>
                    <a:pt x="91714" y="25281"/>
                  </a:lnTo>
                  <a:lnTo>
                    <a:pt x="54236" y="54236"/>
                  </a:lnTo>
                  <a:lnTo>
                    <a:pt x="25281" y="91714"/>
                  </a:lnTo>
                  <a:lnTo>
                    <a:pt x="6614" y="135950"/>
                  </a:lnTo>
                  <a:lnTo>
                    <a:pt x="0" y="185178"/>
                  </a:lnTo>
                  <a:lnTo>
                    <a:pt x="0" y="1001585"/>
                  </a:lnTo>
                  <a:lnTo>
                    <a:pt x="6614" y="1050813"/>
                  </a:lnTo>
                  <a:lnTo>
                    <a:pt x="25281" y="1095049"/>
                  </a:lnTo>
                  <a:lnTo>
                    <a:pt x="54236" y="1132527"/>
                  </a:lnTo>
                  <a:lnTo>
                    <a:pt x="91714" y="1161482"/>
                  </a:lnTo>
                  <a:lnTo>
                    <a:pt x="135950" y="1180149"/>
                  </a:lnTo>
                  <a:lnTo>
                    <a:pt x="185178" y="1186764"/>
                  </a:lnTo>
                  <a:lnTo>
                    <a:pt x="711250" y="1186764"/>
                  </a:lnTo>
                  <a:lnTo>
                    <a:pt x="760478" y="1180149"/>
                  </a:lnTo>
                  <a:lnTo>
                    <a:pt x="804711" y="1161482"/>
                  </a:lnTo>
                  <a:lnTo>
                    <a:pt x="842186" y="1132527"/>
                  </a:lnTo>
                  <a:lnTo>
                    <a:pt x="871138" y="1095049"/>
                  </a:lnTo>
                  <a:lnTo>
                    <a:pt x="889803" y="1050813"/>
                  </a:lnTo>
                  <a:lnTo>
                    <a:pt x="896416" y="1001585"/>
                  </a:lnTo>
                  <a:lnTo>
                    <a:pt x="896416" y="185178"/>
                  </a:lnTo>
                  <a:lnTo>
                    <a:pt x="889803" y="135950"/>
                  </a:lnTo>
                  <a:lnTo>
                    <a:pt x="871138" y="91714"/>
                  </a:lnTo>
                  <a:lnTo>
                    <a:pt x="842186" y="54236"/>
                  </a:lnTo>
                  <a:lnTo>
                    <a:pt x="804711" y="25281"/>
                  </a:lnTo>
                  <a:lnTo>
                    <a:pt x="760478" y="6614"/>
                  </a:lnTo>
                  <a:lnTo>
                    <a:pt x="7112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349195" y="4108081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50" y="1186764"/>
                  </a:moveTo>
                  <a:lnTo>
                    <a:pt x="185178" y="1186764"/>
                  </a:lnTo>
                  <a:lnTo>
                    <a:pt x="135950" y="1180149"/>
                  </a:lnTo>
                  <a:lnTo>
                    <a:pt x="91714" y="1161482"/>
                  </a:lnTo>
                  <a:lnTo>
                    <a:pt x="54236" y="1132527"/>
                  </a:lnTo>
                  <a:lnTo>
                    <a:pt x="25281" y="1095049"/>
                  </a:lnTo>
                  <a:lnTo>
                    <a:pt x="6614" y="1050813"/>
                  </a:lnTo>
                  <a:lnTo>
                    <a:pt x="0" y="1001585"/>
                  </a:lnTo>
                  <a:lnTo>
                    <a:pt x="0" y="185178"/>
                  </a:lnTo>
                  <a:lnTo>
                    <a:pt x="6614" y="135950"/>
                  </a:lnTo>
                  <a:lnTo>
                    <a:pt x="25281" y="91714"/>
                  </a:lnTo>
                  <a:lnTo>
                    <a:pt x="54236" y="54236"/>
                  </a:lnTo>
                  <a:lnTo>
                    <a:pt x="91714" y="25281"/>
                  </a:lnTo>
                  <a:lnTo>
                    <a:pt x="135950" y="6614"/>
                  </a:lnTo>
                  <a:lnTo>
                    <a:pt x="185178" y="0"/>
                  </a:lnTo>
                  <a:lnTo>
                    <a:pt x="711250" y="0"/>
                  </a:lnTo>
                  <a:lnTo>
                    <a:pt x="760478" y="6614"/>
                  </a:lnTo>
                  <a:lnTo>
                    <a:pt x="804711" y="25281"/>
                  </a:lnTo>
                  <a:lnTo>
                    <a:pt x="842186" y="54236"/>
                  </a:lnTo>
                  <a:lnTo>
                    <a:pt x="871138" y="91714"/>
                  </a:lnTo>
                  <a:lnTo>
                    <a:pt x="889803" y="135950"/>
                  </a:lnTo>
                  <a:lnTo>
                    <a:pt x="896416" y="185178"/>
                  </a:lnTo>
                  <a:lnTo>
                    <a:pt x="896416" y="1001585"/>
                  </a:lnTo>
                  <a:lnTo>
                    <a:pt x="889803" y="1050813"/>
                  </a:lnTo>
                  <a:lnTo>
                    <a:pt x="871138" y="1095049"/>
                  </a:lnTo>
                  <a:lnTo>
                    <a:pt x="842186" y="1132527"/>
                  </a:lnTo>
                  <a:lnTo>
                    <a:pt x="804711" y="1161482"/>
                  </a:lnTo>
                  <a:lnTo>
                    <a:pt x="760478" y="1180149"/>
                  </a:lnTo>
                  <a:lnTo>
                    <a:pt x="711250" y="118676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8349195" y="4108081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50" y="0"/>
                  </a:moveTo>
                  <a:lnTo>
                    <a:pt x="185178" y="0"/>
                  </a:lnTo>
                  <a:lnTo>
                    <a:pt x="135950" y="6614"/>
                  </a:lnTo>
                  <a:lnTo>
                    <a:pt x="91714" y="25281"/>
                  </a:lnTo>
                  <a:lnTo>
                    <a:pt x="54236" y="54236"/>
                  </a:lnTo>
                  <a:lnTo>
                    <a:pt x="25281" y="91714"/>
                  </a:lnTo>
                  <a:lnTo>
                    <a:pt x="6614" y="135950"/>
                  </a:lnTo>
                  <a:lnTo>
                    <a:pt x="0" y="185178"/>
                  </a:lnTo>
                  <a:lnTo>
                    <a:pt x="0" y="1001585"/>
                  </a:lnTo>
                  <a:lnTo>
                    <a:pt x="6614" y="1050813"/>
                  </a:lnTo>
                  <a:lnTo>
                    <a:pt x="25281" y="1095049"/>
                  </a:lnTo>
                  <a:lnTo>
                    <a:pt x="54236" y="1132527"/>
                  </a:lnTo>
                  <a:lnTo>
                    <a:pt x="91714" y="1161482"/>
                  </a:lnTo>
                  <a:lnTo>
                    <a:pt x="135950" y="1180149"/>
                  </a:lnTo>
                  <a:lnTo>
                    <a:pt x="185178" y="1186764"/>
                  </a:lnTo>
                  <a:lnTo>
                    <a:pt x="711250" y="1186764"/>
                  </a:lnTo>
                  <a:lnTo>
                    <a:pt x="760478" y="1180149"/>
                  </a:lnTo>
                  <a:lnTo>
                    <a:pt x="804711" y="1161482"/>
                  </a:lnTo>
                  <a:lnTo>
                    <a:pt x="842186" y="1132527"/>
                  </a:lnTo>
                  <a:lnTo>
                    <a:pt x="871138" y="1095049"/>
                  </a:lnTo>
                  <a:lnTo>
                    <a:pt x="889803" y="1050813"/>
                  </a:lnTo>
                  <a:lnTo>
                    <a:pt x="896416" y="1001585"/>
                  </a:lnTo>
                  <a:lnTo>
                    <a:pt x="896416" y="185178"/>
                  </a:lnTo>
                  <a:lnTo>
                    <a:pt x="889803" y="135950"/>
                  </a:lnTo>
                  <a:lnTo>
                    <a:pt x="871138" y="91714"/>
                  </a:lnTo>
                  <a:lnTo>
                    <a:pt x="842186" y="54236"/>
                  </a:lnTo>
                  <a:lnTo>
                    <a:pt x="804711" y="25281"/>
                  </a:lnTo>
                  <a:lnTo>
                    <a:pt x="760478" y="6614"/>
                  </a:lnTo>
                  <a:lnTo>
                    <a:pt x="7112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349195" y="4108081"/>
              <a:ext cx="896619" cy="1186815"/>
            </a:xfrm>
            <a:custGeom>
              <a:avLst/>
              <a:gdLst/>
              <a:ahLst/>
              <a:cxnLst/>
              <a:rect l="l" t="t" r="r" b="b"/>
              <a:pathLst>
                <a:path w="896620" h="1186814">
                  <a:moveTo>
                    <a:pt x="711250" y="1186764"/>
                  </a:moveTo>
                  <a:lnTo>
                    <a:pt x="185178" y="1186764"/>
                  </a:lnTo>
                  <a:lnTo>
                    <a:pt x="135950" y="1180149"/>
                  </a:lnTo>
                  <a:lnTo>
                    <a:pt x="91714" y="1161482"/>
                  </a:lnTo>
                  <a:lnTo>
                    <a:pt x="54236" y="1132527"/>
                  </a:lnTo>
                  <a:lnTo>
                    <a:pt x="25281" y="1095049"/>
                  </a:lnTo>
                  <a:lnTo>
                    <a:pt x="6614" y="1050813"/>
                  </a:lnTo>
                  <a:lnTo>
                    <a:pt x="0" y="1001585"/>
                  </a:lnTo>
                  <a:lnTo>
                    <a:pt x="0" y="185178"/>
                  </a:lnTo>
                  <a:lnTo>
                    <a:pt x="6614" y="135950"/>
                  </a:lnTo>
                  <a:lnTo>
                    <a:pt x="25281" y="91714"/>
                  </a:lnTo>
                  <a:lnTo>
                    <a:pt x="54236" y="54236"/>
                  </a:lnTo>
                  <a:lnTo>
                    <a:pt x="91714" y="25281"/>
                  </a:lnTo>
                  <a:lnTo>
                    <a:pt x="135950" y="6614"/>
                  </a:lnTo>
                  <a:lnTo>
                    <a:pt x="185178" y="0"/>
                  </a:lnTo>
                  <a:lnTo>
                    <a:pt x="711250" y="0"/>
                  </a:lnTo>
                  <a:lnTo>
                    <a:pt x="760478" y="6614"/>
                  </a:lnTo>
                  <a:lnTo>
                    <a:pt x="804711" y="25281"/>
                  </a:lnTo>
                  <a:lnTo>
                    <a:pt x="842186" y="54236"/>
                  </a:lnTo>
                  <a:lnTo>
                    <a:pt x="871138" y="91714"/>
                  </a:lnTo>
                  <a:lnTo>
                    <a:pt x="889803" y="135950"/>
                  </a:lnTo>
                  <a:lnTo>
                    <a:pt x="896416" y="185178"/>
                  </a:lnTo>
                  <a:lnTo>
                    <a:pt x="896416" y="1001585"/>
                  </a:lnTo>
                  <a:lnTo>
                    <a:pt x="889803" y="1050813"/>
                  </a:lnTo>
                  <a:lnTo>
                    <a:pt x="871138" y="1095049"/>
                  </a:lnTo>
                  <a:lnTo>
                    <a:pt x="842186" y="1132527"/>
                  </a:lnTo>
                  <a:lnTo>
                    <a:pt x="804711" y="1161482"/>
                  </a:lnTo>
                  <a:lnTo>
                    <a:pt x="760478" y="1180149"/>
                  </a:lnTo>
                  <a:lnTo>
                    <a:pt x="711250" y="118676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4201248" y="4457179"/>
            <a:ext cx="19177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9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59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2"/>
                  </a:lnTo>
                  <a:lnTo>
                    <a:pt x="1783671" y="166567"/>
                  </a:lnTo>
                  <a:lnTo>
                    <a:pt x="1793138" y="119989"/>
                  </a:lnTo>
                  <a:lnTo>
                    <a:pt x="1783671" y="73396"/>
                  </a:lnTo>
                  <a:lnTo>
                    <a:pt x="1757895" y="35244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4"/>
                  </a:lnTo>
                  <a:lnTo>
                    <a:pt x="1783671" y="73396"/>
                  </a:lnTo>
                  <a:lnTo>
                    <a:pt x="1793138" y="119989"/>
                  </a:lnTo>
                  <a:lnTo>
                    <a:pt x="1783671" y="166567"/>
                  </a:lnTo>
                  <a:lnTo>
                    <a:pt x="1757895" y="204712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82" y="621880"/>
              <a:ext cx="6125845" cy="581660"/>
            </a:xfrm>
            <a:custGeom>
              <a:avLst/>
              <a:gdLst/>
              <a:ahLst/>
              <a:cxnLst/>
              <a:rect l="l" t="t" r="r" b="b"/>
              <a:pathLst>
                <a:path w="6125845" h="581660">
                  <a:moveTo>
                    <a:pt x="6092952" y="0"/>
                  </a:moveTo>
                  <a:lnTo>
                    <a:pt x="32816" y="0"/>
                  </a:lnTo>
                  <a:lnTo>
                    <a:pt x="20043" y="2579"/>
                  </a:lnTo>
                  <a:lnTo>
                    <a:pt x="9612" y="9612"/>
                  </a:lnTo>
                  <a:lnTo>
                    <a:pt x="2579" y="20043"/>
                  </a:lnTo>
                  <a:lnTo>
                    <a:pt x="0" y="32816"/>
                  </a:lnTo>
                  <a:lnTo>
                    <a:pt x="0" y="548792"/>
                  </a:lnTo>
                  <a:lnTo>
                    <a:pt x="2579" y="561565"/>
                  </a:lnTo>
                  <a:lnTo>
                    <a:pt x="9612" y="571996"/>
                  </a:lnTo>
                  <a:lnTo>
                    <a:pt x="20043" y="579030"/>
                  </a:lnTo>
                  <a:lnTo>
                    <a:pt x="32816" y="581609"/>
                  </a:lnTo>
                  <a:lnTo>
                    <a:pt x="6092952" y="581609"/>
                  </a:lnTo>
                  <a:lnTo>
                    <a:pt x="6105725" y="579030"/>
                  </a:lnTo>
                  <a:lnTo>
                    <a:pt x="6116156" y="571996"/>
                  </a:lnTo>
                  <a:lnTo>
                    <a:pt x="6123189" y="561565"/>
                  </a:lnTo>
                  <a:lnTo>
                    <a:pt x="6125768" y="548792"/>
                  </a:lnTo>
                  <a:lnTo>
                    <a:pt x="6125768" y="32816"/>
                  </a:lnTo>
                  <a:lnTo>
                    <a:pt x="6123189" y="20043"/>
                  </a:lnTo>
                  <a:lnTo>
                    <a:pt x="6116156" y="9612"/>
                  </a:lnTo>
                  <a:lnTo>
                    <a:pt x="6105725" y="2579"/>
                  </a:lnTo>
                  <a:lnTo>
                    <a:pt x="6092952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82" y="621880"/>
              <a:ext cx="6125845" cy="581660"/>
            </a:xfrm>
            <a:custGeom>
              <a:avLst/>
              <a:gdLst/>
              <a:ahLst/>
              <a:cxnLst/>
              <a:rect l="l" t="t" r="r" b="b"/>
              <a:pathLst>
                <a:path w="6125845" h="581660">
                  <a:moveTo>
                    <a:pt x="6092952" y="581609"/>
                  </a:moveTo>
                  <a:lnTo>
                    <a:pt x="32816" y="581609"/>
                  </a:lnTo>
                  <a:lnTo>
                    <a:pt x="20043" y="579030"/>
                  </a:lnTo>
                  <a:lnTo>
                    <a:pt x="9612" y="571996"/>
                  </a:lnTo>
                  <a:lnTo>
                    <a:pt x="2579" y="561565"/>
                  </a:lnTo>
                  <a:lnTo>
                    <a:pt x="0" y="548792"/>
                  </a:lnTo>
                  <a:lnTo>
                    <a:pt x="0" y="32816"/>
                  </a:lnTo>
                  <a:lnTo>
                    <a:pt x="2579" y="20043"/>
                  </a:lnTo>
                  <a:lnTo>
                    <a:pt x="9612" y="9612"/>
                  </a:lnTo>
                  <a:lnTo>
                    <a:pt x="20043" y="2579"/>
                  </a:lnTo>
                  <a:lnTo>
                    <a:pt x="32816" y="0"/>
                  </a:lnTo>
                  <a:lnTo>
                    <a:pt x="6092952" y="0"/>
                  </a:lnTo>
                  <a:lnTo>
                    <a:pt x="6105725" y="2579"/>
                  </a:lnTo>
                  <a:lnTo>
                    <a:pt x="6116156" y="9612"/>
                  </a:lnTo>
                  <a:lnTo>
                    <a:pt x="6123189" y="20043"/>
                  </a:lnTo>
                  <a:lnTo>
                    <a:pt x="6125768" y="32816"/>
                  </a:lnTo>
                  <a:lnTo>
                    <a:pt x="6125768" y="548792"/>
                  </a:lnTo>
                  <a:lnTo>
                    <a:pt x="6123189" y="561565"/>
                  </a:lnTo>
                  <a:lnTo>
                    <a:pt x="6116156" y="571996"/>
                  </a:lnTo>
                  <a:lnTo>
                    <a:pt x="6105725" y="579030"/>
                  </a:lnTo>
                  <a:lnTo>
                    <a:pt x="6092952" y="5816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595688" y="615530"/>
            <a:ext cx="594360" cy="594360"/>
            <a:chOff x="595688" y="615530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038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038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4208462" y="1544370"/>
            <a:ext cx="584835" cy="770255"/>
            <a:chOff x="4208462" y="1544370"/>
            <a:chExt cx="584835" cy="770255"/>
          </a:xfrm>
        </p:grpSpPr>
        <p:sp>
          <p:nvSpPr>
            <p:cNvPr id="27" name="object 27"/>
            <p:cNvSpPr/>
            <p:nvPr/>
          </p:nvSpPr>
          <p:spPr>
            <a:xfrm>
              <a:off x="4214812" y="1550720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5" h="757555">
                  <a:moveTo>
                    <a:pt x="453872" y="0"/>
                  </a:moveTo>
                  <a:lnTo>
                    <a:pt x="118160" y="0"/>
                  </a:lnTo>
                  <a:lnTo>
                    <a:pt x="72169" y="9286"/>
                  </a:lnTo>
                  <a:lnTo>
                    <a:pt x="34610" y="34612"/>
                  </a:lnTo>
                  <a:lnTo>
                    <a:pt x="9286" y="72175"/>
                  </a:lnTo>
                  <a:lnTo>
                    <a:pt x="0" y="118173"/>
                  </a:lnTo>
                  <a:lnTo>
                    <a:pt x="0" y="639152"/>
                  </a:lnTo>
                  <a:lnTo>
                    <a:pt x="9286" y="685151"/>
                  </a:lnTo>
                  <a:lnTo>
                    <a:pt x="34610" y="722714"/>
                  </a:lnTo>
                  <a:lnTo>
                    <a:pt x="72169" y="748039"/>
                  </a:lnTo>
                  <a:lnTo>
                    <a:pt x="118160" y="757326"/>
                  </a:lnTo>
                  <a:lnTo>
                    <a:pt x="453872" y="757326"/>
                  </a:lnTo>
                  <a:lnTo>
                    <a:pt x="499871" y="748039"/>
                  </a:lnTo>
                  <a:lnTo>
                    <a:pt x="537433" y="722714"/>
                  </a:lnTo>
                  <a:lnTo>
                    <a:pt x="562759" y="685151"/>
                  </a:lnTo>
                  <a:lnTo>
                    <a:pt x="572046" y="639152"/>
                  </a:lnTo>
                  <a:lnTo>
                    <a:pt x="572046" y="118173"/>
                  </a:lnTo>
                  <a:lnTo>
                    <a:pt x="562759" y="72175"/>
                  </a:lnTo>
                  <a:lnTo>
                    <a:pt x="537433" y="34612"/>
                  </a:lnTo>
                  <a:lnTo>
                    <a:pt x="499871" y="9286"/>
                  </a:lnTo>
                  <a:lnTo>
                    <a:pt x="453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214812" y="1550720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5" h="757555">
                  <a:moveTo>
                    <a:pt x="453872" y="757326"/>
                  </a:moveTo>
                  <a:lnTo>
                    <a:pt x="118160" y="757326"/>
                  </a:lnTo>
                  <a:lnTo>
                    <a:pt x="72169" y="748039"/>
                  </a:lnTo>
                  <a:lnTo>
                    <a:pt x="34610" y="722714"/>
                  </a:lnTo>
                  <a:lnTo>
                    <a:pt x="9286" y="685151"/>
                  </a:lnTo>
                  <a:lnTo>
                    <a:pt x="0" y="639152"/>
                  </a:lnTo>
                  <a:lnTo>
                    <a:pt x="0" y="118173"/>
                  </a:lnTo>
                  <a:lnTo>
                    <a:pt x="9286" y="72175"/>
                  </a:lnTo>
                  <a:lnTo>
                    <a:pt x="34610" y="34612"/>
                  </a:lnTo>
                  <a:lnTo>
                    <a:pt x="72169" y="9286"/>
                  </a:lnTo>
                  <a:lnTo>
                    <a:pt x="118160" y="0"/>
                  </a:lnTo>
                  <a:lnTo>
                    <a:pt x="453872" y="0"/>
                  </a:lnTo>
                  <a:lnTo>
                    <a:pt x="499871" y="9286"/>
                  </a:lnTo>
                  <a:lnTo>
                    <a:pt x="537433" y="34612"/>
                  </a:lnTo>
                  <a:lnTo>
                    <a:pt x="562759" y="72175"/>
                  </a:lnTo>
                  <a:lnTo>
                    <a:pt x="572046" y="118173"/>
                  </a:lnTo>
                  <a:lnTo>
                    <a:pt x="572046" y="639152"/>
                  </a:lnTo>
                  <a:lnTo>
                    <a:pt x="562759" y="685151"/>
                  </a:lnTo>
                  <a:lnTo>
                    <a:pt x="537433" y="722714"/>
                  </a:lnTo>
                  <a:lnTo>
                    <a:pt x="499871" y="748039"/>
                  </a:lnTo>
                  <a:lnTo>
                    <a:pt x="453872" y="75732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4418406" y="1762633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5271909" y="1544370"/>
            <a:ext cx="584835" cy="770255"/>
            <a:chOff x="5271909" y="1544370"/>
            <a:chExt cx="584835" cy="770255"/>
          </a:xfrm>
        </p:grpSpPr>
        <p:sp>
          <p:nvSpPr>
            <p:cNvPr id="31" name="object 31"/>
            <p:cNvSpPr/>
            <p:nvPr/>
          </p:nvSpPr>
          <p:spPr>
            <a:xfrm>
              <a:off x="5278259" y="1550720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5" h="757555">
                  <a:moveTo>
                    <a:pt x="453872" y="0"/>
                  </a:moveTo>
                  <a:lnTo>
                    <a:pt x="118173" y="0"/>
                  </a:lnTo>
                  <a:lnTo>
                    <a:pt x="72175" y="9286"/>
                  </a:lnTo>
                  <a:lnTo>
                    <a:pt x="34612" y="34612"/>
                  </a:lnTo>
                  <a:lnTo>
                    <a:pt x="9286" y="72175"/>
                  </a:lnTo>
                  <a:lnTo>
                    <a:pt x="0" y="118173"/>
                  </a:lnTo>
                  <a:lnTo>
                    <a:pt x="0" y="639152"/>
                  </a:lnTo>
                  <a:lnTo>
                    <a:pt x="9286" y="685151"/>
                  </a:lnTo>
                  <a:lnTo>
                    <a:pt x="34612" y="722714"/>
                  </a:lnTo>
                  <a:lnTo>
                    <a:pt x="72175" y="748039"/>
                  </a:lnTo>
                  <a:lnTo>
                    <a:pt x="118173" y="757326"/>
                  </a:lnTo>
                  <a:lnTo>
                    <a:pt x="453872" y="757326"/>
                  </a:lnTo>
                  <a:lnTo>
                    <a:pt x="499871" y="748039"/>
                  </a:lnTo>
                  <a:lnTo>
                    <a:pt x="537433" y="722714"/>
                  </a:lnTo>
                  <a:lnTo>
                    <a:pt x="562759" y="685151"/>
                  </a:lnTo>
                  <a:lnTo>
                    <a:pt x="572046" y="639152"/>
                  </a:lnTo>
                  <a:lnTo>
                    <a:pt x="572046" y="118173"/>
                  </a:lnTo>
                  <a:lnTo>
                    <a:pt x="562759" y="72175"/>
                  </a:lnTo>
                  <a:lnTo>
                    <a:pt x="537433" y="34612"/>
                  </a:lnTo>
                  <a:lnTo>
                    <a:pt x="499871" y="9286"/>
                  </a:lnTo>
                  <a:lnTo>
                    <a:pt x="453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278259" y="1550720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5" h="757555">
                  <a:moveTo>
                    <a:pt x="453872" y="757326"/>
                  </a:moveTo>
                  <a:lnTo>
                    <a:pt x="118173" y="757326"/>
                  </a:lnTo>
                  <a:lnTo>
                    <a:pt x="72175" y="748039"/>
                  </a:lnTo>
                  <a:lnTo>
                    <a:pt x="34612" y="722714"/>
                  </a:lnTo>
                  <a:lnTo>
                    <a:pt x="9286" y="685151"/>
                  </a:lnTo>
                  <a:lnTo>
                    <a:pt x="0" y="639152"/>
                  </a:lnTo>
                  <a:lnTo>
                    <a:pt x="0" y="118173"/>
                  </a:lnTo>
                  <a:lnTo>
                    <a:pt x="9286" y="72175"/>
                  </a:lnTo>
                  <a:lnTo>
                    <a:pt x="34612" y="34612"/>
                  </a:lnTo>
                  <a:lnTo>
                    <a:pt x="72175" y="9286"/>
                  </a:lnTo>
                  <a:lnTo>
                    <a:pt x="118173" y="0"/>
                  </a:lnTo>
                  <a:lnTo>
                    <a:pt x="453872" y="0"/>
                  </a:lnTo>
                  <a:lnTo>
                    <a:pt x="499871" y="9286"/>
                  </a:lnTo>
                  <a:lnTo>
                    <a:pt x="537433" y="34612"/>
                  </a:lnTo>
                  <a:lnTo>
                    <a:pt x="562759" y="72175"/>
                  </a:lnTo>
                  <a:lnTo>
                    <a:pt x="572046" y="118173"/>
                  </a:lnTo>
                  <a:lnTo>
                    <a:pt x="572046" y="639152"/>
                  </a:lnTo>
                  <a:lnTo>
                    <a:pt x="562759" y="685151"/>
                  </a:lnTo>
                  <a:lnTo>
                    <a:pt x="537433" y="722714"/>
                  </a:lnTo>
                  <a:lnTo>
                    <a:pt x="499871" y="748039"/>
                  </a:lnTo>
                  <a:lnTo>
                    <a:pt x="453872" y="75732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5481853" y="1762633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7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6335356" y="1544370"/>
            <a:ext cx="584835" cy="770255"/>
            <a:chOff x="6335356" y="1544370"/>
            <a:chExt cx="584835" cy="770255"/>
          </a:xfrm>
        </p:grpSpPr>
        <p:sp>
          <p:nvSpPr>
            <p:cNvPr id="35" name="object 35"/>
            <p:cNvSpPr/>
            <p:nvPr/>
          </p:nvSpPr>
          <p:spPr>
            <a:xfrm>
              <a:off x="6341706" y="1550720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4" h="757555">
                  <a:moveTo>
                    <a:pt x="453872" y="0"/>
                  </a:moveTo>
                  <a:lnTo>
                    <a:pt x="118160" y="0"/>
                  </a:lnTo>
                  <a:lnTo>
                    <a:pt x="72169" y="9286"/>
                  </a:lnTo>
                  <a:lnTo>
                    <a:pt x="34610" y="34612"/>
                  </a:lnTo>
                  <a:lnTo>
                    <a:pt x="9286" y="72175"/>
                  </a:lnTo>
                  <a:lnTo>
                    <a:pt x="0" y="118173"/>
                  </a:lnTo>
                  <a:lnTo>
                    <a:pt x="0" y="639152"/>
                  </a:lnTo>
                  <a:lnTo>
                    <a:pt x="9286" y="685151"/>
                  </a:lnTo>
                  <a:lnTo>
                    <a:pt x="34610" y="722714"/>
                  </a:lnTo>
                  <a:lnTo>
                    <a:pt x="72169" y="748039"/>
                  </a:lnTo>
                  <a:lnTo>
                    <a:pt x="118160" y="757326"/>
                  </a:lnTo>
                  <a:lnTo>
                    <a:pt x="453872" y="757326"/>
                  </a:lnTo>
                  <a:lnTo>
                    <a:pt x="499871" y="748039"/>
                  </a:lnTo>
                  <a:lnTo>
                    <a:pt x="537433" y="722714"/>
                  </a:lnTo>
                  <a:lnTo>
                    <a:pt x="562759" y="685151"/>
                  </a:lnTo>
                  <a:lnTo>
                    <a:pt x="572046" y="639152"/>
                  </a:lnTo>
                  <a:lnTo>
                    <a:pt x="572046" y="118173"/>
                  </a:lnTo>
                  <a:lnTo>
                    <a:pt x="562759" y="72175"/>
                  </a:lnTo>
                  <a:lnTo>
                    <a:pt x="537433" y="34612"/>
                  </a:lnTo>
                  <a:lnTo>
                    <a:pt x="499871" y="9286"/>
                  </a:lnTo>
                  <a:lnTo>
                    <a:pt x="453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341706" y="1550720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4" h="757555">
                  <a:moveTo>
                    <a:pt x="453872" y="757326"/>
                  </a:moveTo>
                  <a:lnTo>
                    <a:pt x="118160" y="757326"/>
                  </a:lnTo>
                  <a:lnTo>
                    <a:pt x="72169" y="748039"/>
                  </a:lnTo>
                  <a:lnTo>
                    <a:pt x="34610" y="722714"/>
                  </a:lnTo>
                  <a:lnTo>
                    <a:pt x="9286" y="685151"/>
                  </a:lnTo>
                  <a:lnTo>
                    <a:pt x="0" y="639152"/>
                  </a:lnTo>
                  <a:lnTo>
                    <a:pt x="0" y="118173"/>
                  </a:lnTo>
                  <a:lnTo>
                    <a:pt x="9286" y="72175"/>
                  </a:lnTo>
                  <a:lnTo>
                    <a:pt x="34610" y="34612"/>
                  </a:lnTo>
                  <a:lnTo>
                    <a:pt x="72169" y="9286"/>
                  </a:lnTo>
                  <a:lnTo>
                    <a:pt x="118160" y="0"/>
                  </a:lnTo>
                  <a:lnTo>
                    <a:pt x="453872" y="0"/>
                  </a:lnTo>
                  <a:lnTo>
                    <a:pt x="499871" y="9286"/>
                  </a:lnTo>
                  <a:lnTo>
                    <a:pt x="537433" y="34612"/>
                  </a:lnTo>
                  <a:lnTo>
                    <a:pt x="562759" y="72175"/>
                  </a:lnTo>
                  <a:lnTo>
                    <a:pt x="572046" y="118173"/>
                  </a:lnTo>
                  <a:lnTo>
                    <a:pt x="572046" y="639152"/>
                  </a:lnTo>
                  <a:lnTo>
                    <a:pt x="562759" y="685151"/>
                  </a:lnTo>
                  <a:lnTo>
                    <a:pt x="537433" y="722714"/>
                  </a:lnTo>
                  <a:lnTo>
                    <a:pt x="499871" y="748039"/>
                  </a:lnTo>
                  <a:lnTo>
                    <a:pt x="453872" y="75732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6545300" y="1762633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7398804" y="1544370"/>
            <a:ext cx="584835" cy="770255"/>
            <a:chOff x="7398804" y="1544370"/>
            <a:chExt cx="584835" cy="770255"/>
          </a:xfrm>
        </p:grpSpPr>
        <p:sp>
          <p:nvSpPr>
            <p:cNvPr id="39" name="object 39"/>
            <p:cNvSpPr/>
            <p:nvPr/>
          </p:nvSpPr>
          <p:spPr>
            <a:xfrm>
              <a:off x="7405154" y="1550720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4" h="757555">
                  <a:moveTo>
                    <a:pt x="453872" y="0"/>
                  </a:moveTo>
                  <a:lnTo>
                    <a:pt x="118160" y="0"/>
                  </a:lnTo>
                  <a:lnTo>
                    <a:pt x="72169" y="9286"/>
                  </a:lnTo>
                  <a:lnTo>
                    <a:pt x="34610" y="34612"/>
                  </a:lnTo>
                  <a:lnTo>
                    <a:pt x="9286" y="72175"/>
                  </a:lnTo>
                  <a:lnTo>
                    <a:pt x="0" y="118173"/>
                  </a:lnTo>
                  <a:lnTo>
                    <a:pt x="0" y="639152"/>
                  </a:lnTo>
                  <a:lnTo>
                    <a:pt x="9286" y="685151"/>
                  </a:lnTo>
                  <a:lnTo>
                    <a:pt x="34610" y="722714"/>
                  </a:lnTo>
                  <a:lnTo>
                    <a:pt x="72169" y="748039"/>
                  </a:lnTo>
                  <a:lnTo>
                    <a:pt x="118160" y="757326"/>
                  </a:lnTo>
                  <a:lnTo>
                    <a:pt x="453872" y="757326"/>
                  </a:lnTo>
                  <a:lnTo>
                    <a:pt x="499871" y="748039"/>
                  </a:lnTo>
                  <a:lnTo>
                    <a:pt x="537433" y="722714"/>
                  </a:lnTo>
                  <a:lnTo>
                    <a:pt x="562759" y="685151"/>
                  </a:lnTo>
                  <a:lnTo>
                    <a:pt x="572046" y="639152"/>
                  </a:lnTo>
                  <a:lnTo>
                    <a:pt x="572046" y="118173"/>
                  </a:lnTo>
                  <a:lnTo>
                    <a:pt x="562759" y="72175"/>
                  </a:lnTo>
                  <a:lnTo>
                    <a:pt x="537433" y="34612"/>
                  </a:lnTo>
                  <a:lnTo>
                    <a:pt x="499871" y="9286"/>
                  </a:lnTo>
                  <a:lnTo>
                    <a:pt x="453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405154" y="1550720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4" h="757555">
                  <a:moveTo>
                    <a:pt x="453872" y="757326"/>
                  </a:moveTo>
                  <a:lnTo>
                    <a:pt x="118160" y="757326"/>
                  </a:lnTo>
                  <a:lnTo>
                    <a:pt x="72169" y="748039"/>
                  </a:lnTo>
                  <a:lnTo>
                    <a:pt x="34610" y="722714"/>
                  </a:lnTo>
                  <a:lnTo>
                    <a:pt x="9286" y="685151"/>
                  </a:lnTo>
                  <a:lnTo>
                    <a:pt x="0" y="639152"/>
                  </a:lnTo>
                  <a:lnTo>
                    <a:pt x="0" y="118173"/>
                  </a:lnTo>
                  <a:lnTo>
                    <a:pt x="9286" y="72175"/>
                  </a:lnTo>
                  <a:lnTo>
                    <a:pt x="34610" y="34612"/>
                  </a:lnTo>
                  <a:lnTo>
                    <a:pt x="72169" y="9286"/>
                  </a:lnTo>
                  <a:lnTo>
                    <a:pt x="118160" y="0"/>
                  </a:lnTo>
                  <a:lnTo>
                    <a:pt x="453872" y="0"/>
                  </a:lnTo>
                  <a:lnTo>
                    <a:pt x="499871" y="9286"/>
                  </a:lnTo>
                  <a:lnTo>
                    <a:pt x="537433" y="34612"/>
                  </a:lnTo>
                  <a:lnTo>
                    <a:pt x="562759" y="72175"/>
                  </a:lnTo>
                  <a:lnTo>
                    <a:pt x="572046" y="118173"/>
                  </a:lnTo>
                  <a:lnTo>
                    <a:pt x="572046" y="639152"/>
                  </a:lnTo>
                  <a:lnTo>
                    <a:pt x="562759" y="685151"/>
                  </a:lnTo>
                  <a:lnTo>
                    <a:pt x="537433" y="722714"/>
                  </a:lnTo>
                  <a:lnTo>
                    <a:pt x="499871" y="748039"/>
                  </a:lnTo>
                  <a:lnTo>
                    <a:pt x="453872" y="75732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7608760" y="1762633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015164" y="2743072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–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163244" y="2743072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4081436" y="2524975"/>
            <a:ext cx="4030979" cy="770255"/>
            <a:chOff x="4081436" y="2524975"/>
            <a:chExt cx="4030979" cy="770255"/>
          </a:xfrm>
        </p:grpSpPr>
        <p:sp>
          <p:nvSpPr>
            <p:cNvPr id="45" name="object 45"/>
            <p:cNvSpPr/>
            <p:nvPr/>
          </p:nvSpPr>
          <p:spPr>
            <a:xfrm>
              <a:off x="5237606" y="2531325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5" h="757554">
                  <a:moveTo>
                    <a:pt x="453872" y="0"/>
                  </a:moveTo>
                  <a:lnTo>
                    <a:pt x="118160" y="0"/>
                  </a:lnTo>
                  <a:lnTo>
                    <a:pt x="72164" y="9286"/>
                  </a:lnTo>
                  <a:lnTo>
                    <a:pt x="34605" y="34612"/>
                  </a:lnTo>
                  <a:lnTo>
                    <a:pt x="9284" y="72175"/>
                  </a:lnTo>
                  <a:lnTo>
                    <a:pt x="0" y="118173"/>
                  </a:lnTo>
                  <a:lnTo>
                    <a:pt x="0" y="639152"/>
                  </a:lnTo>
                  <a:lnTo>
                    <a:pt x="9284" y="685151"/>
                  </a:lnTo>
                  <a:lnTo>
                    <a:pt x="34605" y="722714"/>
                  </a:lnTo>
                  <a:lnTo>
                    <a:pt x="72164" y="748039"/>
                  </a:lnTo>
                  <a:lnTo>
                    <a:pt x="118160" y="757326"/>
                  </a:lnTo>
                  <a:lnTo>
                    <a:pt x="453872" y="757326"/>
                  </a:lnTo>
                  <a:lnTo>
                    <a:pt x="499869" y="748039"/>
                  </a:lnTo>
                  <a:lnTo>
                    <a:pt x="537427" y="722714"/>
                  </a:lnTo>
                  <a:lnTo>
                    <a:pt x="562748" y="685151"/>
                  </a:lnTo>
                  <a:lnTo>
                    <a:pt x="572033" y="639152"/>
                  </a:lnTo>
                  <a:lnTo>
                    <a:pt x="572033" y="118173"/>
                  </a:lnTo>
                  <a:lnTo>
                    <a:pt x="562748" y="72175"/>
                  </a:lnTo>
                  <a:lnTo>
                    <a:pt x="537427" y="34612"/>
                  </a:lnTo>
                  <a:lnTo>
                    <a:pt x="499869" y="9286"/>
                  </a:lnTo>
                  <a:lnTo>
                    <a:pt x="453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237606" y="2531325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5" h="757554">
                  <a:moveTo>
                    <a:pt x="453872" y="757326"/>
                  </a:moveTo>
                  <a:lnTo>
                    <a:pt x="118160" y="757326"/>
                  </a:lnTo>
                  <a:lnTo>
                    <a:pt x="72164" y="748039"/>
                  </a:lnTo>
                  <a:lnTo>
                    <a:pt x="34605" y="722714"/>
                  </a:lnTo>
                  <a:lnTo>
                    <a:pt x="9284" y="685151"/>
                  </a:lnTo>
                  <a:lnTo>
                    <a:pt x="0" y="639152"/>
                  </a:lnTo>
                  <a:lnTo>
                    <a:pt x="0" y="118173"/>
                  </a:lnTo>
                  <a:lnTo>
                    <a:pt x="9284" y="72175"/>
                  </a:lnTo>
                  <a:lnTo>
                    <a:pt x="34605" y="34612"/>
                  </a:lnTo>
                  <a:lnTo>
                    <a:pt x="72164" y="9286"/>
                  </a:lnTo>
                  <a:lnTo>
                    <a:pt x="118160" y="0"/>
                  </a:lnTo>
                  <a:lnTo>
                    <a:pt x="453872" y="0"/>
                  </a:lnTo>
                  <a:lnTo>
                    <a:pt x="499869" y="9286"/>
                  </a:lnTo>
                  <a:lnTo>
                    <a:pt x="537427" y="34612"/>
                  </a:lnTo>
                  <a:lnTo>
                    <a:pt x="562748" y="72175"/>
                  </a:lnTo>
                  <a:lnTo>
                    <a:pt x="572033" y="118173"/>
                  </a:lnTo>
                  <a:lnTo>
                    <a:pt x="572033" y="639152"/>
                  </a:lnTo>
                  <a:lnTo>
                    <a:pt x="562748" y="685151"/>
                  </a:lnTo>
                  <a:lnTo>
                    <a:pt x="537427" y="722714"/>
                  </a:lnTo>
                  <a:lnTo>
                    <a:pt x="499869" y="748039"/>
                  </a:lnTo>
                  <a:lnTo>
                    <a:pt x="453872" y="75732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087786" y="2531325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5" h="757554">
                  <a:moveTo>
                    <a:pt x="453872" y="0"/>
                  </a:moveTo>
                  <a:lnTo>
                    <a:pt x="118173" y="0"/>
                  </a:lnTo>
                  <a:lnTo>
                    <a:pt x="72175" y="9286"/>
                  </a:lnTo>
                  <a:lnTo>
                    <a:pt x="34612" y="34612"/>
                  </a:lnTo>
                  <a:lnTo>
                    <a:pt x="9286" y="72175"/>
                  </a:lnTo>
                  <a:lnTo>
                    <a:pt x="0" y="118173"/>
                  </a:lnTo>
                  <a:lnTo>
                    <a:pt x="0" y="639152"/>
                  </a:lnTo>
                  <a:lnTo>
                    <a:pt x="9286" y="685151"/>
                  </a:lnTo>
                  <a:lnTo>
                    <a:pt x="34612" y="722714"/>
                  </a:lnTo>
                  <a:lnTo>
                    <a:pt x="72175" y="748039"/>
                  </a:lnTo>
                  <a:lnTo>
                    <a:pt x="118173" y="757326"/>
                  </a:lnTo>
                  <a:lnTo>
                    <a:pt x="453872" y="757326"/>
                  </a:lnTo>
                  <a:lnTo>
                    <a:pt x="499871" y="748039"/>
                  </a:lnTo>
                  <a:lnTo>
                    <a:pt x="537433" y="722714"/>
                  </a:lnTo>
                  <a:lnTo>
                    <a:pt x="562759" y="685151"/>
                  </a:lnTo>
                  <a:lnTo>
                    <a:pt x="572046" y="639152"/>
                  </a:lnTo>
                  <a:lnTo>
                    <a:pt x="572046" y="118173"/>
                  </a:lnTo>
                  <a:lnTo>
                    <a:pt x="562759" y="72175"/>
                  </a:lnTo>
                  <a:lnTo>
                    <a:pt x="537433" y="34612"/>
                  </a:lnTo>
                  <a:lnTo>
                    <a:pt x="499871" y="9286"/>
                  </a:lnTo>
                  <a:lnTo>
                    <a:pt x="453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087786" y="2531325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5" h="757554">
                  <a:moveTo>
                    <a:pt x="453872" y="757326"/>
                  </a:moveTo>
                  <a:lnTo>
                    <a:pt x="118173" y="757326"/>
                  </a:lnTo>
                  <a:lnTo>
                    <a:pt x="72175" y="748039"/>
                  </a:lnTo>
                  <a:lnTo>
                    <a:pt x="34612" y="722714"/>
                  </a:lnTo>
                  <a:lnTo>
                    <a:pt x="9286" y="685151"/>
                  </a:lnTo>
                  <a:lnTo>
                    <a:pt x="0" y="639152"/>
                  </a:lnTo>
                  <a:lnTo>
                    <a:pt x="0" y="118173"/>
                  </a:lnTo>
                  <a:lnTo>
                    <a:pt x="9286" y="72175"/>
                  </a:lnTo>
                  <a:lnTo>
                    <a:pt x="34612" y="34612"/>
                  </a:lnTo>
                  <a:lnTo>
                    <a:pt x="72175" y="9286"/>
                  </a:lnTo>
                  <a:lnTo>
                    <a:pt x="118173" y="0"/>
                  </a:lnTo>
                  <a:lnTo>
                    <a:pt x="453872" y="0"/>
                  </a:lnTo>
                  <a:lnTo>
                    <a:pt x="499871" y="9286"/>
                  </a:lnTo>
                  <a:lnTo>
                    <a:pt x="537433" y="34612"/>
                  </a:lnTo>
                  <a:lnTo>
                    <a:pt x="562759" y="72175"/>
                  </a:lnTo>
                  <a:lnTo>
                    <a:pt x="572046" y="118173"/>
                  </a:lnTo>
                  <a:lnTo>
                    <a:pt x="572046" y="639152"/>
                  </a:lnTo>
                  <a:lnTo>
                    <a:pt x="562759" y="685151"/>
                  </a:lnTo>
                  <a:lnTo>
                    <a:pt x="537433" y="722714"/>
                  </a:lnTo>
                  <a:lnTo>
                    <a:pt x="499871" y="748039"/>
                  </a:lnTo>
                  <a:lnTo>
                    <a:pt x="453872" y="75732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385737" y="2531325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4" h="757554">
                  <a:moveTo>
                    <a:pt x="453872" y="0"/>
                  </a:moveTo>
                  <a:lnTo>
                    <a:pt x="118160" y="0"/>
                  </a:lnTo>
                  <a:lnTo>
                    <a:pt x="72169" y="9286"/>
                  </a:lnTo>
                  <a:lnTo>
                    <a:pt x="34610" y="34612"/>
                  </a:lnTo>
                  <a:lnTo>
                    <a:pt x="9286" y="72175"/>
                  </a:lnTo>
                  <a:lnTo>
                    <a:pt x="0" y="118173"/>
                  </a:lnTo>
                  <a:lnTo>
                    <a:pt x="0" y="639152"/>
                  </a:lnTo>
                  <a:lnTo>
                    <a:pt x="9286" y="685151"/>
                  </a:lnTo>
                  <a:lnTo>
                    <a:pt x="34610" y="722714"/>
                  </a:lnTo>
                  <a:lnTo>
                    <a:pt x="72169" y="748039"/>
                  </a:lnTo>
                  <a:lnTo>
                    <a:pt x="118160" y="757326"/>
                  </a:lnTo>
                  <a:lnTo>
                    <a:pt x="453872" y="757326"/>
                  </a:lnTo>
                  <a:lnTo>
                    <a:pt x="499871" y="748039"/>
                  </a:lnTo>
                  <a:lnTo>
                    <a:pt x="537433" y="722714"/>
                  </a:lnTo>
                  <a:lnTo>
                    <a:pt x="562759" y="685151"/>
                  </a:lnTo>
                  <a:lnTo>
                    <a:pt x="572046" y="639152"/>
                  </a:lnTo>
                  <a:lnTo>
                    <a:pt x="572046" y="118173"/>
                  </a:lnTo>
                  <a:lnTo>
                    <a:pt x="562759" y="72175"/>
                  </a:lnTo>
                  <a:lnTo>
                    <a:pt x="537433" y="34612"/>
                  </a:lnTo>
                  <a:lnTo>
                    <a:pt x="499871" y="9286"/>
                  </a:lnTo>
                  <a:lnTo>
                    <a:pt x="453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385737" y="2531325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4" h="757554">
                  <a:moveTo>
                    <a:pt x="453872" y="757326"/>
                  </a:moveTo>
                  <a:lnTo>
                    <a:pt x="118160" y="757326"/>
                  </a:lnTo>
                  <a:lnTo>
                    <a:pt x="72169" y="748039"/>
                  </a:lnTo>
                  <a:lnTo>
                    <a:pt x="34610" y="722714"/>
                  </a:lnTo>
                  <a:lnTo>
                    <a:pt x="9286" y="685151"/>
                  </a:lnTo>
                  <a:lnTo>
                    <a:pt x="0" y="639152"/>
                  </a:lnTo>
                  <a:lnTo>
                    <a:pt x="0" y="118173"/>
                  </a:lnTo>
                  <a:lnTo>
                    <a:pt x="9286" y="72175"/>
                  </a:lnTo>
                  <a:lnTo>
                    <a:pt x="34610" y="34612"/>
                  </a:lnTo>
                  <a:lnTo>
                    <a:pt x="72169" y="9286"/>
                  </a:lnTo>
                  <a:lnTo>
                    <a:pt x="118160" y="0"/>
                  </a:lnTo>
                  <a:lnTo>
                    <a:pt x="453872" y="0"/>
                  </a:lnTo>
                  <a:lnTo>
                    <a:pt x="499871" y="9286"/>
                  </a:lnTo>
                  <a:lnTo>
                    <a:pt x="537433" y="34612"/>
                  </a:lnTo>
                  <a:lnTo>
                    <a:pt x="562759" y="72175"/>
                  </a:lnTo>
                  <a:lnTo>
                    <a:pt x="572046" y="118173"/>
                  </a:lnTo>
                  <a:lnTo>
                    <a:pt x="572046" y="639152"/>
                  </a:lnTo>
                  <a:lnTo>
                    <a:pt x="562759" y="685151"/>
                  </a:lnTo>
                  <a:lnTo>
                    <a:pt x="537433" y="722714"/>
                  </a:lnTo>
                  <a:lnTo>
                    <a:pt x="499871" y="748039"/>
                  </a:lnTo>
                  <a:lnTo>
                    <a:pt x="453872" y="75732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385737" y="2531325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4" h="757554">
                  <a:moveTo>
                    <a:pt x="453872" y="0"/>
                  </a:moveTo>
                  <a:lnTo>
                    <a:pt x="118160" y="0"/>
                  </a:lnTo>
                  <a:lnTo>
                    <a:pt x="72169" y="9286"/>
                  </a:lnTo>
                  <a:lnTo>
                    <a:pt x="34610" y="34612"/>
                  </a:lnTo>
                  <a:lnTo>
                    <a:pt x="9286" y="72175"/>
                  </a:lnTo>
                  <a:lnTo>
                    <a:pt x="0" y="118173"/>
                  </a:lnTo>
                  <a:lnTo>
                    <a:pt x="0" y="639152"/>
                  </a:lnTo>
                  <a:lnTo>
                    <a:pt x="9286" y="685151"/>
                  </a:lnTo>
                  <a:lnTo>
                    <a:pt x="34610" y="722714"/>
                  </a:lnTo>
                  <a:lnTo>
                    <a:pt x="72169" y="748039"/>
                  </a:lnTo>
                  <a:lnTo>
                    <a:pt x="118160" y="757326"/>
                  </a:lnTo>
                  <a:lnTo>
                    <a:pt x="453872" y="757326"/>
                  </a:lnTo>
                  <a:lnTo>
                    <a:pt x="499871" y="748039"/>
                  </a:lnTo>
                  <a:lnTo>
                    <a:pt x="537433" y="722714"/>
                  </a:lnTo>
                  <a:lnTo>
                    <a:pt x="562759" y="685151"/>
                  </a:lnTo>
                  <a:lnTo>
                    <a:pt x="572046" y="639152"/>
                  </a:lnTo>
                  <a:lnTo>
                    <a:pt x="572046" y="118173"/>
                  </a:lnTo>
                  <a:lnTo>
                    <a:pt x="562759" y="72175"/>
                  </a:lnTo>
                  <a:lnTo>
                    <a:pt x="537433" y="34612"/>
                  </a:lnTo>
                  <a:lnTo>
                    <a:pt x="499871" y="9286"/>
                  </a:lnTo>
                  <a:lnTo>
                    <a:pt x="453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385737" y="2531325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4" h="757554">
                  <a:moveTo>
                    <a:pt x="453872" y="757326"/>
                  </a:moveTo>
                  <a:lnTo>
                    <a:pt x="118160" y="757326"/>
                  </a:lnTo>
                  <a:lnTo>
                    <a:pt x="72169" y="748039"/>
                  </a:lnTo>
                  <a:lnTo>
                    <a:pt x="34610" y="722714"/>
                  </a:lnTo>
                  <a:lnTo>
                    <a:pt x="9286" y="685151"/>
                  </a:lnTo>
                  <a:lnTo>
                    <a:pt x="0" y="639152"/>
                  </a:lnTo>
                  <a:lnTo>
                    <a:pt x="0" y="118173"/>
                  </a:lnTo>
                  <a:lnTo>
                    <a:pt x="9286" y="72175"/>
                  </a:lnTo>
                  <a:lnTo>
                    <a:pt x="34610" y="34612"/>
                  </a:lnTo>
                  <a:lnTo>
                    <a:pt x="72169" y="9286"/>
                  </a:lnTo>
                  <a:lnTo>
                    <a:pt x="118160" y="0"/>
                  </a:lnTo>
                  <a:lnTo>
                    <a:pt x="453872" y="0"/>
                  </a:lnTo>
                  <a:lnTo>
                    <a:pt x="499871" y="9286"/>
                  </a:lnTo>
                  <a:lnTo>
                    <a:pt x="537433" y="34612"/>
                  </a:lnTo>
                  <a:lnTo>
                    <a:pt x="562759" y="72175"/>
                  </a:lnTo>
                  <a:lnTo>
                    <a:pt x="572046" y="118173"/>
                  </a:lnTo>
                  <a:lnTo>
                    <a:pt x="572046" y="639152"/>
                  </a:lnTo>
                  <a:lnTo>
                    <a:pt x="562759" y="685151"/>
                  </a:lnTo>
                  <a:lnTo>
                    <a:pt x="537433" y="722714"/>
                  </a:lnTo>
                  <a:lnTo>
                    <a:pt x="499871" y="748039"/>
                  </a:lnTo>
                  <a:lnTo>
                    <a:pt x="453872" y="75732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7533855" y="2531325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4" h="757554">
                  <a:moveTo>
                    <a:pt x="453872" y="0"/>
                  </a:moveTo>
                  <a:lnTo>
                    <a:pt x="118160" y="0"/>
                  </a:lnTo>
                  <a:lnTo>
                    <a:pt x="72164" y="9286"/>
                  </a:lnTo>
                  <a:lnTo>
                    <a:pt x="34605" y="34612"/>
                  </a:lnTo>
                  <a:lnTo>
                    <a:pt x="9284" y="72175"/>
                  </a:lnTo>
                  <a:lnTo>
                    <a:pt x="0" y="118173"/>
                  </a:lnTo>
                  <a:lnTo>
                    <a:pt x="0" y="639152"/>
                  </a:lnTo>
                  <a:lnTo>
                    <a:pt x="9284" y="685151"/>
                  </a:lnTo>
                  <a:lnTo>
                    <a:pt x="34605" y="722714"/>
                  </a:lnTo>
                  <a:lnTo>
                    <a:pt x="72164" y="748039"/>
                  </a:lnTo>
                  <a:lnTo>
                    <a:pt x="118160" y="757326"/>
                  </a:lnTo>
                  <a:lnTo>
                    <a:pt x="453872" y="757326"/>
                  </a:lnTo>
                  <a:lnTo>
                    <a:pt x="499871" y="748039"/>
                  </a:lnTo>
                  <a:lnTo>
                    <a:pt x="537433" y="722714"/>
                  </a:lnTo>
                  <a:lnTo>
                    <a:pt x="562759" y="685151"/>
                  </a:lnTo>
                  <a:lnTo>
                    <a:pt x="572046" y="639152"/>
                  </a:lnTo>
                  <a:lnTo>
                    <a:pt x="572046" y="118173"/>
                  </a:lnTo>
                  <a:lnTo>
                    <a:pt x="562759" y="72175"/>
                  </a:lnTo>
                  <a:lnTo>
                    <a:pt x="537433" y="34612"/>
                  </a:lnTo>
                  <a:lnTo>
                    <a:pt x="499871" y="9286"/>
                  </a:lnTo>
                  <a:lnTo>
                    <a:pt x="453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7533855" y="2531325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4" h="757554">
                  <a:moveTo>
                    <a:pt x="453872" y="757326"/>
                  </a:moveTo>
                  <a:lnTo>
                    <a:pt x="118160" y="757326"/>
                  </a:lnTo>
                  <a:lnTo>
                    <a:pt x="72164" y="748039"/>
                  </a:lnTo>
                  <a:lnTo>
                    <a:pt x="34605" y="722714"/>
                  </a:lnTo>
                  <a:lnTo>
                    <a:pt x="9284" y="685151"/>
                  </a:lnTo>
                  <a:lnTo>
                    <a:pt x="0" y="639152"/>
                  </a:lnTo>
                  <a:lnTo>
                    <a:pt x="0" y="118173"/>
                  </a:lnTo>
                  <a:lnTo>
                    <a:pt x="9284" y="72175"/>
                  </a:lnTo>
                  <a:lnTo>
                    <a:pt x="34605" y="34612"/>
                  </a:lnTo>
                  <a:lnTo>
                    <a:pt x="72164" y="9286"/>
                  </a:lnTo>
                  <a:lnTo>
                    <a:pt x="118160" y="0"/>
                  </a:lnTo>
                  <a:lnTo>
                    <a:pt x="453872" y="0"/>
                  </a:lnTo>
                  <a:lnTo>
                    <a:pt x="499871" y="9286"/>
                  </a:lnTo>
                  <a:lnTo>
                    <a:pt x="537433" y="34612"/>
                  </a:lnTo>
                  <a:lnTo>
                    <a:pt x="562759" y="72175"/>
                  </a:lnTo>
                  <a:lnTo>
                    <a:pt x="572046" y="118173"/>
                  </a:lnTo>
                  <a:lnTo>
                    <a:pt x="572046" y="639152"/>
                  </a:lnTo>
                  <a:lnTo>
                    <a:pt x="562759" y="685151"/>
                  </a:lnTo>
                  <a:lnTo>
                    <a:pt x="537433" y="722714"/>
                  </a:lnTo>
                  <a:lnTo>
                    <a:pt x="499871" y="748039"/>
                  </a:lnTo>
                  <a:lnTo>
                    <a:pt x="453872" y="75732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7533855" y="2531325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4" h="757554">
                  <a:moveTo>
                    <a:pt x="453872" y="0"/>
                  </a:moveTo>
                  <a:lnTo>
                    <a:pt x="118160" y="0"/>
                  </a:lnTo>
                  <a:lnTo>
                    <a:pt x="72164" y="9286"/>
                  </a:lnTo>
                  <a:lnTo>
                    <a:pt x="34605" y="34612"/>
                  </a:lnTo>
                  <a:lnTo>
                    <a:pt x="9284" y="72175"/>
                  </a:lnTo>
                  <a:lnTo>
                    <a:pt x="0" y="118173"/>
                  </a:lnTo>
                  <a:lnTo>
                    <a:pt x="0" y="639152"/>
                  </a:lnTo>
                  <a:lnTo>
                    <a:pt x="9284" y="685151"/>
                  </a:lnTo>
                  <a:lnTo>
                    <a:pt x="34605" y="722714"/>
                  </a:lnTo>
                  <a:lnTo>
                    <a:pt x="72164" y="748039"/>
                  </a:lnTo>
                  <a:lnTo>
                    <a:pt x="118160" y="757326"/>
                  </a:lnTo>
                  <a:lnTo>
                    <a:pt x="453872" y="757326"/>
                  </a:lnTo>
                  <a:lnTo>
                    <a:pt x="499871" y="748039"/>
                  </a:lnTo>
                  <a:lnTo>
                    <a:pt x="537433" y="722714"/>
                  </a:lnTo>
                  <a:lnTo>
                    <a:pt x="562759" y="685151"/>
                  </a:lnTo>
                  <a:lnTo>
                    <a:pt x="572046" y="639152"/>
                  </a:lnTo>
                  <a:lnTo>
                    <a:pt x="572046" y="118173"/>
                  </a:lnTo>
                  <a:lnTo>
                    <a:pt x="562759" y="72175"/>
                  </a:lnTo>
                  <a:lnTo>
                    <a:pt x="537433" y="34612"/>
                  </a:lnTo>
                  <a:lnTo>
                    <a:pt x="499871" y="9286"/>
                  </a:lnTo>
                  <a:lnTo>
                    <a:pt x="4538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7533855" y="2531325"/>
              <a:ext cx="572135" cy="757555"/>
            </a:xfrm>
            <a:custGeom>
              <a:avLst/>
              <a:gdLst/>
              <a:ahLst/>
              <a:cxnLst/>
              <a:rect l="l" t="t" r="r" b="b"/>
              <a:pathLst>
                <a:path w="572134" h="757554">
                  <a:moveTo>
                    <a:pt x="453872" y="757326"/>
                  </a:moveTo>
                  <a:lnTo>
                    <a:pt x="118160" y="757326"/>
                  </a:lnTo>
                  <a:lnTo>
                    <a:pt x="72164" y="748039"/>
                  </a:lnTo>
                  <a:lnTo>
                    <a:pt x="34605" y="722714"/>
                  </a:lnTo>
                  <a:lnTo>
                    <a:pt x="9284" y="685151"/>
                  </a:lnTo>
                  <a:lnTo>
                    <a:pt x="0" y="639152"/>
                  </a:lnTo>
                  <a:lnTo>
                    <a:pt x="0" y="118173"/>
                  </a:lnTo>
                  <a:lnTo>
                    <a:pt x="9284" y="72175"/>
                  </a:lnTo>
                  <a:lnTo>
                    <a:pt x="34605" y="34612"/>
                  </a:lnTo>
                  <a:lnTo>
                    <a:pt x="72164" y="9286"/>
                  </a:lnTo>
                  <a:lnTo>
                    <a:pt x="118160" y="0"/>
                  </a:lnTo>
                  <a:lnTo>
                    <a:pt x="453872" y="0"/>
                  </a:lnTo>
                  <a:lnTo>
                    <a:pt x="499871" y="9286"/>
                  </a:lnTo>
                  <a:lnTo>
                    <a:pt x="537433" y="34612"/>
                  </a:lnTo>
                  <a:lnTo>
                    <a:pt x="562759" y="72175"/>
                  </a:lnTo>
                  <a:lnTo>
                    <a:pt x="572046" y="118173"/>
                  </a:lnTo>
                  <a:lnTo>
                    <a:pt x="572046" y="639152"/>
                  </a:lnTo>
                  <a:lnTo>
                    <a:pt x="562759" y="685151"/>
                  </a:lnTo>
                  <a:lnTo>
                    <a:pt x="537433" y="722714"/>
                  </a:lnTo>
                  <a:lnTo>
                    <a:pt x="499871" y="748039"/>
                  </a:lnTo>
                  <a:lnTo>
                    <a:pt x="453872" y="75732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4871427" y="2743009"/>
            <a:ext cx="1530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029859" y="3603714"/>
            <a:ext cx="10078085" cy="609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ts val="2200"/>
              </a:lnSpc>
              <a:spcBef>
                <a:spcPts val="340"/>
              </a:spcBef>
            </a:pP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Some multiplications are too large for any of the other digit cards to provide the result (5 x 7 = 35, 4 x 7 = 28, 5 x 4 = 20, 7 x 3 = 21).</a:t>
            </a:r>
            <a:endParaRPr sz="2000" spc="-30" dirty="0">
              <a:latin typeface="Grammarsaurus" pitchFamily="2" charset="0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029859" y="4441914"/>
            <a:ext cx="47510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We are left with 3 x 5 = 15 or 3 x 4 = 12.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6471301" y="4446739"/>
            <a:ext cx="4897628" cy="609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ts val="2200"/>
              </a:lnSpc>
              <a:spcBef>
                <a:spcPts val="34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Our answer can be any of the following: 3 x 4 – 7 = 5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aphicFrame>
        <p:nvGraphicFramePr>
          <p:cNvPr id="61" name="object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420060"/>
              </p:ext>
            </p:extLst>
          </p:nvPr>
        </p:nvGraphicFramePr>
        <p:xfrm>
          <a:off x="1010809" y="5038813"/>
          <a:ext cx="6931024" cy="11468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54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79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85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4005">
                <a:tc>
                  <a:txBody>
                    <a:bodyPr/>
                    <a:lstStyle/>
                    <a:p>
                      <a:pPr marL="31750">
                        <a:lnSpc>
                          <a:spcPts val="2200"/>
                        </a:lnSpc>
                      </a:pPr>
                      <a:r>
                        <a:rPr sz="2000" b="1" spc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 x 5 = 15</a:t>
                      </a:r>
                      <a:endParaRPr sz="2000" spc="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0209">
                        <a:lnSpc>
                          <a:spcPts val="2215"/>
                        </a:lnSpc>
                      </a:pPr>
                      <a:r>
                        <a:rPr sz="2000" b="1" spc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 x 4 = 12</a:t>
                      </a:r>
                      <a:endParaRPr sz="200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2215"/>
                        </a:lnSpc>
                      </a:pPr>
                      <a:r>
                        <a:rPr sz="2000" b="1" spc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 x 4 – 5 = 7</a:t>
                      </a:r>
                      <a:endParaRPr sz="200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L="31750">
                        <a:lnSpc>
                          <a:spcPts val="2085"/>
                        </a:lnSpc>
                      </a:pPr>
                      <a:r>
                        <a:rPr sz="2000" b="1" spc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15 – 7 = 8</a:t>
                      </a:r>
                      <a:endParaRPr sz="200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0209">
                        <a:lnSpc>
                          <a:spcPts val="2100"/>
                        </a:lnSpc>
                      </a:pPr>
                      <a:r>
                        <a:rPr sz="2000" b="1" spc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12 – 7 = 5</a:t>
                      </a:r>
                      <a:endParaRPr sz="200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2100"/>
                        </a:lnSpc>
                      </a:pPr>
                      <a:r>
                        <a:rPr sz="2000" b="1" spc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 x 3 – 7 = 5</a:t>
                      </a:r>
                      <a:endParaRPr sz="200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L="31750">
                        <a:lnSpc>
                          <a:spcPts val="2085"/>
                        </a:lnSpc>
                      </a:pPr>
                      <a:r>
                        <a:rPr sz="2000" b="1" spc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15 – 5 = 10</a:t>
                      </a:r>
                      <a:endParaRPr sz="200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0209">
                        <a:lnSpc>
                          <a:spcPts val="2100"/>
                        </a:lnSpc>
                      </a:pPr>
                      <a:r>
                        <a:rPr sz="2000" b="1" spc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12 – 5 = 7</a:t>
                      </a:r>
                      <a:endParaRPr sz="200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2100"/>
                        </a:lnSpc>
                      </a:pPr>
                      <a:r>
                        <a:rPr sz="2000" b="1" spc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 x 3 – 5 = 7</a:t>
                      </a:r>
                      <a:endParaRPr sz="200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005">
                <a:tc>
                  <a:txBody>
                    <a:bodyPr/>
                    <a:lstStyle/>
                    <a:p>
                      <a:pPr marL="31750">
                        <a:lnSpc>
                          <a:spcPts val="2085"/>
                        </a:lnSpc>
                      </a:pPr>
                      <a:r>
                        <a:rPr sz="2000" b="1" spc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This doesn’t work.</a:t>
                      </a:r>
                      <a:endParaRPr sz="200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0209">
                        <a:lnSpc>
                          <a:spcPts val="2155"/>
                        </a:lnSpc>
                      </a:pPr>
                      <a:r>
                        <a:rPr sz="2000" b="1" spc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This works.</a:t>
                      </a:r>
                      <a:endParaRPr sz="200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spc="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4" name="object 21"/>
          <p:cNvSpPr txBox="1">
            <a:spLocks noGrp="1"/>
          </p:cNvSpPr>
          <p:nvPr>
            <p:ph type="title"/>
          </p:nvPr>
        </p:nvSpPr>
        <p:spPr>
          <a:xfrm>
            <a:off x="1533334" y="734504"/>
            <a:ext cx="91253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404041"/>
                </a:solidFill>
                <a:latin typeface="Grammarsaurus" pitchFamily="2" charset="0"/>
              </a:rPr>
              <a:t>Use the digit cards below to complete the calculation.</a:t>
            </a:r>
          </a:p>
        </p:txBody>
      </p:sp>
      <p:sp>
        <p:nvSpPr>
          <p:cNvPr id="65" name="object 25"/>
          <p:cNvSpPr txBox="1"/>
          <p:nvPr/>
        </p:nvSpPr>
        <p:spPr>
          <a:xfrm>
            <a:off x="745604" y="736307"/>
            <a:ext cx="2844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19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6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594210" y="1659890"/>
              <a:ext cx="4987290" cy="581660"/>
            </a:xfrm>
            <a:custGeom>
              <a:avLst/>
              <a:gdLst/>
              <a:ahLst/>
              <a:cxnLst/>
              <a:rect l="l" t="t" r="r" b="b"/>
              <a:pathLst>
                <a:path w="4987290" h="581660">
                  <a:moveTo>
                    <a:pt x="4957267" y="0"/>
                  </a:moveTo>
                  <a:lnTo>
                    <a:pt x="29603" y="0"/>
                  </a:lnTo>
                  <a:lnTo>
                    <a:pt x="18082" y="2327"/>
                  </a:lnTo>
                  <a:lnTo>
                    <a:pt x="8672" y="8672"/>
                  </a:lnTo>
                  <a:lnTo>
                    <a:pt x="2327" y="18082"/>
                  </a:lnTo>
                  <a:lnTo>
                    <a:pt x="0" y="29603"/>
                  </a:lnTo>
                  <a:lnTo>
                    <a:pt x="0" y="551992"/>
                  </a:lnTo>
                  <a:lnTo>
                    <a:pt x="2327" y="563513"/>
                  </a:lnTo>
                  <a:lnTo>
                    <a:pt x="8672" y="572923"/>
                  </a:lnTo>
                  <a:lnTo>
                    <a:pt x="18082" y="579269"/>
                  </a:lnTo>
                  <a:lnTo>
                    <a:pt x="29603" y="581596"/>
                  </a:lnTo>
                  <a:lnTo>
                    <a:pt x="4957267" y="581596"/>
                  </a:lnTo>
                  <a:lnTo>
                    <a:pt x="4968788" y="579269"/>
                  </a:lnTo>
                  <a:lnTo>
                    <a:pt x="4978198" y="572923"/>
                  </a:lnTo>
                  <a:lnTo>
                    <a:pt x="4984543" y="563513"/>
                  </a:lnTo>
                  <a:lnTo>
                    <a:pt x="4986870" y="551992"/>
                  </a:lnTo>
                  <a:lnTo>
                    <a:pt x="4986870" y="29603"/>
                  </a:lnTo>
                  <a:lnTo>
                    <a:pt x="4984543" y="18082"/>
                  </a:lnTo>
                  <a:lnTo>
                    <a:pt x="4978198" y="8672"/>
                  </a:lnTo>
                  <a:lnTo>
                    <a:pt x="4968788" y="2327"/>
                  </a:lnTo>
                  <a:lnTo>
                    <a:pt x="4957267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594210" y="1659890"/>
              <a:ext cx="4987290" cy="581660"/>
            </a:xfrm>
            <a:custGeom>
              <a:avLst/>
              <a:gdLst/>
              <a:ahLst/>
              <a:cxnLst/>
              <a:rect l="l" t="t" r="r" b="b"/>
              <a:pathLst>
                <a:path w="4987290" h="581660">
                  <a:moveTo>
                    <a:pt x="4957267" y="581596"/>
                  </a:moveTo>
                  <a:lnTo>
                    <a:pt x="29603" y="581596"/>
                  </a:lnTo>
                  <a:lnTo>
                    <a:pt x="18082" y="579269"/>
                  </a:lnTo>
                  <a:lnTo>
                    <a:pt x="8672" y="572923"/>
                  </a:lnTo>
                  <a:lnTo>
                    <a:pt x="2327" y="563513"/>
                  </a:lnTo>
                  <a:lnTo>
                    <a:pt x="0" y="551992"/>
                  </a:lnTo>
                  <a:lnTo>
                    <a:pt x="0" y="29603"/>
                  </a:lnTo>
                  <a:lnTo>
                    <a:pt x="2327" y="18082"/>
                  </a:lnTo>
                  <a:lnTo>
                    <a:pt x="8672" y="8672"/>
                  </a:lnTo>
                  <a:lnTo>
                    <a:pt x="18082" y="2327"/>
                  </a:lnTo>
                  <a:lnTo>
                    <a:pt x="29603" y="0"/>
                  </a:lnTo>
                  <a:lnTo>
                    <a:pt x="4957267" y="0"/>
                  </a:lnTo>
                  <a:lnTo>
                    <a:pt x="4968788" y="2327"/>
                  </a:lnTo>
                  <a:lnTo>
                    <a:pt x="4978198" y="8672"/>
                  </a:lnTo>
                  <a:lnTo>
                    <a:pt x="4984543" y="18082"/>
                  </a:lnTo>
                  <a:lnTo>
                    <a:pt x="4986870" y="29603"/>
                  </a:lnTo>
                  <a:lnTo>
                    <a:pt x="4986870" y="551992"/>
                  </a:lnTo>
                  <a:lnTo>
                    <a:pt x="4984543" y="563513"/>
                  </a:lnTo>
                  <a:lnTo>
                    <a:pt x="4978198" y="572923"/>
                  </a:lnTo>
                  <a:lnTo>
                    <a:pt x="4968788" y="579269"/>
                  </a:lnTo>
                  <a:lnTo>
                    <a:pt x="4957267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5" y="558334"/>
                  </a:lnTo>
                  <a:lnTo>
                    <a:pt x="11163" y="570445"/>
                  </a:lnTo>
                  <a:lnTo>
                    <a:pt x="23274" y="578613"/>
                  </a:lnTo>
                  <a:lnTo>
                    <a:pt x="38100" y="581609"/>
                  </a:lnTo>
                  <a:lnTo>
                    <a:pt x="543509" y="581609"/>
                  </a:lnTo>
                  <a:lnTo>
                    <a:pt x="558334" y="578613"/>
                  </a:lnTo>
                  <a:lnTo>
                    <a:pt x="570445" y="570445"/>
                  </a:lnTo>
                  <a:lnTo>
                    <a:pt x="578613" y="558334"/>
                  </a:lnTo>
                  <a:lnTo>
                    <a:pt x="581609" y="543509"/>
                  </a:lnTo>
                  <a:lnTo>
                    <a:pt x="581609" y="38099"/>
                  </a:lnTo>
                  <a:lnTo>
                    <a:pt x="578613" y="23274"/>
                  </a:lnTo>
                  <a:lnTo>
                    <a:pt x="570445" y="11163"/>
                  </a:lnTo>
                  <a:lnTo>
                    <a:pt x="558334" y="2995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609"/>
                  </a:moveTo>
                  <a:lnTo>
                    <a:pt x="38100" y="581609"/>
                  </a:lnTo>
                  <a:lnTo>
                    <a:pt x="23274" y="578613"/>
                  </a:lnTo>
                  <a:lnTo>
                    <a:pt x="11163" y="570445"/>
                  </a:lnTo>
                  <a:lnTo>
                    <a:pt x="2995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5"/>
                  </a:lnTo>
                  <a:lnTo>
                    <a:pt x="570445" y="11163"/>
                  </a:lnTo>
                  <a:lnTo>
                    <a:pt x="578613" y="23274"/>
                  </a:lnTo>
                  <a:lnTo>
                    <a:pt x="581609" y="38099"/>
                  </a:lnTo>
                  <a:lnTo>
                    <a:pt x="581609" y="543509"/>
                  </a:lnTo>
                  <a:lnTo>
                    <a:pt x="578613" y="558334"/>
                  </a:lnTo>
                  <a:lnTo>
                    <a:pt x="570445" y="570445"/>
                  </a:lnTo>
                  <a:lnTo>
                    <a:pt x="558334" y="578613"/>
                  </a:lnTo>
                  <a:lnTo>
                    <a:pt x="543509" y="581609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736972" y="735406"/>
            <a:ext cx="802602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5468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20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This table shows the favourite zoo animals of children in Year 6.</a:t>
            </a:r>
          </a:p>
        </p:txBody>
      </p:sp>
      <p:sp>
        <p:nvSpPr>
          <p:cNvPr id="24" name="object 24"/>
          <p:cNvSpPr/>
          <p:nvPr/>
        </p:nvSpPr>
        <p:spPr>
          <a:xfrm>
            <a:off x="1605584" y="2404376"/>
            <a:ext cx="3233420" cy="2987040"/>
          </a:xfrm>
          <a:custGeom>
            <a:avLst/>
            <a:gdLst/>
            <a:ahLst/>
            <a:cxnLst/>
            <a:rect l="l" t="t" r="r" b="b"/>
            <a:pathLst>
              <a:path w="3233420" h="2987040">
                <a:moveTo>
                  <a:pt x="1299489" y="0"/>
                </a:moveTo>
                <a:lnTo>
                  <a:pt x="0" y="0"/>
                </a:lnTo>
                <a:lnTo>
                  <a:pt x="0" y="746709"/>
                </a:lnTo>
                <a:lnTo>
                  <a:pt x="0" y="1493405"/>
                </a:lnTo>
                <a:lnTo>
                  <a:pt x="0" y="2240115"/>
                </a:lnTo>
                <a:lnTo>
                  <a:pt x="0" y="2986811"/>
                </a:lnTo>
                <a:lnTo>
                  <a:pt x="1299489" y="2986811"/>
                </a:lnTo>
                <a:lnTo>
                  <a:pt x="1299489" y="2240115"/>
                </a:lnTo>
                <a:lnTo>
                  <a:pt x="1299489" y="1493405"/>
                </a:lnTo>
                <a:lnTo>
                  <a:pt x="1299489" y="746709"/>
                </a:lnTo>
                <a:lnTo>
                  <a:pt x="1299489" y="0"/>
                </a:lnTo>
                <a:close/>
              </a:path>
              <a:path w="3233420" h="2987040">
                <a:moveTo>
                  <a:pt x="3233051" y="0"/>
                </a:moveTo>
                <a:lnTo>
                  <a:pt x="1299819" y="0"/>
                </a:lnTo>
                <a:lnTo>
                  <a:pt x="1299819" y="746709"/>
                </a:lnTo>
                <a:lnTo>
                  <a:pt x="1299819" y="1493405"/>
                </a:lnTo>
                <a:lnTo>
                  <a:pt x="1299819" y="2240115"/>
                </a:lnTo>
                <a:lnTo>
                  <a:pt x="1299819" y="2986811"/>
                </a:lnTo>
                <a:lnTo>
                  <a:pt x="3233051" y="2986811"/>
                </a:lnTo>
                <a:lnTo>
                  <a:pt x="3233051" y="2240115"/>
                </a:lnTo>
                <a:lnTo>
                  <a:pt x="3233051" y="1493405"/>
                </a:lnTo>
                <a:lnTo>
                  <a:pt x="3233051" y="746709"/>
                </a:lnTo>
                <a:lnTo>
                  <a:pt x="32330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5" name="object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312715"/>
              </p:ext>
            </p:extLst>
          </p:nvPr>
        </p:nvGraphicFramePr>
        <p:xfrm>
          <a:off x="1599234" y="1651330"/>
          <a:ext cx="3233420" cy="37306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9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3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6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 smtClean="0">
                          <a:latin typeface="Grammarsaurus" pitchFamily="2" charset="0"/>
                          <a:cs typeface="Gill Sans MT"/>
                        </a:rPr>
                        <a:t>Animal</a:t>
                      </a:r>
                      <a:endParaRPr sz="2000" spc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2700">
                      <a:solidFill>
                        <a:srgbClr val="1D2522"/>
                      </a:solidFill>
                      <a:prstDash val="solid"/>
                    </a:lnL>
                    <a:lnR w="1905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No. of children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9050">
                      <a:solidFill>
                        <a:srgbClr val="1D2522"/>
                      </a:solidFill>
                      <a:prstDash val="solid"/>
                    </a:lnL>
                    <a:lnR w="1270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6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Lion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2700">
                      <a:solidFill>
                        <a:srgbClr val="1D2522"/>
                      </a:solidFill>
                      <a:prstDash val="solid"/>
                    </a:lnL>
                    <a:lnR w="1905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20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9050">
                      <a:solidFill>
                        <a:srgbClr val="1D2522"/>
                      </a:solidFill>
                      <a:prstDash val="solid"/>
                    </a:lnL>
                    <a:lnR w="1270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6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 smtClean="0">
                          <a:latin typeface="Grammarsaurus" pitchFamily="2" charset="0"/>
                          <a:cs typeface="Gill Sans MT"/>
                        </a:rPr>
                        <a:t>Gira</a:t>
                      </a:r>
                      <a:r>
                        <a:rPr lang="en-US" sz="2000" spc="0" dirty="0" smtClean="0">
                          <a:latin typeface="Grammarsaurus" pitchFamily="2" charset="0"/>
                          <a:cs typeface="Gill Sans MT"/>
                        </a:rPr>
                        <a:t>ff</a:t>
                      </a:r>
                      <a:r>
                        <a:rPr sz="2000" spc="0" dirty="0" smtClean="0">
                          <a:latin typeface="Grammarsaurus" pitchFamily="2" charset="0"/>
                          <a:cs typeface="Gill Sans MT"/>
                        </a:rPr>
                        <a:t>e</a:t>
                      </a:r>
                      <a:endParaRPr sz="2000" spc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2700">
                      <a:solidFill>
                        <a:srgbClr val="1D2522"/>
                      </a:solidFill>
                      <a:prstDash val="solid"/>
                    </a:lnL>
                    <a:lnR w="1905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15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9050">
                      <a:solidFill>
                        <a:srgbClr val="1D2522"/>
                      </a:solidFill>
                      <a:prstDash val="solid"/>
                    </a:lnL>
                    <a:lnR w="1270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6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Elephant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2700">
                      <a:solidFill>
                        <a:srgbClr val="1D2522"/>
                      </a:solidFill>
                      <a:prstDash val="solid"/>
                    </a:lnL>
                    <a:lnR w="1905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10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9050">
                      <a:solidFill>
                        <a:srgbClr val="1D2522"/>
                      </a:solidFill>
                      <a:prstDash val="solid"/>
                    </a:lnL>
                    <a:lnR w="1270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6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Gorilla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2700">
                      <a:solidFill>
                        <a:srgbClr val="1D2522"/>
                      </a:solidFill>
                      <a:prstDash val="solid"/>
                    </a:lnL>
                    <a:lnR w="1905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5</a:t>
                      </a:r>
                    </a:p>
                  </a:txBody>
                  <a:tcPr marL="0" marR="0" marT="200025" marB="0">
                    <a:lnL w="19050">
                      <a:solidFill>
                        <a:srgbClr val="1D2522"/>
                      </a:solidFill>
                      <a:prstDash val="solid"/>
                    </a:lnL>
                    <a:lnR w="12700">
                      <a:solidFill>
                        <a:srgbClr val="1D2522"/>
                      </a:solidFill>
                      <a:prstDash val="solid"/>
                    </a:lnR>
                    <a:lnT w="12700">
                      <a:solidFill>
                        <a:srgbClr val="1D2522"/>
                      </a:solidFill>
                      <a:prstDash val="solid"/>
                    </a:lnT>
                    <a:lnB w="12700">
                      <a:solidFill>
                        <a:srgbClr val="1D25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26" name="object 26"/>
          <p:cNvGrpSpPr/>
          <p:nvPr/>
        </p:nvGrpSpPr>
        <p:grpSpPr>
          <a:xfrm>
            <a:off x="10103434" y="2691549"/>
            <a:ext cx="484505" cy="3311525"/>
            <a:chOff x="10103434" y="2691549"/>
            <a:chExt cx="484505" cy="3311525"/>
          </a:xfrm>
        </p:grpSpPr>
        <p:sp>
          <p:nvSpPr>
            <p:cNvPr id="27" name="object 27"/>
            <p:cNvSpPr/>
            <p:nvPr/>
          </p:nvSpPr>
          <p:spPr>
            <a:xfrm>
              <a:off x="10109784" y="2697899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5">
                  <a:moveTo>
                    <a:pt x="415658" y="0"/>
                  </a:moveTo>
                  <a:lnTo>
                    <a:pt x="55664" y="0"/>
                  </a:lnTo>
                  <a:lnTo>
                    <a:pt x="34000" y="4373"/>
                  </a:lnTo>
                  <a:lnTo>
                    <a:pt x="16306" y="16300"/>
                  </a:lnTo>
                  <a:lnTo>
                    <a:pt x="4375" y="33989"/>
                  </a:lnTo>
                  <a:lnTo>
                    <a:pt x="0" y="55651"/>
                  </a:lnTo>
                  <a:lnTo>
                    <a:pt x="0" y="415645"/>
                  </a:lnTo>
                  <a:lnTo>
                    <a:pt x="4375" y="437314"/>
                  </a:lnTo>
                  <a:lnTo>
                    <a:pt x="16306" y="455007"/>
                  </a:lnTo>
                  <a:lnTo>
                    <a:pt x="34000" y="466935"/>
                  </a:lnTo>
                  <a:lnTo>
                    <a:pt x="55664" y="471309"/>
                  </a:lnTo>
                  <a:lnTo>
                    <a:pt x="415658" y="471309"/>
                  </a:lnTo>
                  <a:lnTo>
                    <a:pt x="437329" y="466935"/>
                  </a:lnTo>
                  <a:lnTo>
                    <a:pt x="455026" y="455007"/>
                  </a:lnTo>
                  <a:lnTo>
                    <a:pt x="466959" y="437314"/>
                  </a:lnTo>
                  <a:lnTo>
                    <a:pt x="471335" y="415645"/>
                  </a:lnTo>
                  <a:lnTo>
                    <a:pt x="471335" y="55651"/>
                  </a:lnTo>
                  <a:lnTo>
                    <a:pt x="466959" y="33989"/>
                  </a:lnTo>
                  <a:lnTo>
                    <a:pt x="455026" y="16300"/>
                  </a:lnTo>
                  <a:lnTo>
                    <a:pt x="437329" y="4373"/>
                  </a:lnTo>
                  <a:lnTo>
                    <a:pt x="4156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109784" y="2697899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5">
                  <a:moveTo>
                    <a:pt x="415658" y="471309"/>
                  </a:moveTo>
                  <a:lnTo>
                    <a:pt x="55664" y="471309"/>
                  </a:lnTo>
                  <a:lnTo>
                    <a:pt x="34000" y="466935"/>
                  </a:lnTo>
                  <a:lnTo>
                    <a:pt x="16306" y="455007"/>
                  </a:lnTo>
                  <a:lnTo>
                    <a:pt x="4375" y="437314"/>
                  </a:lnTo>
                  <a:lnTo>
                    <a:pt x="0" y="415645"/>
                  </a:lnTo>
                  <a:lnTo>
                    <a:pt x="0" y="55651"/>
                  </a:lnTo>
                  <a:lnTo>
                    <a:pt x="4375" y="33989"/>
                  </a:lnTo>
                  <a:lnTo>
                    <a:pt x="16306" y="16300"/>
                  </a:lnTo>
                  <a:lnTo>
                    <a:pt x="34000" y="4373"/>
                  </a:lnTo>
                  <a:lnTo>
                    <a:pt x="55664" y="0"/>
                  </a:lnTo>
                  <a:lnTo>
                    <a:pt x="415658" y="0"/>
                  </a:lnTo>
                  <a:lnTo>
                    <a:pt x="437329" y="4373"/>
                  </a:lnTo>
                  <a:lnTo>
                    <a:pt x="455026" y="16300"/>
                  </a:lnTo>
                  <a:lnTo>
                    <a:pt x="466959" y="33989"/>
                  </a:lnTo>
                  <a:lnTo>
                    <a:pt x="471335" y="55651"/>
                  </a:lnTo>
                  <a:lnTo>
                    <a:pt x="471335" y="415645"/>
                  </a:lnTo>
                  <a:lnTo>
                    <a:pt x="466959" y="437314"/>
                  </a:lnTo>
                  <a:lnTo>
                    <a:pt x="455026" y="455007"/>
                  </a:lnTo>
                  <a:lnTo>
                    <a:pt x="437329" y="466935"/>
                  </a:lnTo>
                  <a:lnTo>
                    <a:pt x="415658" y="47130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109784" y="3577158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4">
                  <a:moveTo>
                    <a:pt x="415658" y="0"/>
                  </a:moveTo>
                  <a:lnTo>
                    <a:pt x="55664" y="0"/>
                  </a:lnTo>
                  <a:lnTo>
                    <a:pt x="34000" y="4375"/>
                  </a:lnTo>
                  <a:lnTo>
                    <a:pt x="16306" y="16306"/>
                  </a:lnTo>
                  <a:lnTo>
                    <a:pt x="4375" y="34000"/>
                  </a:lnTo>
                  <a:lnTo>
                    <a:pt x="0" y="55664"/>
                  </a:lnTo>
                  <a:lnTo>
                    <a:pt x="0" y="415658"/>
                  </a:lnTo>
                  <a:lnTo>
                    <a:pt x="4375" y="437327"/>
                  </a:lnTo>
                  <a:lnTo>
                    <a:pt x="16306" y="455020"/>
                  </a:lnTo>
                  <a:lnTo>
                    <a:pt x="34000" y="466948"/>
                  </a:lnTo>
                  <a:lnTo>
                    <a:pt x="55664" y="471322"/>
                  </a:lnTo>
                  <a:lnTo>
                    <a:pt x="415658" y="471322"/>
                  </a:lnTo>
                  <a:lnTo>
                    <a:pt x="437329" y="466948"/>
                  </a:lnTo>
                  <a:lnTo>
                    <a:pt x="455026" y="455020"/>
                  </a:lnTo>
                  <a:lnTo>
                    <a:pt x="466959" y="437327"/>
                  </a:lnTo>
                  <a:lnTo>
                    <a:pt x="471335" y="415658"/>
                  </a:lnTo>
                  <a:lnTo>
                    <a:pt x="471335" y="55664"/>
                  </a:lnTo>
                  <a:lnTo>
                    <a:pt x="466959" y="34000"/>
                  </a:lnTo>
                  <a:lnTo>
                    <a:pt x="455026" y="16306"/>
                  </a:lnTo>
                  <a:lnTo>
                    <a:pt x="437329" y="4375"/>
                  </a:lnTo>
                  <a:lnTo>
                    <a:pt x="4156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0109784" y="3577158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4">
                  <a:moveTo>
                    <a:pt x="415658" y="471322"/>
                  </a:moveTo>
                  <a:lnTo>
                    <a:pt x="55664" y="471322"/>
                  </a:lnTo>
                  <a:lnTo>
                    <a:pt x="34000" y="466948"/>
                  </a:lnTo>
                  <a:lnTo>
                    <a:pt x="16306" y="455020"/>
                  </a:lnTo>
                  <a:lnTo>
                    <a:pt x="4375" y="437327"/>
                  </a:lnTo>
                  <a:lnTo>
                    <a:pt x="0" y="415658"/>
                  </a:lnTo>
                  <a:lnTo>
                    <a:pt x="0" y="55664"/>
                  </a:lnTo>
                  <a:lnTo>
                    <a:pt x="4375" y="34000"/>
                  </a:lnTo>
                  <a:lnTo>
                    <a:pt x="16306" y="16306"/>
                  </a:lnTo>
                  <a:lnTo>
                    <a:pt x="34000" y="4375"/>
                  </a:lnTo>
                  <a:lnTo>
                    <a:pt x="55664" y="0"/>
                  </a:lnTo>
                  <a:lnTo>
                    <a:pt x="415658" y="0"/>
                  </a:lnTo>
                  <a:lnTo>
                    <a:pt x="437329" y="4375"/>
                  </a:lnTo>
                  <a:lnTo>
                    <a:pt x="455026" y="16306"/>
                  </a:lnTo>
                  <a:lnTo>
                    <a:pt x="466959" y="34000"/>
                  </a:lnTo>
                  <a:lnTo>
                    <a:pt x="471335" y="55664"/>
                  </a:lnTo>
                  <a:lnTo>
                    <a:pt x="471335" y="415658"/>
                  </a:lnTo>
                  <a:lnTo>
                    <a:pt x="466959" y="437327"/>
                  </a:lnTo>
                  <a:lnTo>
                    <a:pt x="455026" y="455020"/>
                  </a:lnTo>
                  <a:lnTo>
                    <a:pt x="437329" y="466948"/>
                  </a:lnTo>
                  <a:lnTo>
                    <a:pt x="415658" y="471322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0109784" y="4551705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4">
                  <a:moveTo>
                    <a:pt x="415658" y="0"/>
                  </a:moveTo>
                  <a:lnTo>
                    <a:pt x="55664" y="0"/>
                  </a:lnTo>
                  <a:lnTo>
                    <a:pt x="34000" y="4375"/>
                  </a:lnTo>
                  <a:lnTo>
                    <a:pt x="16306" y="16306"/>
                  </a:lnTo>
                  <a:lnTo>
                    <a:pt x="4375" y="34000"/>
                  </a:lnTo>
                  <a:lnTo>
                    <a:pt x="0" y="55664"/>
                  </a:lnTo>
                  <a:lnTo>
                    <a:pt x="0" y="415658"/>
                  </a:lnTo>
                  <a:lnTo>
                    <a:pt x="4375" y="437327"/>
                  </a:lnTo>
                  <a:lnTo>
                    <a:pt x="16306" y="455020"/>
                  </a:lnTo>
                  <a:lnTo>
                    <a:pt x="34000" y="466948"/>
                  </a:lnTo>
                  <a:lnTo>
                    <a:pt x="55664" y="471322"/>
                  </a:lnTo>
                  <a:lnTo>
                    <a:pt x="415658" y="471322"/>
                  </a:lnTo>
                  <a:lnTo>
                    <a:pt x="437329" y="466948"/>
                  </a:lnTo>
                  <a:lnTo>
                    <a:pt x="455026" y="455020"/>
                  </a:lnTo>
                  <a:lnTo>
                    <a:pt x="466959" y="437327"/>
                  </a:lnTo>
                  <a:lnTo>
                    <a:pt x="471335" y="415658"/>
                  </a:lnTo>
                  <a:lnTo>
                    <a:pt x="471335" y="55664"/>
                  </a:lnTo>
                  <a:lnTo>
                    <a:pt x="466959" y="34000"/>
                  </a:lnTo>
                  <a:lnTo>
                    <a:pt x="455026" y="16306"/>
                  </a:lnTo>
                  <a:lnTo>
                    <a:pt x="437329" y="4375"/>
                  </a:lnTo>
                  <a:lnTo>
                    <a:pt x="4156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0109784" y="4551705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4">
                  <a:moveTo>
                    <a:pt x="415658" y="471322"/>
                  </a:moveTo>
                  <a:lnTo>
                    <a:pt x="55664" y="471322"/>
                  </a:lnTo>
                  <a:lnTo>
                    <a:pt x="34000" y="466948"/>
                  </a:lnTo>
                  <a:lnTo>
                    <a:pt x="16306" y="455020"/>
                  </a:lnTo>
                  <a:lnTo>
                    <a:pt x="4375" y="437327"/>
                  </a:lnTo>
                  <a:lnTo>
                    <a:pt x="0" y="415658"/>
                  </a:lnTo>
                  <a:lnTo>
                    <a:pt x="0" y="55664"/>
                  </a:lnTo>
                  <a:lnTo>
                    <a:pt x="4375" y="34000"/>
                  </a:lnTo>
                  <a:lnTo>
                    <a:pt x="16306" y="16306"/>
                  </a:lnTo>
                  <a:lnTo>
                    <a:pt x="34000" y="4375"/>
                  </a:lnTo>
                  <a:lnTo>
                    <a:pt x="55664" y="0"/>
                  </a:lnTo>
                  <a:lnTo>
                    <a:pt x="415658" y="0"/>
                  </a:lnTo>
                  <a:lnTo>
                    <a:pt x="437329" y="4375"/>
                  </a:lnTo>
                  <a:lnTo>
                    <a:pt x="455026" y="16306"/>
                  </a:lnTo>
                  <a:lnTo>
                    <a:pt x="466959" y="34000"/>
                  </a:lnTo>
                  <a:lnTo>
                    <a:pt x="471335" y="55664"/>
                  </a:lnTo>
                  <a:lnTo>
                    <a:pt x="471335" y="415658"/>
                  </a:lnTo>
                  <a:lnTo>
                    <a:pt x="466959" y="437327"/>
                  </a:lnTo>
                  <a:lnTo>
                    <a:pt x="455026" y="455020"/>
                  </a:lnTo>
                  <a:lnTo>
                    <a:pt x="437329" y="466948"/>
                  </a:lnTo>
                  <a:lnTo>
                    <a:pt x="415658" y="471322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109784" y="5524784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4">
                  <a:moveTo>
                    <a:pt x="415658" y="0"/>
                  </a:moveTo>
                  <a:lnTo>
                    <a:pt x="55664" y="0"/>
                  </a:lnTo>
                  <a:lnTo>
                    <a:pt x="34000" y="4373"/>
                  </a:lnTo>
                  <a:lnTo>
                    <a:pt x="16306" y="16302"/>
                  </a:lnTo>
                  <a:lnTo>
                    <a:pt x="4375" y="33995"/>
                  </a:lnTo>
                  <a:lnTo>
                    <a:pt x="0" y="55664"/>
                  </a:lnTo>
                  <a:lnTo>
                    <a:pt x="0" y="415645"/>
                  </a:lnTo>
                  <a:lnTo>
                    <a:pt x="4375" y="437316"/>
                  </a:lnTo>
                  <a:lnTo>
                    <a:pt x="16306" y="455014"/>
                  </a:lnTo>
                  <a:lnTo>
                    <a:pt x="34000" y="466946"/>
                  </a:lnTo>
                  <a:lnTo>
                    <a:pt x="55664" y="471322"/>
                  </a:lnTo>
                  <a:lnTo>
                    <a:pt x="415658" y="471322"/>
                  </a:lnTo>
                  <a:lnTo>
                    <a:pt x="437329" y="466946"/>
                  </a:lnTo>
                  <a:lnTo>
                    <a:pt x="455026" y="455014"/>
                  </a:lnTo>
                  <a:lnTo>
                    <a:pt x="466959" y="437316"/>
                  </a:lnTo>
                  <a:lnTo>
                    <a:pt x="471335" y="415645"/>
                  </a:lnTo>
                  <a:lnTo>
                    <a:pt x="471335" y="55664"/>
                  </a:lnTo>
                  <a:lnTo>
                    <a:pt x="466959" y="33995"/>
                  </a:lnTo>
                  <a:lnTo>
                    <a:pt x="455026" y="16302"/>
                  </a:lnTo>
                  <a:lnTo>
                    <a:pt x="437329" y="4373"/>
                  </a:lnTo>
                  <a:lnTo>
                    <a:pt x="4156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109784" y="5524784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4">
                  <a:moveTo>
                    <a:pt x="415658" y="471322"/>
                  </a:moveTo>
                  <a:lnTo>
                    <a:pt x="55664" y="471322"/>
                  </a:lnTo>
                  <a:lnTo>
                    <a:pt x="34000" y="466946"/>
                  </a:lnTo>
                  <a:lnTo>
                    <a:pt x="16306" y="455014"/>
                  </a:lnTo>
                  <a:lnTo>
                    <a:pt x="4375" y="437316"/>
                  </a:lnTo>
                  <a:lnTo>
                    <a:pt x="0" y="415645"/>
                  </a:lnTo>
                  <a:lnTo>
                    <a:pt x="0" y="55664"/>
                  </a:lnTo>
                  <a:lnTo>
                    <a:pt x="4375" y="33995"/>
                  </a:lnTo>
                  <a:lnTo>
                    <a:pt x="16306" y="16302"/>
                  </a:lnTo>
                  <a:lnTo>
                    <a:pt x="34000" y="4373"/>
                  </a:lnTo>
                  <a:lnTo>
                    <a:pt x="55664" y="0"/>
                  </a:lnTo>
                  <a:lnTo>
                    <a:pt x="415658" y="0"/>
                  </a:lnTo>
                  <a:lnTo>
                    <a:pt x="437329" y="4373"/>
                  </a:lnTo>
                  <a:lnTo>
                    <a:pt x="455026" y="16302"/>
                  </a:lnTo>
                  <a:lnTo>
                    <a:pt x="466959" y="33995"/>
                  </a:lnTo>
                  <a:lnTo>
                    <a:pt x="471335" y="55664"/>
                  </a:lnTo>
                  <a:lnTo>
                    <a:pt x="471335" y="415645"/>
                  </a:lnTo>
                  <a:lnTo>
                    <a:pt x="466959" y="437316"/>
                  </a:lnTo>
                  <a:lnTo>
                    <a:pt x="455026" y="455014"/>
                  </a:lnTo>
                  <a:lnTo>
                    <a:pt x="437329" y="466946"/>
                  </a:lnTo>
                  <a:lnTo>
                    <a:pt x="415658" y="471322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5543461" y="1759267"/>
            <a:ext cx="4680320" cy="42206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2000" algn="l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Tick the statements that are correct.</a:t>
            </a: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</a:pP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670"/>
              </a:spcBef>
            </a:pPr>
            <a:endParaRPr sz="2000" dirty="0">
              <a:latin typeface="Grammarsaurus" pitchFamily="2" charset="0"/>
              <a:cs typeface="Gill Sans MT"/>
            </a:endParaRPr>
          </a:p>
          <a:p>
            <a:pPr marL="50800">
              <a:lnSpc>
                <a:spcPct val="100000"/>
              </a:lnSpc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20% of children like elephants best.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590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148590" marR="713740" indent="-65405">
              <a:lnSpc>
                <a:spcPct val="50000"/>
              </a:lnSpc>
            </a:pPr>
            <a:r>
              <a:rPr sz="3000" b="1" u="heavy" baseline="1805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Arial"/>
              </a:rPr>
              <a:t> 2 </a:t>
            </a:r>
            <a:r>
              <a:rPr sz="3000" b="1" baseline="1805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of children like gorillas best. 5</a:t>
            </a:r>
            <a:endParaRPr sz="2000" dirty="0">
              <a:latin typeface="Grammarsaurus" pitchFamily="2" charset="0"/>
              <a:cs typeface="Arial"/>
            </a:endParaRPr>
          </a:p>
          <a:p>
            <a:pPr marL="50165" marR="750570">
              <a:lnSpc>
                <a:spcPct val="122400"/>
              </a:lnSpc>
              <a:spcBef>
                <a:spcPts val="2200"/>
              </a:spcBef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As a decimal, the proportion of children who prefer lions is 0.4.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490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50165">
              <a:lnSpc>
                <a:spcPct val="100000"/>
              </a:lnSpc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15% of children like giraffes best.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643204" y="1659890"/>
              <a:ext cx="4987290" cy="581660"/>
            </a:xfrm>
            <a:custGeom>
              <a:avLst/>
              <a:gdLst/>
              <a:ahLst/>
              <a:cxnLst/>
              <a:rect l="l" t="t" r="r" b="b"/>
              <a:pathLst>
                <a:path w="4987290" h="581660">
                  <a:moveTo>
                    <a:pt x="4957254" y="0"/>
                  </a:moveTo>
                  <a:lnTo>
                    <a:pt x="29603" y="0"/>
                  </a:lnTo>
                  <a:lnTo>
                    <a:pt x="18082" y="2327"/>
                  </a:lnTo>
                  <a:lnTo>
                    <a:pt x="8672" y="8672"/>
                  </a:lnTo>
                  <a:lnTo>
                    <a:pt x="2327" y="18082"/>
                  </a:lnTo>
                  <a:lnTo>
                    <a:pt x="0" y="29603"/>
                  </a:lnTo>
                  <a:lnTo>
                    <a:pt x="0" y="551992"/>
                  </a:lnTo>
                  <a:lnTo>
                    <a:pt x="2327" y="563513"/>
                  </a:lnTo>
                  <a:lnTo>
                    <a:pt x="8672" y="572923"/>
                  </a:lnTo>
                  <a:lnTo>
                    <a:pt x="18082" y="579269"/>
                  </a:lnTo>
                  <a:lnTo>
                    <a:pt x="29603" y="581596"/>
                  </a:lnTo>
                  <a:lnTo>
                    <a:pt x="4957254" y="581596"/>
                  </a:lnTo>
                  <a:lnTo>
                    <a:pt x="4968780" y="579269"/>
                  </a:lnTo>
                  <a:lnTo>
                    <a:pt x="4978190" y="572923"/>
                  </a:lnTo>
                  <a:lnTo>
                    <a:pt x="4984532" y="563513"/>
                  </a:lnTo>
                  <a:lnTo>
                    <a:pt x="4986858" y="551992"/>
                  </a:lnTo>
                  <a:lnTo>
                    <a:pt x="4986858" y="29603"/>
                  </a:lnTo>
                  <a:lnTo>
                    <a:pt x="4984532" y="18082"/>
                  </a:lnTo>
                  <a:lnTo>
                    <a:pt x="4978190" y="8672"/>
                  </a:lnTo>
                  <a:lnTo>
                    <a:pt x="4968780" y="2327"/>
                  </a:lnTo>
                  <a:lnTo>
                    <a:pt x="4957254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643204" y="1659890"/>
              <a:ext cx="4987290" cy="581660"/>
            </a:xfrm>
            <a:custGeom>
              <a:avLst/>
              <a:gdLst/>
              <a:ahLst/>
              <a:cxnLst/>
              <a:rect l="l" t="t" r="r" b="b"/>
              <a:pathLst>
                <a:path w="4987290" h="581660">
                  <a:moveTo>
                    <a:pt x="4957254" y="581596"/>
                  </a:moveTo>
                  <a:lnTo>
                    <a:pt x="29603" y="581596"/>
                  </a:lnTo>
                  <a:lnTo>
                    <a:pt x="18082" y="579269"/>
                  </a:lnTo>
                  <a:lnTo>
                    <a:pt x="8672" y="572923"/>
                  </a:lnTo>
                  <a:lnTo>
                    <a:pt x="2327" y="563513"/>
                  </a:lnTo>
                  <a:lnTo>
                    <a:pt x="0" y="551992"/>
                  </a:lnTo>
                  <a:lnTo>
                    <a:pt x="0" y="29603"/>
                  </a:lnTo>
                  <a:lnTo>
                    <a:pt x="2327" y="18082"/>
                  </a:lnTo>
                  <a:lnTo>
                    <a:pt x="8672" y="8672"/>
                  </a:lnTo>
                  <a:lnTo>
                    <a:pt x="18082" y="2327"/>
                  </a:lnTo>
                  <a:lnTo>
                    <a:pt x="29603" y="0"/>
                  </a:lnTo>
                  <a:lnTo>
                    <a:pt x="4957254" y="0"/>
                  </a:lnTo>
                  <a:lnTo>
                    <a:pt x="4968780" y="2327"/>
                  </a:lnTo>
                  <a:lnTo>
                    <a:pt x="4978190" y="8672"/>
                  </a:lnTo>
                  <a:lnTo>
                    <a:pt x="4984532" y="18082"/>
                  </a:lnTo>
                  <a:lnTo>
                    <a:pt x="4986858" y="29603"/>
                  </a:lnTo>
                  <a:lnTo>
                    <a:pt x="4986858" y="551992"/>
                  </a:lnTo>
                  <a:lnTo>
                    <a:pt x="4984532" y="563513"/>
                  </a:lnTo>
                  <a:lnTo>
                    <a:pt x="4978190" y="572923"/>
                  </a:lnTo>
                  <a:lnTo>
                    <a:pt x="4968780" y="579269"/>
                  </a:lnTo>
                  <a:lnTo>
                    <a:pt x="495725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7086600" y="1759267"/>
            <a:ext cx="435613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Tick the statements that are correct.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96319" y="615530"/>
            <a:ext cx="594360" cy="594360"/>
            <a:chOff x="596319" y="615530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5" y="558334"/>
                  </a:lnTo>
                  <a:lnTo>
                    <a:pt x="11163" y="570445"/>
                  </a:lnTo>
                  <a:lnTo>
                    <a:pt x="23274" y="578613"/>
                  </a:lnTo>
                  <a:lnTo>
                    <a:pt x="38100" y="581609"/>
                  </a:lnTo>
                  <a:lnTo>
                    <a:pt x="543509" y="581609"/>
                  </a:lnTo>
                  <a:lnTo>
                    <a:pt x="558334" y="578613"/>
                  </a:lnTo>
                  <a:lnTo>
                    <a:pt x="570445" y="570445"/>
                  </a:lnTo>
                  <a:lnTo>
                    <a:pt x="578613" y="558334"/>
                  </a:lnTo>
                  <a:lnTo>
                    <a:pt x="581609" y="543509"/>
                  </a:lnTo>
                  <a:lnTo>
                    <a:pt x="581609" y="38099"/>
                  </a:lnTo>
                  <a:lnTo>
                    <a:pt x="578613" y="23274"/>
                  </a:lnTo>
                  <a:lnTo>
                    <a:pt x="570445" y="11163"/>
                  </a:lnTo>
                  <a:lnTo>
                    <a:pt x="558334" y="2995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609"/>
                  </a:moveTo>
                  <a:lnTo>
                    <a:pt x="38100" y="581609"/>
                  </a:lnTo>
                  <a:lnTo>
                    <a:pt x="23274" y="578613"/>
                  </a:lnTo>
                  <a:lnTo>
                    <a:pt x="11163" y="570445"/>
                  </a:lnTo>
                  <a:lnTo>
                    <a:pt x="2995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5"/>
                  </a:lnTo>
                  <a:lnTo>
                    <a:pt x="570445" y="11163"/>
                  </a:lnTo>
                  <a:lnTo>
                    <a:pt x="578613" y="23274"/>
                  </a:lnTo>
                  <a:lnTo>
                    <a:pt x="581609" y="38099"/>
                  </a:lnTo>
                  <a:lnTo>
                    <a:pt x="581609" y="543509"/>
                  </a:lnTo>
                  <a:lnTo>
                    <a:pt x="578613" y="558334"/>
                  </a:lnTo>
                  <a:lnTo>
                    <a:pt x="570445" y="570445"/>
                  </a:lnTo>
                  <a:lnTo>
                    <a:pt x="558334" y="578613"/>
                  </a:lnTo>
                  <a:lnTo>
                    <a:pt x="543509" y="581609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/>
          <p:nvPr/>
        </p:nvSpPr>
        <p:spPr>
          <a:xfrm>
            <a:off x="3194507" y="2404376"/>
            <a:ext cx="3233420" cy="2987040"/>
          </a:xfrm>
          <a:custGeom>
            <a:avLst/>
            <a:gdLst/>
            <a:ahLst/>
            <a:cxnLst/>
            <a:rect l="l" t="t" r="r" b="b"/>
            <a:pathLst>
              <a:path w="3233420" h="2987040">
                <a:moveTo>
                  <a:pt x="1299489" y="0"/>
                </a:moveTo>
                <a:lnTo>
                  <a:pt x="0" y="0"/>
                </a:lnTo>
                <a:lnTo>
                  <a:pt x="0" y="746709"/>
                </a:lnTo>
                <a:lnTo>
                  <a:pt x="0" y="1493405"/>
                </a:lnTo>
                <a:lnTo>
                  <a:pt x="0" y="2240115"/>
                </a:lnTo>
                <a:lnTo>
                  <a:pt x="0" y="2986811"/>
                </a:lnTo>
                <a:lnTo>
                  <a:pt x="1299489" y="2986811"/>
                </a:lnTo>
                <a:lnTo>
                  <a:pt x="1299489" y="2240115"/>
                </a:lnTo>
                <a:lnTo>
                  <a:pt x="1299489" y="1493405"/>
                </a:lnTo>
                <a:lnTo>
                  <a:pt x="1299489" y="746709"/>
                </a:lnTo>
                <a:lnTo>
                  <a:pt x="1299489" y="0"/>
                </a:lnTo>
                <a:close/>
              </a:path>
              <a:path w="3233420" h="2987040">
                <a:moveTo>
                  <a:pt x="3233051" y="0"/>
                </a:moveTo>
                <a:lnTo>
                  <a:pt x="1299806" y="0"/>
                </a:lnTo>
                <a:lnTo>
                  <a:pt x="1299806" y="746709"/>
                </a:lnTo>
                <a:lnTo>
                  <a:pt x="1299806" y="1493405"/>
                </a:lnTo>
                <a:lnTo>
                  <a:pt x="1299806" y="2240115"/>
                </a:lnTo>
                <a:lnTo>
                  <a:pt x="1299806" y="2986811"/>
                </a:lnTo>
                <a:lnTo>
                  <a:pt x="3233051" y="2986811"/>
                </a:lnTo>
                <a:lnTo>
                  <a:pt x="3233051" y="2240115"/>
                </a:lnTo>
                <a:lnTo>
                  <a:pt x="3233051" y="1493405"/>
                </a:lnTo>
                <a:lnTo>
                  <a:pt x="3233051" y="746709"/>
                </a:lnTo>
                <a:lnTo>
                  <a:pt x="32330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7" name="object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571108"/>
              </p:ext>
            </p:extLst>
          </p:nvPr>
        </p:nvGraphicFramePr>
        <p:xfrm>
          <a:off x="3188157" y="1651330"/>
          <a:ext cx="3233420" cy="37306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9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3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6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Animal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2700">
                      <a:solidFill>
                        <a:srgbClr val="222222"/>
                      </a:solidFill>
                      <a:prstDash val="solid"/>
                    </a:lnL>
                    <a:lnR w="19050">
                      <a:solidFill>
                        <a:srgbClr val="222222"/>
                      </a:solidFill>
                      <a:prstDash val="solid"/>
                    </a:lnR>
                    <a:lnT w="12700">
                      <a:solidFill>
                        <a:srgbClr val="222222"/>
                      </a:solidFill>
                      <a:prstDash val="solid"/>
                    </a:lnT>
                    <a:lnB w="12700">
                      <a:solidFill>
                        <a:srgbClr val="222222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No. of children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9050">
                      <a:solidFill>
                        <a:srgbClr val="222222"/>
                      </a:solidFill>
                      <a:prstDash val="solid"/>
                    </a:lnL>
                    <a:lnR w="12700">
                      <a:solidFill>
                        <a:srgbClr val="222222"/>
                      </a:solidFill>
                      <a:prstDash val="solid"/>
                    </a:lnR>
                    <a:lnT w="12700">
                      <a:solidFill>
                        <a:srgbClr val="222222"/>
                      </a:solidFill>
                      <a:prstDash val="solid"/>
                    </a:lnT>
                    <a:lnB w="12700">
                      <a:solidFill>
                        <a:srgbClr val="222222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6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Lion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2700">
                      <a:solidFill>
                        <a:srgbClr val="222222"/>
                      </a:solidFill>
                      <a:prstDash val="solid"/>
                    </a:lnL>
                    <a:lnR w="19050">
                      <a:solidFill>
                        <a:srgbClr val="222222"/>
                      </a:solidFill>
                      <a:prstDash val="solid"/>
                    </a:lnR>
                    <a:lnT w="12700">
                      <a:solidFill>
                        <a:srgbClr val="222222"/>
                      </a:solidFill>
                      <a:prstDash val="solid"/>
                    </a:lnT>
                    <a:lnB w="12700">
                      <a:solidFill>
                        <a:srgbClr val="2222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20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9050">
                      <a:solidFill>
                        <a:srgbClr val="222222"/>
                      </a:solidFill>
                      <a:prstDash val="solid"/>
                    </a:lnL>
                    <a:lnR w="12700">
                      <a:solidFill>
                        <a:srgbClr val="222222"/>
                      </a:solidFill>
                      <a:prstDash val="solid"/>
                    </a:lnR>
                    <a:lnT w="12700">
                      <a:solidFill>
                        <a:srgbClr val="222222"/>
                      </a:solidFill>
                      <a:prstDash val="solid"/>
                    </a:lnT>
                    <a:lnB w="12700">
                      <a:solidFill>
                        <a:srgbClr val="222222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6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 smtClean="0">
                          <a:latin typeface="Grammarsaurus" pitchFamily="2" charset="0"/>
                          <a:cs typeface="Gill Sans MT"/>
                        </a:rPr>
                        <a:t>Gira</a:t>
                      </a:r>
                      <a:r>
                        <a:rPr lang="en-US" sz="2000" spc="0" dirty="0" smtClean="0">
                          <a:latin typeface="Grammarsaurus" pitchFamily="2" charset="0"/>
                          <a:cs typeface="Gill Sans MT"/>
                        </a:rPr>
                        <a:t>ff</a:t>
                      </a:r>
                      <a:r>
                        <a:rPr sz="2000" spc="0" dirty="0" smtClean="0">
                          <a:latin typeface="Grammarsaurus" pitchFamily="2" charset="0"/>
                          <a:cs typeface="Gill Sans MT"/>
                        </a:rPr>
                        <a:t>e</a:t>
                      </a:r>
                      <a:endParaRPr sz="2000" spc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2700">
                      <a:solidFill>
                        <a:srgbClr val="222222"/>
                      </a:solidFill>
                      <a:prstDash val="solid"/>
                    </a:lnL>
                    <a:lnR w="19050">
                      <a:solidFill>
                        <a:srgbClr val="222222"/>
                      </a:solidFill>
                      <a:prstDash val="solid"/>
                    </a:lnR>
                    <a:lnT w="12700">
                      <a:solidFill>
                        <a:srgbClr val="222222"/>
                      </a:solidFill>
                      <a:prstDash val="solid"/>
                    </a:lnT>
                    <a:lnB w="12700">
                      <a:solidFill>
                        <a:srgbClr val="2222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15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9050">
                      <a:solidFill>
                        <a:srgbClr val="222222"/>
                      </a:solidFill>
                      <a:prstDash val="solid"/>
                    </a:lnL>
                    <a:lnR w="12700">
                      <a:solidFill>
                        <a:srgbClr val="222222"/>
                      </a:solidFill>
                      <a:prstDash val="solid"/>
                    </a:lnR>
                    <a:lnT w="12700">
                      <a:solidFill>
                        <a:srgbClr val="222222"/>
                      </a:solidFill>
                      <a:prstDash val="solid"/>
                    </a:lnT>
                    <a:lnB w="12700">
                      <a:solidFill>
                        <a:srgbClr val="2222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6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Elephant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2700">
                      <a:solidFill>
                        <a:srgbClr val="222222"/>
                      </a:solidFill>
                      <a:prstDash val="solid"/>
                    </a:lnL>
                    <a:lnR w="19050">
                      <a:solidFill>
                        <a:srgbClr val="222222"/>
                      </a:solidFill>
                      <a:prstDash val="solid"/>
                    </a:lnR>
                    <a:lnT w="12700">
                      <a:solidFill>
                        <a:srgbClr val="222222"/>
                      </a:solidFill>
                      <a:prstDash val="solid"/>
                    </a:lnT>
                    <a:lnB w="12700">
                      <a:solidFill>
                        <a:srgbClr val="22222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10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9050">
                      <a:solidFill>
                        <a:srgbClr val="222222"/>
                      </a:solidFill>
                      <a:prstDash val="solid"/>
                    </a:lnL>
                    <a:lnR w="12700">
                      <a:solidFill>
                        <a:srgbClr val="222222"/>
                      </a:solidFill>
                      <a:prstDash val="solid"/>
                    </a:lnR>
                    <a:lnT w="12700">
                      <a:solidFill>
                        <a:srgbClr val="222222"/>
                      </a:solidFill>
                      <a:prstDash val="solid"/>
                    </a:lnT>
                    <a:lnB w="12700">
                      <a:solidFill>
                        <a:srgbClr val="2222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61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Gorilla</a:t>
                      </a:r>
                      <a:endParaRPr sz="2000" spc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00025" marB="0">
                    <a:lnL w="12700">
                      <a:solidFill>
                        <a:srgbClr val="222222"/>
                      </a:solidFill>
                      <a:prstDash val="solid"/>
                    </a:lnL>
                    <a:lnR w="19050">
                      <a:solidFill>
                        <a:srgbClr val="222222"/>
                      </a:solidFill>
                      <a:prstDash val="solid"/>
                    </a:lnR>
                    <a:lnT w="12700">
                      <a:solidFill>
                        <a:srgbClr val="222222"/>
                      </a:solidFill>
                      <a:prstDash val="solid"/>
                    </a:lnT>
                    <a:lnB w="12700">
                      <a:solidFill>
                        <a:srgbClr val="2222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75"/>
                        </a:spcBef>
                      </a:pPr>
                      <a:r>
                        <a:rPr sz="2000" spc="0" dirty="0">
                          <a:latin typeface="Grammarsaurus" pitchFamily="2" charset="0"/>
                          <a:cs typeface="Gill Sans MT"/>
                        </a:rPr>
                        <a:t>5</a:t>
                      </a:r>
                    </a:p>
                  </a:txBody>
                  <a:tcPr marL="0" marR="0" marT="200025" marB="0">
                    <a:lnL w="19050">
                      <a:solidFill>
                        <a:srgbClr val="222222"/>
                      </a:solidFill>
                      <a:prstDash val="solid"/>
                    </a:lnL>
                    <a:lnR w="12700">
                      <a:solidFill>
                        <a:srgbClr val="222222"/>
                      </a:solidFill>
                      <a:prstDash val="solid"/>
                    </a:lnR>
                    <a:lnT w="12700">
                      <a:solidFill>
                        <a:srgbClr val="222222"/>
                      </a:solidFill>
                      <a:prstDash val="solid"/>
                    </a:lnT>
                    <a:lnB w="12700">
                      <a:solidFill>
                        <a:srgbClr val="222222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30" name="object 30"/>
          <p:cNvGrpSpPr/>
          <p:nvPr/>
        </p:nvGrpSpPr>
        <p:grpSpPr>
          <a:xfrm>
            <a:off x="11152416" y="2638780"/>
            <a:ext cx="539115" cy="3364229"/>
            <a:chOff x="11152416" y="2638780"/>
            <a:chExt cx="539115" cy="3364229"/>
          </a:xfrm>
        </p:grpSpPr>
        <p:sp>
          <p:nvSpPr>
            <p:cNvPr id="31" name="object 31"/>
            <p:cNvSpPr/>
            <p:nvPr/>
          </p:nvSpPr>
          <p:spPr>
            <a:xfrm>
              <a:off x="11158766" y="2697899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5">
                  <a:moveTo>
                    <a:pt x="415658" y="0"/>
                  </a:moveTo>
                  <a:lnTo>
                    <a:pt x="55664" y="0"/>
                  </a:lnTo>
                  <a:lnTo>
                    <a:pt x="33995" y="4373"/>
                  </a:lnTo>
                  <a:lnTo>
                    <a:pt x="16302" y="16300"/>
                  </a:lnTo>
                  <a:lnTo>
                    <a:pt x="4373" y="33989"/>
                  </a:lnTo>
                  <a:lnTo>
                    <a:pt x="0" y="55651"/>
                  </a:lnTo>
                  <a:lnTo>
                    <a:pt x="0" y="415645"/>
                  </a:lnTo>
                  <a:lnTo>
                    <a:pt x="4373" y="437314"/>
                  </a:lnTo>
                  <a:lnTo>
                    <a:pt x="16302" y="455007"/>
                  </a:lnTo>
                  <a:lnTo>
                    <a:pt x="33995" y="466935"/>
                  </a:lnTo>
                  <a:lnTo>
                    <a:pt x="55664" y="471309"/>
                  </a:lnTo>
                  <a:lnTo>
                    <a:pt x="415658" y="471309"/>
                  </a:lnTo>
                  <a:lnTo>
                    <a:pt x="437327" y="466935"/>
                  </a:lnTo>
                  <a:lnTo>
                    <a:pt x="455020" y="455007"/>
                  </a:lnTo>
                  <a:lnTo>
                    <a:pt x="466948" y="437314"/>
                  </a:lnTo>
                  <a:lnTo>
                    <a:pt x="471322" y="415645"/>
                  </a:lnTo>
                  <a:lnTo>
                    <a:pt x="471322" y="55651"/>
                  </a:lnTo>
                  <a:lnTo>
                    <a:pt x="466948" y="33989"/>
                  </a:lnTo>
                  <a:lnTo>
                    <a:pt x="455020" y="16300"/>
                  </a:lnTo>
                  <a:lnTo>
                    <a:pt x="437327" y="4373"/>
                  </a:lnTo>
                  <a:lnTo>
                    <a:pt x="4156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1158766" y="2697899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5">
                  <a:moveTo>
                    <a:pt x="415658" y="471309"/>
                  </a:moveTo>
                  <a:lnTo>
                    <a:pt x="55664" y="471309"/>
                  </a:lnTo>
                  <a:lnTo>
                    <a:pt x="33995" y="466935"/>
                  </a:lnTo>
                  <a:lnTo>
                    <a:pt x="16302" y="455007"/>
                  </a:lnTo>
                  <a:lnTo>
                    <a:pt x="4373" y="437314"/>
                  </a:lnTo>
                  <a:lnTo>
                    <a:pt x="0" y="415645"/>
                  </a:lnTo>
                  <a:lnTo>
                    <a:pt x="0" y="55651"/>
                  </a:lnTo>
                  <a:lnTo>
                    <a:pt x="4373" y="33989"/>
                  </a:lnTo>
                  <a:lnTo>
                    <a:pt x="16302" y="16300"/>
                  </a:lnTo>
                  <a:lnTo>
                    <a:pt x="33995" y="4373"/>
                  </a:lnTo>
                  <a:lnTo>
                    <a:pt x="55664" y="0"/>
                  </a:lnTo>
                  <a:lnTo>
                    <a:pt x="415658" y="0"/>
                  </a:lnTo>
                  <a:lnTo>
                    <a:pt x="437327" y="4373"/>
                  </a:lnTo>
                  <a:lnTo>
                    <a:pt x="455020" y="16300"/>
                  </a:lnTo>
                  <a:lnTo>
                    <a:pt x="466948" y="33989"/>
                  </a:lnTo>
                  <a:lnTo>
                    <a:pt x="471322" y="55651"/>
                  </a:lnTo>
                  <a:lnTo>
                    <a:pt x="471322" y="415645"/>
                  </a:lnTo>
                  <a:lnTo>
                    <a:pt x="466948" y="437314"/>
                  </a:lnTo>
                  <a:lnTo>
                    <a:pt x="455020" y="455007"/>
                  </a:lnTo>
                  <a:lnTo>
                    <a:pt x="437327" y="466935"/>
                  </a:lnTo>
                  <a:lnTo>
                    <a:pt x="415658" y="47130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1158766" y="3577158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4">
                  <a:moveTo>
                    <a:pt x="415658" y="0"/>
                  </a:moveTo>
                  <a:lnTo>
                    <a:pt x="55664" y="0"/>
                  </a:lnTo>
                  <a:lnTo>
                    <a:pt x="33995" y="4375"/>
                  </a:lnTo>
                  <a:lnTo>
                    <a:pt x="16302" y="16306"/>
                  </a:lnTo>
                  <a:lnTo>
                    <a:pt x="4373" y="34000"/>
                  </a:lnTo>
                  <a:lnTo>
                    <a:pt x="0" y="55664"/>
                  </a:lnTo>
                  <a:lnTo>
                    <a:pt x="0" y="415658"/>
                  </a:lnTo>
                  <a:lnTo>
                    <a:pt x="4373" y="437327"/>
                  </a:lnTo>
                  <a:lnTo>
                    <a:pt x="16302" y="455020"/>
                  </a:lnTo>
                  <a:lnTo>
                    <a:pt x="33995" y="466948"/>
                  </a:lnTo>
                  <a:lnTo>
                    <a:pt x="55664" y="471322"/>
                  </a:lnTo>
                  <a:lnTo>
                    <a:pt x="415658" y="471322"/>
                  </a:lnTo>
                  <a:lnTo>
                    <a:pt x="437327" y="466948"/>
                  </a:lnTo>
                  <a:lnTo>
                    <a:pt x="455020" y="455020"/>
                  </a:lnTo>
                  <a:lnTo>
                    <a:pt x="466948" y="437327"/>
                  </a:lnTo>
                  <a:lnTo>
                    <a:pt x="471322" y="415658"/>
                  </a:lnTo>
                  <a:lnTo>
                    <a:pt x="471322" y="55664"/>
                  </a:lnTo>
                  <a:lnTo>
                    <a:pt x="466948" y="34000"/>
                  </a:lnTo>
                  <a:lnTo>
                    <a:pt x="455020" y="16306"/>
                  </a:lnTo>
                  <a:lnTo>
                    <a:pt x="437327" y="4375"/>
                  </a:lnTo>
                  <a:lnTo>
                    <a:pt x="4156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1158766" y="3577158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4">
                  <a:moveTo>
                    <a:pt x="415658" y="471322"/>
                  </a:moveTo>
                  <a:lnTo>
                    <a:pt x="55664" y="471322"/>
                  </a:lnTo>
                  <a:lnTo>
                    <a:pt x="33995" y="466948"/>
                  </a:lnTo>
                  <a:lnTo>
                    <a:pt x="16302" y="455020"/>
                  </a:lnTo>
                  <a:lnTo>
                    <a:pt x="4373" y="437327"/>
                  </a:lnTo>
                  <a:lnTo>
                    <a:pt x="0" y="415658"/>
                  </a:lnTo>
                  <a:lnTo>
                    <a:pt x="0" y="55664"/>
                  </a:lnTo>
                  <a:lnTo>
                    <a:pt x="4373" y="34000"/>
                  </a:lnTo>
                  <a:lnTo>
                    <a:pt x="16302" y="16306"/>
                  </a:lnTo>
                  <a:lnTo>
                    <a:pt x="33995" y="4375"/>
                  </a:lnTo>
                  <a:lnTo>
                    <a:pt x="55664" y="0"/>
                  </a:lnTo>
                  <a:lnTo>
                    <a:pt x="415658" y="0"/>
                  </a:lnTo>
                  <a:lnTo>
                    <a:pt x="437327" y="4375"/>
                  </a:lnTo>
                  <a:lnTo>
                    <a:pt x="455020" y="16306"/>
                  </a:lnTo>
                  <a:lnTo>
                    <a:pt x="466948" y="34000"/>
                  </a:lnTo>
                  <a:lnTo>
                    <a:pt x="471322" y="55664"/>
                  </a:lnTo>
                  <a:lnTo>
                    <a:pt x="471322" y="415658"/>
                  </a:lnTo>
                  <a:lnTo>
                    <a:pt x="466948" y="437327"/>
                  </a:lnTo>
                  <a:lnTo>
                    <a:pt x="455020" y="455020"/>
                  </a:lnTo>
                  <a:lnTo>
                    <a:pt x="437327" y="466948"/>
                  </a:lnTo>
                  <a:lnTo>
                    <a:pt x="415658" y="471322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1158766" y="4551705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4">
                  <a:moveTo>
                    <a:pt x="415658" y="0"/>
                  </a:moveTo>
                  <a:lnTo>
                    <a:pt x="55664" y="0"/>
                  </a:lnTo>
                  <a:lnTo>
                    <a:pt x="33995" y="4375"/>
                  </a:lnTo>
                  <a:lnTo>
                    <a:pt x="16302" y="16306"/>
                  </a:lnTo>
                  <a:lnTo>
                    <a:pt x="4373" y="34000"/>
                  </a:lnTo>
                  <a:lnTo>
                    <a:pt x="0" y="55664"/>
                  </a:lnTo>
                  <a:lnTo>
                    <a:pt x="0" y="415658"/>
                  </a:lnTo>
                  <a:lnTo>
                    <a:pt x="4373" y="437327"/>
                  </a:lnTo>
                  <a:lnTo>
                    <a:pt x="16302" y="455020"/>
                  </a:lnTo>
                  <a:lnTo>
                    <a:pt x="33995" y="466948"/>
                  </a:lnTo>
                  <a:lnTo>
                    <a:pt x="55664" y="471322"/>
                  </a:lnTo>
                  <a:lnTo>
                    <a:pt x="415658" y="471322"/>
                  </a:lnTo>
                  <a:lnTo>
                    <a:pt x="437327" y="466948"/>
                  </a:lnTo>
                  <a:lnTo>
                    <a:pt x="455020" y="455020"/>
                  </a:lnTo>
                  <a:lnTo>
                    <a:pt x="466948" y="437327"/>
                  </a:lnTo>
                  <a:lnTo>
                    <a:pt x="471322" y="415658"/>
                  </a:lnTo>
                  <a:lnTo>
                    <a:pt x="471322" y="55664"/>
                  </a:lnTo>
                  <a:lnTo>
                    <a:pt x="466948" y="34000"/>
                  </a:lnTo>
                  <a:lnTo>
                    <a:pt x="455020" y="16306"/>
                  </a:lnTo>
                  <a:lnTo>
                    <a:pt x="437327" y="4375"/>
                  </a:lnTo>
                  <a:lnTo>
                    <a:pt x="4156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1158766" y="4551705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4">
                  <a:moveTo>
                    <a:pt x="415658" y="471322"/>
                  </a:moveTo>
                  <a:lnTo>
                    <a:pt x="55664" y="471322"/>
                  </a:lnTo>
                  <a:lnTo>
                    <a:pt x="33995" y="466948"/>
                  </a:lnTo>
                  <a:lnTo>
                    <a:pt x="16302" y="455020"/>
                  </a:lnTo>
                  <a:lnTo>
                    <a:pt x="4373" y="437327"/>
                  </a:lnTo>
                  <a:lnTo>
                    <a:pt x="0" y="415658"/>
                  </a:lnTo>
                  <a:lnTo>
                    <a:pt x="0" y="55664"/>
                  </a:lnTo>
                  <a:lnTo>
                    <a:pt x="4373" y="34000"/>
                  </a:lnTo>
                  <a:lnTo>
                    <a:pt x="16302" y="16306"/>
                  </a:lnTo>
                  <a:lnTo>
                    <a:pt x="33995" y="4375"/>
                  </a:lnTo>
                  <a:lnTo>
                    <a:pt x="55664" y="0"/>
                  </a:lnTo>
                  <a:lnTo>
                    <a:pt x="415658" y="0"/>
                  </a:lnTo>
                  <a:lnTo>
                    <a:pt x="437327" y="4375"/>
                  </a:lnTo>
                  <a:lnTo>
                    <a:pt x="455020" y="16306"/>
                  </a:lnTo>
                  <a:lnTo>
                    <a:pt x="466948" y="34000"/>
                  </a:lnTo>
                  <a:lnTo>
                    <a:pt x="471322" y="55664"/>
                  </a:lnTo>
                  <a:lnTo>
                    <a:pt x="471322" y="415658"/>
                  </a:lnTo>
                  <a:lnTo>
                    <a:pt x="466948" y="437327"/>
                  </a:lnTo>
                  <a:lnTo>
                    <a:pt x="455020" y="455020"/>
                  </a:lnTo>
                  <a:lnTo>
                    <a:pt x="437327" y="466948"/>
                  </a:lnTo>
                  <a:lnTo>
                    <a:pt x="415658" y="471322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1158766" y="5524784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4">
                  <a:moveTo>
                    <a:pt x="415658" y="0"/>
                  </a:moveTo>
                  <a:lnTo>
                    <a:pt x="55664" y="0"/>
                  </a:lnTo>
                  <a:lnTo>
                    <a:pt x="33995" y="4373"/>
                  </a:lnTo>
                  <a:lnTo>
                    <a:pt x="16302" y="16302"/>
                  </a:lnTo>
                  <a:lnTo>
                    <a:pt x="4373" y="33995"/>
                  </a:lnTo>
                  <a:lnTo>
                    <a:pt x="0" y="55664"/>
                  </a:lnTo>
                  <a:lnTo>
                    <a:pt x="0" y="415645"/>
                  </a:lnTo>
                  <a:lnTo>
                    <a:pt x="4373" y="437316"/>
                  </a:lnTo>
                  <a:lnTo>
                    <a:pt x="16302" y="455014"/>
                  </a:lnTo>
                  <a:lnTo>
                    <a:pt x="33995" y="466946"/>
                  </a:lnTo>
                  <a:lnTo>
                    <a:pt x="55664" y="471322"/>
                  </a:lnTo>
                  <a:lnTo>
                    <a:pt x="415658" y="471322"/>
                  </a:lnTo>
                  <a:lnTo>
                    <a:pt x="437327" y="466946"/>
                  </a:lnTo>
                  <a:lnTo>
                    <a:pt x="455020" y="455014"/>
                  </a:lnTo>
                  <a:lnTo>
                    <a:pt x="466948" y="437316"/>
                  </a:lnTo>
                  <a:lnTo>
                    <a:pt x="471322" y="415645"/>
                  </a:lnTo>
                  <a:lnTo>
                    <a:pt x="471322" y="55664"/>
                  </a:lnTo>
                  <a:lnTo>
                    <a:pt x="466948" y="33995"/>
                  </a:lnTo>
                  <a:lnTo>
                    <a:pt x="455020" y="16302"/>
                  </a:lnTo>
                  <a:lnTo>
                    <a:pt x="437327" y="4373"/>
                  </a:lnTo>
                  <a:lnTo>
                    <a:pt x="4156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1158766" y="5524784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4">
                  <a:moveTo>
                    <a:pt x="415658" y="471322"/>
                  </a:moveTo>
                  <a:lnTo>
                    <a:pt x="55664" y="471322"/>
                  </a:lnTo>
                  <a:lnTo>
                    <a:pt x="33995" y="466946"/>
                  </a:lnTo>
                  <a:lnTo>
                    <a:pt x="16302" y="455014"/>
                  </a:lnTo>
                  <a:lnTo>
                    <a:pt x="4373" y="437316"/>
                  </a:lnTo>
                  <a:lnTo>
                    <a:pt x="0" y="415645"/>
                  </a:lnTo>
                  <a:lnTo>
                    <a:pt x="0" y="55664"/>
                  </a:lnTo>
                  <a:lnTo>
                    <a:pt x="4373" y="33995"/>
                  </a:lnTo>
                  <a:lnTo>
                    <a:pt x="16302" y="16302"/>
                  </a:lnTo>
                  <a:lnTo>
                    <a:pt x="33995" y="4373"/>
                  </a:lnTo>
                  <a:lnTo>
                    <a:pt x="55664" y="0"/>
                  </a:lnTo>
                  <a:lnTo>
                    <a:pt x="415658" y="0"/>
                  </a:lnTo>
                  <a:lnTo>
                    <a:pt x="437327" y="4373"/>
                  </a:lnTo>
                  <a:lnTo>
                    <a:pt x="455020" y="16302"/>
                  </a:lnTo>
                  <a:lnTo>
                    <a:pt x="466948" y="33995"/>
                  </a:lnTo>
                  <a:lnTo>
                    <a:pt x="471322" y="55664"/>
                  </a:lnTo>
                  <a:lnTo>
                    <a:pt x="471322" y="415645"/>
                  </a:lnTo>
                  <a:lnTo>
                    <a:pt x="466948" y="437316"/>
                  </a:lnTo>
                  <a:lnTo>
                    <a:pt x="455020" y="455014"/>
                  </a:lnTo>
                  <a:lnTo>
                    <a:pt x="437327" y="466946"/>
                  </a:lnTo>
                  <a:lnTo>
                    <a:pt x="415658" y="471322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1209579" y="2638780"/>
              <a:ext cx="481965" cy="3308985"/>
            </a:xfrm>
            <a:custGeom>
              <a:avLst/>
              <a:gdLst/>
              <a:ahLst/>
              <a:cxnLst/>
              <a:rect l="l" t="t" r="r" b="b"/>
              <a:pathLst>
                <a:path w="481965" h="3308985">
                  <a:moveTo>
                    <a:pt x="328549" y="2151215"/>
                  </a:moveTo>
                  <a:lnTo>
                    <a:pt x="262991" y="2151215"/>
                  </a:lnTo>
                  <a:lnTo>
                    <a:pt x="231216" y="2196071"/>
                  </a:lnTo>
                  <a:lnTo>
                    <a:pt x="210743" y="2223846"/>
                  </a:lnTo>
                  <a:lnTo>
                    <a:pt x="190080" y="2251481"/>
                  </a:lnTo>
                  <a:lnTo>
                    <a:pt x="179146" y="2266721"/>
                  </a:lnTo>
                  <a:lnTo>
                    <a:pt x="174066" y="2261692"/>
                  </a:lnTo>
                  <a:lnTo>
                    <a:pt x="130797" y="2222309"/>
                  </a:lnTo>
                  <a:lnTo>
                    <a:pt x="96545" y="2194331"/>
                  </a:lnTo>
                  <a:lnTo>
                    <a:pt x="60464" y="2167966"/>
                  </a:lnTo>
                  <a:lnTo>
                    <a:pt x="33743" y="2151215"/>
                  </a:lnTo>
                  <a:lnTo>
                    <a:pt x="32131" y="2151215"/>
                  </a:lnTo>
                  <a:lnTo>
                    <a:pt x="29210" y="2152408"/>
                  </a:lnTo>
                  <a:lnTo>
                    <a:pt x="28194" y="2154745"/>
                  </a:lnTo>
                  <a:lnTo>
                    <a:pt x="29044" y="2156828"/>
                  </a:lnTo>
                  <a:lnTo>
                    <a:pt x="48450" y="2197747"/>
                  </a:lnTo>
                  <a:lnTo>
                    <a:pt x="70358" y="2236495"/>
                  </a:lnTo>
                  <a:lnTo>
                    <a:pt x="102273" y="2285796"/>
                  </a:lnTo>
                  <a:lnTo>
                    <a:pt x="136702" y="2332913"/>
                  </a:lnTo>
                  <a:lnTo>
                    <a:pt x="163487" y="2363051"/>
                  </a:lnTo>
                  <a:lnTo>
                    <a:pt x="177876" y="2368829"/>
                  </a:lnTo>
                  <a:lnTo>
                    <a:pt x="192849" y="2368639"/>
                  </a:lnTo>
                  <a:lnTo>
                    <a:pt x="236321" y="2321179"/>
                  </a:lnTo>
                  <a:lnTo>
                    <a:pt x="243332" y="2308339"/>
                  </a:lnTo>
                  <a:lnTo>
                    <a:pt x="252857" y="2290940"/>
                  </a:lnTo>
                  <a:lnTo>
                    <a:pt x="268795" y="2260346"/>
                  </a:lnTo>
                  <a:lnTo>
                    <a:pt x="284949" y="2229866"/>
                  </a:lnTo>
                  <a:lnTo>
                    <a:pt x="328549" y="2151215"/>
                  </a:lnTo>
                  <a:close/>
                </a:path>
                <a:path w="481965" h="3308985">
                  <a:moveTo>
                    <a:pt x="369709" y="2933242"/>
                  </a:moveTo>
                  <a:lnTo>
                    <a:pt x="314642" y="2971457"/>
                  </a:lnTo>
                  <a:lnTo>
                    <a:pt x="263093" y="3013125"/>
                  </a:lnTo>
                  <a:lnTo>
                    <a:pt x="213931" y="3057144"/>
                  </a:lnTo>
                  <a:lnTo>
                    <a:pt x="184848" y="3085134"/>
                  </a:lnTo>
                  <a:lnTo>
                    <a:pt x="179590" y="3079902"/>
                  </a:lnTo>
                  <a:lnTo>
                    <a:pt x="131445" y="3034893"/>
                  </a:lnTo>
                  <a:lnTo>
                    <a:pt x="81153" y="2991980"/>
                  </a:lnTo>
                  <a:lnTo>
                    <a:pt x="28079" y="2951810"/>
                  </a:lnTo>
                  <a:lnTo>
                    <a:pt x="0" y="2933242"/>
                  </a:lnTo>
                  <a:lnTo>
                    <a:pt x="18122" y="2961614"/>
                  </a:lnTo>
                  <a:lnTo>
                    <a:pt x="57480" y="3015297"/>
                  </a:lnTo>
                  <a:lnTo>
                    <a:pt x="99618" y="3066224"/>
                  </a:lnTo>
                  <a:lnTo>
                    <a:pt x="143903" y="3115056"/>
                  </a:lnTo>
                  <a:lnTo>
                    <a:pt x="149542" y="3120910"/>
                  </a:lnTo>
                  <a:lnTo>
                    <a:pt x="143865" y="3126790"/>
                  </a:lnTo>
                  <a:lnTo>
                    <a:pt x="99568" y="3175597"/>
                  </a:lnTo>
                  <a:lnTo>
                    <a:pt x="57416" y="3226524"/>
                  </a:lnTo>
                  <a:lnTo>
                    <a:pt x="18084" y="3280219"/>
                  </a:lnTo>
                  <a:lnTo>
                    <a:pt x="0" y="3308604"/>
                  </a:lnTo>
                  <a:lnTo>
                    <a:pt x="28105" y="3290087"/>
                  </a:lnTo>
                  <a:lnTo>
                    <a:pt x="81203" y="3249942"/>
                  </a:lnTo>
                  <a:lnTo>
                    <a:pt x="131483" y="3207029"/>
                  </a:lnTo>
                  <a:lnTo>
                    <a:pt x="179616" y="3161995"/>
                  </a:lnTo>
                  <a:lnTo>
                    <a:pt x="184848" y="3156788"/>
                  </a:lnTo>
                  <a:lnTo>
                    <a:pt x="190080" y="3161995"/>
                  </a:lnTo>
                  <a:lnTo>
                    <a:pt x="238213" y="3207029"/>
                  </a:lnTo>
                  <a:lnTo>
                    <a:pt x="288493" y="3249942"/>
                  </a:lnTo>
                  <a:lnTo>
                    <a:pt x="341591" y="3290087"/>
                  </a:lnTo>
                  <a:lnTo>
                    <a:pt x="369709" y="3308604"/>
                  </a:lnTo>
                  <a:lnTo>
                    <a:pt x="351599" y="3280219"/>
                  </a:lnTo>
                  <a:lnTo>
                    <a:pt x="312267" y="3226524"/>
                  </a:lnTo>
                  <a:lnTo>
                    <a:pt x="270129" y="3175597"/>
                  </a:lnTo>
                  <a:lnTo>
                    <a:pt x="225831" y="3126790"/>
                  </a:lnTo>
                  <a:lnTo>
                    <a:pt x="220141" y="3120910"/>
                  </a:lnTo>
                  <a:lnTo>
                    <a:pt x="225793" y="3115056"/>
                  </a:lnTo>
                  <a:lnTo>
                    <a:pt x="270078" y="3066224"/>
                  </a:lnTo>
                  <a:lnTo>
                    <a:pt x="312216" y="3015297"/>
                  </a:lnTo>
                  <a:lnTo>
                    <a:pt x="351574" y="2961614"/>
                  </a:lnTo>
                  <a:lnTo>
                    <a:pt x="369709" y="2933242"/>
                  </a:lnTo>
                  <a:close/>
                </a:path>
                <a:path w="481965" h="3308985">
                  <a:moveTo>
                    <a:pt x="369709" y="985278"/>
                  </a:moveTo>
                  <a:lnTo>
                    <a:pt x="314642" y="1023493"/>
                  </a:lnTo>
                  <a:lnTo>
                    <a:pt x="263093" y="1065161"/>
                  </a:lnTo>
                  <a:lnTo>
                    <a:pt x="213931" y="1109179"/>
                  </a:lnTo>
                  <a:lnTo>
                    <a:pt x="184848" y="1137170"/>
                  </a:lnTo>
                  <a:lnTo>
                    <a:pt x="179590" y="1131938"/>
                  </a:lnTo>
                  <a:lnTo>
                    <a:pt x="131445" y="1086929"/>
                  </a:lnTo>
                  <a:lnTo>
                    <a:pt x="81153" y="1044016"/>
                  </a:lnTo>
                  <a:lnTo>
                    <a:pt x="28079" y="1003846"/>
                  </a:lnTo>
                  <a:lnTo>
                    <a:pt x="0" y="985278"/>
                  </a:lnTo>
                  <a:lnTo>
                    <a:pt x="18122" y="1013650"/>
                  </a:lnTo>
                  <a:lnTo>
                    <a:pt x="57480" y="1067333"/>
                  </a:lnTo>
                  <a:lnTo>
                    <a:pt x="99618" y="1118260"/>
                  </a:lnTo>
                  <a:lnTo>
                    <a:pt x="143903" y="1167091"/>
                  </a:lnTo>
                  <a:lnTo>
                    <a:pt x="149542" y="1172946"/>
                  </a:lnTo>
                  <a:lnTo>
                    <a:pt x="143865" y="1178826"/>
                  </a:lnTo>
                  <a:lnTo>
                    <a:pt x="99568" y="1227632"/>
                  </a:lnTo>
                  <a:lnTo>
                    <a:pt x="57416" y="1278559"/>
                  </a:lnTo>
                  <a:lnTo>
                    <a:pt x="18084" y="1332255"/>
                  </a:lnTo>
                  <a:lnTo>
                    <a:pt x="0" y="1360639"/>
                  </a:lnTo>
                  <a:lnTo>
                    <a:pt x="28105" y="1342123"/>
                  </a:lnTo>
                  <a:lnTo>
                    <a:pt x="81203" y="1301978"/>
                  </a:lnTo>
                  <a:lnTo>
                    <a:pt x="131483" y="1259065"/>
                  </a:lnTo>
                  <a:lnTo>
                    <a:pt x="179616" y="1214031"/>
                  </a:lnTo>
                  <a:lnTo>
                    <a:pt x="184848" y="1208824"/>
                  </a:lnTo>
                  <a:lnTo>
                    <a:pt x="190080" y="1214031"/>
                  </a:lnTo>
                  <a:lnTo>
                    <a:pt x="238213" y="1259065"/>
                  </a:lnTo>
                  <a:lnTo>
                    <a:pt x="288493" y="1301978"/>
                  </a:lnTo>
                  <a:lnTo>
                    <a:pt x="341591" y="1342123"/>
                  </a:lnTo>
                  <a:lnTo>
                    <a:pt x="369709" y="1360639"/>
                  </a:lnTo>
                  <a:lnTo>
                    <a:pt x="351599" y="1332255"/>
                  </a:lnTo>
                  <a:lnTo>
                    <a:pt x="312267" y="1278559"/>
                  </a:lnTo>
                  <a:lnTo>
                    <a:pt x="270129" y="1227632"/>
                  </a:lnTo>
                  <a:lnTo>
                    <a:pt x="225831" y="1178826"/>
                  </a:lnTo>
                  <a:lnTo>
                    <a:pt x="220141" y="1172946"/>
                  </a:lnTo>
                  <a:lnTo>
                    <a:pt x="225793" y="1167091"/>
                  </a:lnTo>
                  <a:lnTo>
                    <a:pt x="270078" y="1118260"/>
                  </a:lnTo>
                  <a:lnTo>
                    <a:pt x="312216" y="1067333"/>
                  </a:lnTo>
                  <a:lnTo>
                    <a:pt x="351574" y="1013650"/>
                  </a:lnTo>
                  <a:lnTo>
                    <a:pt x="369709" y="985278"/>
                  </a:lnTo>
                  <a:close/>
                </a:path>
                <a:path w="481965" h="3308985">
                  <a:moveTo>
                    <a:pt x="481812" y="1863991"/>
                  </a:moveTo>
                  <a:lnTo>
                    <a:pt x="481393" y="1861972"/>
                  </a:lnTo>
                  <a:lnTo>
                    <a:pt x="478231" y="1859534"/>
                  </a:lnTo>
                  <a:lnTo>
                    <a:pt x="475843" y="1859864"/>
                  </a:lnTo>
                  <a:lnTo>
                    <a:pt x="433070" y="1916722"/>
                  </a:lnTo>
                  <a:lnTo>
                    <a:pt x="371589" y="1999957"/>
                  </a:lnTo>
                  <a:lnTo>
                    <a:pt x="310857" y="2083650"/>
                  </a:lnTo>
                  <a:lnTo>
                    <a:pt x="263080" y="2151088"/>
                  </a:lnTo>
                  <a:lnTo>
                    <a:pt x="328625" y="2151088"/>
                  </a:lnTo>
                  <a:lnTo>
                    <a:pt x="351764" y="2109355"/>
                  </a:lnTo>
                  <a:lnTo>
                    <a:pt x="384606" y="2048764"/>
                  </a:lnTo>
                  <a:lnTo>
                    <a:pt x="449249" y="1926894"/>
                  </a:lnTo>
                  <a:lnTo>
                    <a:pt x="481812" y="1863991"/>
                  </a:lnTo>
                  <a:close/>
                </a:path>
                <a:path w="481965" h="3308985">
                  <a:moveTo>
                    <a:pt x="481812" y="4445"/>
                  </a:moveTo>
                  <a:lnTo>
                    <a:pt x="481393" y="2425"/>
                  </a:lnTo>
                  <a:lnTo>
                    <a:pt x="478231" y="0"/>
                  </a:lnTo>
                  <a:lnTo>
                    <a:pt x="475843" y="330"/>
                  </a:lnTo>
                  <a:lnTo>
                    <a:pt x="433070" y="57175"/>
                  </a:lnTo>
                  <a:lnTo>
                    <a:pt x="371589" y="140411"/>
                  </a:lnTo>
                  <a:lnTo>
                    <a:pt x="310857" y="224104"/>
                  </a:lnTo>
                  <a:lnTo>
                    <a:pt x="231216" y="336524"/>
                  </a:lnTo>
                  <a:lnTo>
                    <a:pt x="210743" y="364299"/>
                  </a:lnTo>
                  <a:lnTo>
                    <a:pt x="190080" y="391934"/>
                  </a:lnTo>
                  <a:lnTo>
                    <a:pt x="179146" y="407187"/>
                  </a:lnTo>
                  <a:lnTo>
                    <a:pt x="174066" y="402145"/>
                  </a:lnTo>
                  <a:lnTo>
                    <a:pt x="130797" y="362762"/>
                  </a:lnTo>
                  <a:lnTo>
                    <a:pt x="96545" y="334797"/>
                  </a:lnTo>
                  <a:lnTo>
                    <a:pt x="60464" y="308419"/>
                  </a:lnTo>
                  <a:lnTo>
                    <a:pt x="32448" y="291541"/>
                  </a:lnTo>
                  <a:lnTo>
                    <a:pt x="29210" y="292862"/>
                  </a:lnTo>
                  <a:lnTo>
                    <a:pt x="28194" y="295211"/>
                  </a:lnTo>
                  <a:lnTo>
                    <a:pt x="29044" y="297281"/>
                  </a:lnTo>
                  <a:lnTo>
                    <a:pt x="48450" y="338213"/>
                  </a:lnTo>
                  <a:lnTo>
                    <a:pt x="70358" y="376961"/>
                  </a:lnTo>
                  <a:lnTo>
                    <a:pt x="102273" y="426250"/>
                  </a:lnTo>
                  <a:lnTo>
                    <a:pt x="136702" y="473367"/>
                  </a:lnTo>
                  <a:lnTo>
                    <a:pt x="163487" y="503504"/>
                  </a:lnTo>
                  <a:lnTo>
                    <a:pt x="177876" y="509282"/>
                  </a:lnTo>
                  <a:lnTo>
                    <a:pt x="192849" y="509092"/>
                  </a:lnTo>
                  <a:lnTo>
                    <a:pt x="236321" y="461632"/>
                  </a:lnTo>
                  <a:lnTo>
                    <a:pt x="243332" y="448805"/>
                  </a:lnTo>
                  <a:lnTo>
                    <a:pt x="252857" y="431406"/>
                  </a:lnTo>
                  <a:lnTo>
                    <a:pt x="268795" y="400799"/>
                  </a:lnTo>
                  <a:lnTo>
                    <a:pt x="284949" y="370319"/>
                  </a:lnTo>
                  <a:lnTo>
                    <a:pt x="351764" y="249821"/>
                  </a:lnTo>
                  <a:lnTo>
                    <a:pt x="384606" y="189217"/>
                  </a:lnTo>
                  <a:lnTo>
                    <a:pt x="400875" y="158826"/>
                  </a:lnTo>
                  <a:lnTo>
                    <a:pt x="449249" y="67348"/>
                  </a:lnTo>
                  <a:lnTo>
                    <a:pt x="465226" y="36779"/>
                  </a:lnTo>
                  <a:lnTo>
                    <a:pt x="480999" y="6057"/>
                  </a:lnTo>
                  <a:lnTo>
                    <a:pt x="481812" y="4445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3181794" y="5388981"/>
            <a:ext cx="1833156" cy="8425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42300"/>
              </a:lnSpc>
              <a:spcBef>
                <a:spcPts val="95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Total children: 50 children</a:t>
            </a:r>
            <a:endParaRPr sz="19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14849" y="2745295"/>
            <a:ext cx="1009650" cy="335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558800" algn="l"/>
              </a:tabLst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4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100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88603" y="2612482"/>
            <a:ext cx="2568575" cy="335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1101725" algn="l"/>
              </a:tabLst>
            </a:pPr>
            <a:r>
              <a:rPr sz="3000" b="1" u="heavy" baseline="3055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20</a:t>
            </a:r>
            <a:r>
              <a:rPr sz="3000" b="1" spc="179" baseline="305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u="heavy" spc="30" baseline="3055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40</a:t>
            </a:r>
            <a:r>
              <a:rPr sz="3000" b="1" baseline="305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40%</a:t>
            </a:r>
            <a:r>
              <a:rPr sz="2000" b="1" spc="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0.4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14883" y="3456381"/>
            <a:ext cx="1009650" cy="335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558800" algn="l"/>
              </a:tabLst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6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100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95870" y="3323568"/>
            <a:ext cx="1894205" cy="335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72000">
              <a:lnSpc>
                <a:spcPct val="100000"/>
              </a:lnSpc>
              <a:spcBef>
                <a:spcPts val="135"/>
              </a:spcBef>
              <a:tabLst>
                <a:tab pos="1094740" algn="l"/>
              </a:tabLst>
            </a:pPr>
            <a:r>
              <a:rPr sz="3000" b="1" u="heavy" baseline="30555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15</a:t>
            </a:r>
            <a:r>
              <a:rPr sz="3000" b="1" spc="345" baseline="305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14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lang="en-US" sz="1200" b="1" spc="114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u="heavy" spc="-37" baseline="30555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30</a:t>
            </a:r>
            <a:r>
              <a:rPr sz="3000" b="1" baseline="305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30%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14724" y="4232719"/>
            <a:ext cx="1010285" cy="32508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559435" algn="l"/>
              </a:tabLst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4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100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94419" y="4099906"/>
            <a:ext cx="1895475" cy="335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72000">
              <a:lnSpc>
                <a:spcPct val="100000"/>
              </a:lnSpc>
              <a:spcBef>
                <a:spcPts val="135"/>
              </a:spcBef>
              <a:tabLst>
                <a:tab pos="1096010" algn="l"/>
              </a:tabLst>
            </a:pPr>
            <a:r>
              <a:rPr sz="3000" b="1" u="heavy" baseline="3055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10</a:t>
            </a:r>
            <a:r>
              <a:rPr sz="3000" b="1" spc="322" baseline="305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u="heavy" spc="-37" baseline="3055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20</a:t>
            </a:r>
            <a:r>
              <a:rPr sz="3000" b="1" baseline="305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20%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87451" y="4713958"/>
            <a:ext cx="990600" cy="58156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35"/>
              </a:spcBef>
            </a:pPr>
            <a:r>
              <a:rPr sz="2000" b="1" u="heavy" spc="-6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5</a:t>
            </a:r>
            <a:r>
              <a:rPr sz="2000" b="1" u="heavy" spc="-6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spc="2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baseline="-305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3000" b="1" spc="359" baseline="-305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u="heavy" spc="-6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spc="-5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lang="en-US" sz="2000" b="1" u="heavy" spc="-50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11</a:t>
            </a:r>
            <a:r>
              <a:rPr sz="2000" b="1" u="heavy" spc="50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  <a:p>
            <a:pPr marL="39370">
              <a:lnSpc>
                <a:spcPts val="1800"/>
              </a:lnSpc>
              <a:spcBef>
                <a:spcPts val="100"/>
              </a:spcBef>
              <a:tabLst>
                <a:tab pos="664210" algn="l"/>
              </a:tabLst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1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3" name="object 23"/>
          <p:cNvSpPr txBox="1">
            <a:spLocks noGrp="1"/>
          </p:cNvSpPr>
          <p:nvPr>
            <p:ph type="title"/>
          </p:nvPr>
        </p:nvSpPr>
        <p:spPr>
          <a:xfrm>
            <a:off x="736972" y="735406"/>
            <a:ext cx="802602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5468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20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This table shows the favourite zoo animals of children in Year 6.</a:t>
            </a:r>
          </a:p>
        </p:txBody>
      </p:sp>
      <p:sp>
        <p:nvSpPr>
          <p:cNvPr id="55" name="object 35"/>
          <p:cNvSpPr txBox="1"/>
          <p:nvPr/>
        </p:nvSpPr>
        <p:spPr>
          <a:xfrm>
            <a:off x="6616736" y="2056305"/>
            <a:ext cx="4680320" cy="38672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670"/>
              </a:spcBef>
            </a:pPr>
            <a:endParaRPr sz="2000" dirty="0">
              <a:latin typeface="Grammarsaurus" pitchFamily="2" charset="0"/>
              <a:cs typeface="Gill Sans MT"/>
            </a:endParaRPr>
          </a:p>
          <a:p>
            <a:pPr marL="50800">
              <a:lnSpc>
                <a:spcPct val="100000"/>
              </a:lnSpc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20% of children like elephants best.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590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148590" marR="713740" indent="-65405">
              <a:lnSpc>
                <a:spcPct val="50000"/>
              </a:lnSpc>
            </a:pPr>
            <a:r>
              <a:rPr sz="3000" b="1" u="heavy" baseline="1805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Arial"/>
              </a:rPr>
              <a:t> 2 </a:t>
            </a:r>
            <a:r>
              <a:rPr sz="3000" b="1" baseline="1805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of children like gorillas best. 5</a:t>
            </a:r>
            <a:endParaRPr sz="2000" dirty="0">
              <a:latin typeface="Grammarsaurus" pitchFamily="2" charset="0"/>
              <a:cs typeface="Arial"/>
            </a:endParaRPr>
          </a:p>
          <a:p>
            <a:pPr marL="50165" marR="750570">
              <a:lnSpc>
                <a:spcPct val="122400"/>
              </a:lnSpc>
              <a:spcBef>
                <a:spcPts val="2200"/>
              </a:spcBef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As a decimal, the proportion of children who prefer lions is 0.4.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490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50165">
              <a:lnSpc>
                <a:spcPct val="100000"/>
              </a:lnSpc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15% of children like giraffes best.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6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71600" y="734504"/>
            <a:ext cx="91253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Match each shape to the one with </a:t>
            </a:r>
            <a:r>
              <a:rPr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equal area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.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95679" y="615530"/>
            <a:ext cx="594360" cy="594360"/>
            <a:chOff x="595679" y="615530"/>
            <a:chExt cx="594360" cy="594360"/>
          </a:xfrm>
        </p:grpSpPr>
        <p:sp>
          <p:nvSpPr>
            <p:cNvPr id="4" name="object 4"/>
            <p:cNvSpPr/>
            <p:nvPr/>
          </p:nvSpPr>
          <p:spPr>
            <a:xfrm>
              <a:off x="60202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5" y="558334"/>
                  </a:lnTo>
                  <a:lnTo>
                    <a:pt x="11163" y="570445"/>
                  </a:lnTo>
                  <a:lnTo>
                    <a:pt x="23274" y="578613"/>
                  </a:lnTo>
                  <a:lnTo>
                    <a:pt x="38100" y="581609"/>
                  </a:lnTo>
                  <a:lnTo>
                    <a:pt x="543509" y="581609"/>
                  </a:lnTo>
                  <a:lnTo>
                    <a:pt x="558334" y="578613"/>
                  </a:lnTo>
                  <a:lnTo>
                    <a:pt x="570445" y="570445"/>
                  </a:lnTo>
                  <a:lnTo>
                    <a:pt x="578613" y="558334"/>
                  </a:lnTo>
                  <a:lnTo>
                    <a:pt x="581609" y="543509"/>
                  </a:lnTo>
                  <a:lnTo>
                    <a:pt x="581609" y="38099"/>
                  </a:lnTo>
                  <a:lnTo>
                    <a:pt x="578613" y="23274"/>
                  </a:lnTo>
                  <a:lnTo>
                    <a:pt x="570445" y="11163"/>
                  </a:lnTo>
                  <a:lnTo>
                    <a:pt x="558334" y="2995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0202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609"/>
                  </a:moveTo>
                  <a:lnTo>
                    <a:pt x="38100" y="581609"/>
                  </a:lnTo>
                  <a:lnTo>
                    <a:pt x="23274" y="578613"/>
                  </a:lnTo>
                  <a:lnTo>
                    <a:pt x="11163" y="570445"/>
                  </a:lnTo>
                  <a:lnTo>
                    <a:pt x="2995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5"/>
                  </a:lnTo>
                  <a:lnTo>
                    <a:pt x="570445" y="11163"/>
                  </a:lnTo>
                  <a:lnTo>
                    <a:pt x="578613" y="23274"/>
                  </a:lnTo>
                  <a:lnTo>
                    <a:pt x="581609" y="38099"/>
                  </a:lnTo>
                  <a:lnTo>
                    <a:pt x="581609" y="543509"/>
                  </a:lnTo>
                  <a:lnTo>
                    <a:pt x="578613" y="558334"/>
                  </a:lnTo>
                  <a:lnTo>
                    <a:pt x="570445" y="570445"/>
                  </a:lnTo>
                  <a:lnTo>
                    <a:pt x="558334" y="578613"/>
                  </a:lnTo>
                  <a:lnTo>
                    <a:pt x="543509" y="581609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742764" y="736307"/>
            <a:ext cx="29654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21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1843544" y="1621002"/>
          <a:ext cx="8508992" cy="20383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3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03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40359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40359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40359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4035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40359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340359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</a:tblGrid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4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4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4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5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rowSpan="5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5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5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4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4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4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8" name="object 8"/>
          <p:cNvGrpSpPr/>
          <p:nvPr/>
        </p:nvGrpSpPr>
        <p:grpSpPr>
          <a:xfrm>
            <a:off x="2178850" y="1956320"/>
            <a:ext cx="1373505" cy="1373505"/>
            <a:chOff x="2178850" y="1956320"/>
            <a:chExt cx="1373505" cy="1373505"/>
          </a:xfrm>
        </p:grpSpPr>
        <p:sp>
          <p:nvSpPr>
            <p:cNvPr id="9" name="object 9"/>
            <p:cNvSpPr/>
            <p:nvPr/>
          </p:nvSpPr>
          <p:spPr>
            <a:xfrm>
              <a:off x="2185200" y="1962670"/>
              <a:ext cx="1360805" cy="1360805"/>
            </a:xfrm>
            <a:custGeom>
              <a:avLst/>
              <a:gdLst/>
              <a:ahLst/>
              <a:cxnLst/>
              <a:rect l="l" t="t" r="r" b="b"/>
              <a:pathLst>
                <a:path w="1360804" h="1360804">
                  <a:moveTo>
                    <a:pt x="1020203" y="0"/>
                  </a:moveTo>
                  <a:lnTo>
                    <a:pt x="1360271" y="0"/>
                  </a:lnTo>
                  <a:lnTo>
                    <a:pt x="1360271" y="340055"/>
                  </a:lnTo>
                  <a:lnTo>
                    <a:pt x="1020203" y="340055"/>
                  </a:lnTo>
                  <a:lnTo>
                    <a:pt x="1020203" y="0"/>
                  </a:lnTo>
                  <a:close/>
                </a:path>
                <a:path w="1360804" h="1360804">
                  <a:moveTo>
                    <a:pt x="1020203" y="340055"/>
                  </a:moveTo>
                  <a:lnTo>
                    <a:pt x="1360271" y="340055"/>
                  </a:lnTo>
                  <a:lnTo>
                    <a:pt x="1360271" y="680123"/>
                  </a:lnTo>
                  <a:lnTo>
                    <a:pt x="1020203" y="680123"/>
                  </a:lnTo>
                  <a:lnTo>
                    <a:pt x="1020203" y="340055"/>
                  </a:lnTo>
                  <a:close/>
                </a:path>
                <a:path w="1360804" h="1360804">
                  <a:moveTo>
                    <a:pt x="1020203" y="680123"/>
                  </a:moveTo>
                  <a:lnTo>
                    <a:pt x="1360271" y="680123"/>
                  </a:lnTo>
                  <a:lnTo>
                    <a:pt x="1360271" y="1020190"/>
                  </a:lnTo>
                  <a:lnTo>
                    <a:pt x="1020203" y="1020190"/>
                  </a:lnTo>
                  <a:lnTo>
                    <a:pt x="1020203" y="680123"/>
                  </a:lnTo>
                  <a:close/>
                </a:path>
                <a:path w="1360804" h="1360804">
                  <a:moveTo>
                    <a:pt x="1020203" y="1020203"/>
                  </a:moveTo>
                  <a:lnTo>
                    <a:pt x="1360271" y="1020203"/>
                  </a:lnTo>
                  <a:lnTo>
                    <a:pt x="1360271" y="1360271"/>
                  </a:lnTo>
                  <a:lnTo>
                    <a:pt x="1020203" y="1360271"/>
                  </a:lnTo>
                  <a:lnTo>
                    <a:pt x="1020203" y="1020203"/>
                  </a:lnTo>
                  <a:close/>
                </a:path>
                <a:path w="1360804" h="1360804">
                  <a:moveTo>
                    <a:pt x="680135" y="0"/>
                  </a:moveTo>
                  <a:lnTo>
                    <a:pt x="1020203" y="0"/>
                  </a:lnTo>
                  <a:lnTo>
                    <a:pt x="1020203" y="340055"/>
                  </a:lnTo>
                  <a:lnTo>
                    <a:pt x="680135" y="340055"/>
                  </a:lnTo>
                  <a:lnTo>
                    <a:pt x="680135" y="0"/>
                  </a:lnTo>
                  <a:close/>
                </a:path>
                <a:path w="1360804" h="1360804">
                  <a:moveTo>
                    <a:pt x="680135" y="340055"/>
                  </a:moveTo>
                  <a:lnTo>
                    <a:pt x="1020203" y="340055"/>
                  </a:lnTo>
                  <a:lnTo>
                    <a:pt x="1020203" y="680123"/>
                  </a:lnTo>
                  <a:lnTo>
                    <a:pt x="680135" y="680123"/>
                  </a:lnTo>
                  <a:lnTo>
                    <a:pt x="680135" y="340055"/>
                  </a:lnTo>
                  <a:close/>
                </a:path>
                <a:path w="1360804" h="1360804">
                  <a:moveTo>
                    <a:pt x="680135" y="680123"/>
                  </a:moveTo>
                  <a:lnTo>
                    <a:pt x="1020203" y="680123"/>
                  </a:lnTo>
                  <a:lnTo>
                    <a:pt x="1020203" y="1020190"/>
                  </a:lnTo>
                  <a:lnTo>
                    <a:pt x="680135" y="1020190"/>
                  </a:lnTo>
                  <a:lnTo>
                    <a:pt x="680135" y="680123"/>
                  </a:lnTo>
                  <a:close/>
                </a:path>
                <a:path w="1360804" h="1360804">
                  <a:moveTo>
                    <a:pt x="680135" y="1020203"/>
                  </a:moveTo>
                  <a:lnTo>
                    <a:pt x="1020203" y="1020203"/>
                  </a:lnTo>
                  <a:lnTo>
                    <a:pt x="1020203" y="1360271"/>
                  </a:lnTo>
                  <a:lnTo>
                    <a:pt x="680135" y="1360271"/>
                  </a:lnTo>
                  <a:lnTo>
                    <a:pt x="680135" y="1020203"/>
                  </a:lnTo>
                  <a:close/>
                </a:path>
                <a:path w="1360804" h="1360804">
                  <a:moveTo>
                    <a:pt x="340067" y="0"/>
                  </a:moveTo>
                  <a:lnTo>
                    <a:pt x="680135" y="0"/>
                  </a:lnTo>
                  <a:lnTo>
                    <a:pt x="680135" y="340055"/>
                  </a:lnTo>
                  <a:lnTo>
                    <a:pt x="340067" y="340055"/>
                  </a:lnTo>
                  <a:lnTo>
                    <a:pt x="340067" y="0"/>
                  </a:lnTo>
                  <a:close/>
                </a:path>
                <a:path w="1360804" h="1360804">
                  <a:moveTo>
                    <a:pt x="340067" y="340055"/>
                  </a:moveTo>
                  <a:lnTo>
                    <a:pt x="680135" y="340055"/>
                  </a:lnTo>
                  <a:lnTo>
                    <a:pt x="680135" y="680123"/>
                  </a:lnTo>
                  <a:lnTo>
                    <a:pt x="340067" y="680123"/>
                  </a:lnTo>
                  <a:lnTo>
                    <a:pt x="340067" y="340055"/>
                  </a:lnTo>
                  <a:close/>
                </a:path>
                <a:path w="1360804" h="1360804">
                  <a:moveTo>
                    <a:pt x="340067" y="680123"/>
                  </a:moveTo>
                  <a:lnTo>
                    <a:pt x="680135" y="680123"/>
                  </a:lnTo>
                  <a:lnTo>
                    <a:pt x="680135" y="1020190"/>
                  </a:lnTo>
                  <a:lnTo>
                    <a:pt x="340067" y="1020190"/>
                  </a:lnTo>
                  <a:lnTo>
                    <a:pt x="340067" y="680123"/>
                  </a:lnTo>
                  <a:close/>
                </a:path>
                <a:path w="1360804" h="1360804">
                  <a:moveTo>
                    <a:pt x="340067" y="1020203"/>
                  </a:moveTo>
                  <a:lnTo>
                    <a:pt x="680135" y="1020203"/>
                  </a:lnTo>
                  <a:lnTo>
                    <a:pt x="680135" y="1360271"/>
                  </a:lnTo>
                  <a:lnTo>
                    <a:pt x="340067" y="1360271"/>
                  </a:lnTo>
                  <a:lnTo>
                    <a:pt x="340067" y="1020203"/>
                  </a:lnTo>
                  <a:close/>
                </a:path>
                <a:path w="1360804" h="1360804">
                  <a:moveTo>
                    <a:pt x="0" y="0"/>
                  </a:moveTo>
                  <a:lnTo>
                    <a:pt x="340055" y="0"/>
                  </a:lnTo>
                  <a:lnTo>
                    <a:pt x="340055" y="340055"/>
                  </a:lnTo>
                  <a:lnTo>
                    <a:pt x="0" y="340055"/>
                  </a:lnTo>
                  <a:lnTo>
                    <a:pt x="0" y="0"/>
                  </a:lnTo>
                  <a:close/>
                </a:path>
                <a:path w="1360804" h="1360804">
                  <a:moveTo>
                    <a:pt x="0" y="340055"/>
                  </a:moveTo>
                  <a:lnTo>
                    <a:pt x="340055" y="340055"/>
                  </a:lnTo>
                  <a:lnTo>
                    <a:pt x="340055" y="680123"/>
                  </a:lnTo>
                  <a:lnTo>
                    <a:pt x="0" y="680123"/>
                  </a:lnTo>
                  <a:lnTo>
                    <a:pt x="0" y="340055"/>
                  </a:lnTo>
                  <a:close/>
                </a:path>
                <a:path w="1360804" h="1360804">
                  <a:moveTo>
                    <a:pt x="0" y="680123"/>
                  </a:moveTo>
                  <a:lnTo>
                    <a:pt x="340055" y="680123"/>
                  </a:lnTo>
                  <a:lnTo>
                    <a:pt x="340055" y="1020190"/>
                  </a:lnTo>
                  <a:lnTo>
                    <a:pt x="0" y="1020190"/>
                  </a:lnTo>
                  <a:lnTo>
                    <a:pt x="0" y="680123"/>
                  </a:lnTo>
                  <a:close/>
                </a:path>
                <a:path w="1360804" h="1360804">
                  <a:moveTo>
                    <a:pt x="0" y="1020203"/>
                  </a:moveTo>
                  <a:lnTo>
                    <a:pt x="340055" y="1020203"/>
                  </a:lnTo>
                  <a:lnTo>
                    <a:pt x="340055" y="1360271"/>
                  </a:lnTo>
                  <a:lnTo>
                    <a:pt x="0" y="1360271"/>
                  </a:lnTo>
                  <a:lnTo>
                    <a:pt x="0" y="1020203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185200" y="1962670"/>
              <a:ext cx="1360805" cy="1360805"/>
            </a:xfrm>
            <a:custGeom>
              <a:avLst/>
              <a:gdLst/>
              <a:ahLst/>
              <a:cxnLst/>
              <a:rect l="l" t="t" r="r" b="b"/>
              <a:pathLst>
                <a:path w="1360804" h="1360804">
                  <a:moveTo>
                    <a:pt x="680135" y="0"/>
                  </a:moveTo>
                  <a:lnTo>
                    <a:pt x="0" y="680135"/>
                  </a:lnTo>
                  <a:lnTo>
                    <a:pt x="680135" y="1360271"/>
                  </a:lnTo>
                  <a:lnTo>
                    <a:pt x="1360284" y="680135"/>
                  </a:lnTo>
                  <a:lnTo>
                    <a:pt x="680135" y="0"/>
                  </a:lnTo>
                  <a:close/>
                </a:path>
              </a:pathLst>
            </a:custGeom>
            <a:solidFill>
              <a:srgbClr val="ADDCC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185200" y="1962670"/>
              <a:ext cx="1360805" cy="1360805"/>
            </a:xfrm>
            <a:custGeom>
              <a:avLst/>
              <a:gdLst/>
              <a:ahLst/>
              <a:cxnLst/>
              <a:rect l="l" t="t" r="r" b="b"/>
              <a:pathLst>
                <a:path w="1360804" h="1360804">
                  <a:moveTo>
                    <a:pt x="680135" y="0"/>
                  </a:moveTo>
                  <a:lnTo>
                    <a:pt x="0" y="680135"/>
                  </a:lnTo>
                  <a:lnTo>
                    <a:pt x="680135" y="1360271"/>
                  </a:lnTo>
                  <a:lnTo>
                    <a:pt x="1360284" y="680135"/>
                  </a:lnTo>
                  <a:lnTo>
                    <a:pt x="680135" y="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4559325" y="1956307"/>
            <a:ext cx="1373505" cy="1713230"/>
            <a:chOff x="4559325" y="1956307"/>
            <a:chExt cx="1373505" cy="1713230"/>
          </a:xfrm>
        </p:grpSpPr>
        <p:sp>
          <p:nvSpPr>
            <p:cNvPr id="13" name="object 13"/>
            <p:cNvSpPr/>
            <p:nvPr/>
          </p:nvSpPr>
          <p:spPr>
            <a:xfrm>
              <a:off x="4565688" y="1962670"/>
              <a:ext cx="1360805" cy="1700530"/>
            </a:xfrm>
            <a:custGeom>
              <a:avLst/>
              <a:gdLst/>
              <a:ahLst/>
              <a:cxnLst/>
              <a:rect l="l" t="t" r="r" b="b"/>
              <a:pathLst>
                <a:path w="1360804" h="1700529">
                  <a:moveTo>
                    <a:pt x="1020216" y="0"/>
                  </a:moveTo>
                  <a:lnTo>
                    <a:pt x="1360271" y="0"/>
                  </a:lnTo>
                  <a:lnTo>
                    <a:pt x="1360271" y="340055"/>
                  </a:lnTo>
                  <a:lnTo>
                    <a:pt x="1020216" y="340055"/>
                  </a:lnTo>
                  <a:lnTo>
                    <a:pt x="1020216" y="0"/>
                  </a:lnTo>
                  <a:close/>
                </a:path>
                <a:path w="1360804" h="1700529">
                  <a:moveTo>
                    <a:pt x="1020216" y="340055"/>
                  </a:moveTo>
                  <a:lnTo>
                    <a:pt x="1360271" y="340055"/>
                  </a:lnTo>
                  <a:lnTo>
                    <a:pt x="1360271" y="680123"/>
                  </a:lnTo>
                  <a:lnTo>
                    <a:pt x="1020216" y="680123"/>
                  </a:lnTo>
                  <a:lnTo>
                    <a:pt x="1020216" y="340055"/>
                  </a:lnTo>
                  <a:close/>
                </a:path>
                <a:path w="1360804" h="1700529">
                  <a:moveTo>
                    <a:pt x="1020216" y="680123"/>
                  </a:moveTo>
                  <a:lnTo>
                    <a:pt x="1360271" y="680123"/>
                  </a:lnTo>
                  <a:lnTo>
                    <a:pt x="1360271" y="1020190"/>
                  </a:lnTo>
                  <a:lnTo>
                    <a:pt x="1020216" y="1020190"/>
                  </a:lnTo>
                  <a:lnTo>
                    <a:pt x="1020216" y="680123"/>
                  </a:lnTo>
                  <a:close/>
                </a:path>
                <a:path w="1360804" h="1700529">
                  <a:moveTo>
                    <a:pt x="1020216" y="1020203"/>
                  </a:moveTo>
                  <a:lnTo>
                    <a:pt x="1360271" y="1020203"/>
                  </a:lnTo>
                  <a:lnTo>
                    <a:pt x="1360271" y="1360271"/>
                  </a:lnTo>
                  <a:lnTo>
                    <a:pt x="1020216" y="1360271"/>
                  </a:lnTo>
                  <a:lnTo>
                    <a:pt x="1020216" y="1020203"/>
                  </a:lnTo>
                  <a:close/>
                </a:path>
                <a:path w="1360804" h="1700529">
                  <a:moveTo>
                    <a:pt x="1020216" y="1360271"/>
                  </a:moveTo>
                  <a:lnTo>
                    <a:pt x="1360271" y="1360271"/>
                  </a:lnTo>
                  <a:lnTo>
                    <a:pt x="1360271" y="1700339"/>
                  </a:lnTo>
                  <a:lnTo>
                    <a:pt x="1020216" y="1700339"/>
                  </a:lnTo>
                  <a:lnTo>
                    <a:pt x="1020216" y="1360271"/>
                  </a:lnTo>
                  <a:close/>
                </a:path>
                <a:path w="1360804" h="1700529">
                  <a:moveTo>
                    <a:pt x="680135" y="0"/>
                  </a:moveTo>
                  <a:lnTo>
                    <a:pt x="1020203" y="0"/>
                  </a:lnTo>
                  <a:lnTo>
                    <a:pt x="1020203" y="340055"/>
                  </a:lnTo>
                  <a:lnTo>
                    <a:pt x="680135" y="340055"/>
                  </a:lnTo>
                  <a:lnTo>
                    <a:pt x="680135" y="0"/>
                  </a:lnTo>
                  <a:close/>
                </a:path>
                <a:path w="1360804" h="1700529">
                  <a:moveTo>
                    <a:pt x="680135" y="340055"/>
                  </a:moveTo>
                  <a:lnTo>
                    <a:pt x="1020203" y="340055"/>
                  </a:lnTo>
                  <a:lnTo>
                    <a:pt x="1020203" y="680123"/>
                  </a:lnTo>
                  <a:lnTo>
                    <a:pt x="680135" y="680123"/>
                  </a:lnTo>
                  <a:lnTo>
                    <a:pt x="680135" y="340055"/>
                  </a:lnTo>
                  <a:close/>
                </a:path>
                <a:path w="1360804" h="1700529">
                  <a:moveTo>
                    <a:pt x="680135" y="680123"/>
                  </a:moveTo>
                  <a:lnTo>
                    <a:pt x="1020203" y="680123"/>
                  </a:lnTo>
                  <a:lnTo>
                    <a:pt x="1020203" y="1020190"/>
                  </a:lnTo>
                  <a:lnTo>
                    <a:pt x="680135" y="1020190"/>
                  </a:lnTo>
                  <a:lnTo>
                    <a:pt x="680135" y="680123"/>
                  </a:lnTo>
                  <a:close/>
                </a:path>
                <a:path w="1360804" h="1700529">
                  <a:moveTo>
                    <a:pt x="680135" y="1020203"/>
                  </a:moveTo>
                  <a:lnTo>
                    <a:pt x="1020203" y="1020203"/>
                  </a:lnTo>
                  <a:lnTo>
                    <a:pt x="1020203" y="1360271"/>
                  </a:lnTo>
                  <a:lnTo>
                    <a:pt x="680135" y="1360271"/>
                  </a:lnTo>
                  <a:lnTo>
                    <a:pt x="680135" y="1020203"/>
                  </a:lnTo>
                  <a:close/>
                </a:path>
                <a:path w="1360804" h="1700529">
                  <a:moveTo>
                    <a:pt x="680135" y="1360271"/>
                  </a:moveTo>
                  <a:lnTo>
                    <a:pt x="1020203" y="1360271"/>
                  </a:lnTo>
                  <a:lnTo>
                    <a:pt x="1020203" y="1700339"/>
                  </a:lnTo>
                  <a:lnTo>
                    <a:pt x="680135" y="1700339"/>
                  </a:lnTo>
                  <a:lnTo>
                    <a:pt x="680135" y="1360271"/>
                  </a:lnTo>
                  <a:close/>
                </a:path>
                <a:path w="1360804" h="1700529">
                  <a:moveTo>
                    <a:pt x="340067" y="0"/>
                  </a:moveTo>
                  <a:lnTo>
                    <a:pt x="680135" y="0"/>
                  </a:lnTo>
                  <a:lnTo>
                    <a:pt x="680135" y="340055"/>
                  </a:lnTo>
                  <a:lnTo>
                    <a:pt x="340067" y="340055"/>
                  </a:lnTo>
                  <a:lnTo>
                    <a:pt x="340067" y="0"/>
                  </a:lnTo>
                  <a:close/>
                </a:path>
                <a:path w="1360804" h="1700529">
                  <a:moveTo>
                    <a:pt x="340067" y="340055"/>
                  </a:moveTo>
                  <a:lnTo>
                    <a:pt x="680135" y="340055"/>
                  </a:lnTo>
                  <a:lnTo>
                    <a:pt x="680135" y="680123"/>
                  </a:lnTo>
                  <a:lnTo>
                    <a:pt x="340067" y="680123"/>
                  </a:lnTo>
                  <a:lnTo>
                    <a:pt x="340067" y="340055"/>
                  </a:lnTo>
                  <a:close/>
                </a:path>
                <a:path w="1360804" h="1700529">
                  <a:moveTo>
                    <a:pt x="340067" y="680123"/>
                  </a:moveTo>
                  <a:lnTo>
                    <a:pt x="680135" y="680123"/>
                  </a:lnTo>
                  <a:lnTo>
                    <a:pt x="680135" y="1020190"/>
                  </a:lnTo>
                  <a:lnTo>
                    <a:pt x="340067" y="1020190"/>
                  </a:lnTo>
                  <a:lnTo>
                    <a:pt x="340067" y="680123"/>
                  </a:lnTo>
                  <a:close/>
                </a:path>
                <a:path w="1360804" h="1700529">
                  <a:moveTo>
                    <a:pt x="340067" y="1020203"/>
                  </a:moveTo>
                  <a:lnTo>
                    <a:pt x="680135" y="1020203"/>
                  </a:lnTo>
                  <a:lnTo>
                    <a:pt x="680135" y="1360271"/>
                  </a:lnTo>
                  <a:lnTo>
                    <a:pt x="340067" y="1360271"/>
                  </a:lnTo>
                  <a:lnTo>
                    <a:pt x="340067" y="1020203"/>
                  </a:lnTo>
                  <a:close/>
                </a:path>
                <a:path w="1360804" h="1700529">
                  <a:moveTo>
                    <a:pt x="340067" y="1360271"/>
                  </a:moveTo>
                  <a:lnTo>
                    <a:pt x="680135" y="1360271"/>
                  </a:lnTo>
                  <a:lnTo>
                    <a:pt x="680135" y="1700339"/>
                  </a:lnTo>
                  <a:lnTo>
                    <a:pt x="340067" y="1700339"/>
                  </a:lnTo>
                  <a:lnTo>
                    <a:pt x="340067" y="1360271"/>
                  </a:lnTo>
                  <a:close/>
                </a:path>
                <a:path w="1360804" h="1700529">
                  <a:moveTo>
                    <a:pt x="0" y="0"/>
                  </a:moveTo>
                  <a:lnTo>
                    <a:pt x="340067" y="0"/>
                  </a:lnTo>
                  <a:lnTo>
                    <a:pt x="340067" y="340055"/>
                  </a:lnTo>
                  <a:lnTo>
                    <a:pt x="0" y="340055"/>
                  </a:lnTo>
                  <a:lnTo>
                    <a:pt x="0" y="0"/>
                  </a:lnTo>
                  <a:close/>
                </a:path>
                <a:path w="1360804" h="1700529">
                  <a:moveTo>
                    <a:pt x="0" y="340055"/>
                  </a:moveTo>
                  <a:lnTo>
                    <a:pt x="340067" y="340055"/>
                  </a:lnTo>
                  <a:lnTo>
                    <a:pt x="340067" y="680123"/>
                  </a:lnTo>
                  <a:lnTo>
                    <a:pt x="0" y="680123"/>
                  </a:lnTo>
                  <a:lnTo>
                    <a:pt x="0" y="340055"/>
                  </a:lnTo>
                  <a:close/>
                </a:path>
                <a:path w="1360804" h="1700529">
                  <a:moveTo>
                    <a:pt x="0" y="680123"/>
                  </a:moveTo>
                  <a:lnTo>
                    <a:pt x="340067" y="680123"/>
                  </a:lnTo>
                  <a:lnTo>
                    <a:pt x="340067" y="1020190"/>
                  </a:lnTo>
                  <a:lnTo>
                    <a:pt x="0" y="1020190"/>
                  </a:lnTo>
                  <a:lnTo>
                    <a:pt x="0" y="680123"/>
                  </a:lnTo>
                  <a:close/>
                </a:path>
                <a:path w="1360804" h="1700529">
                  <a:moveTo>
                    <a:pt x="0" y="1020203"/>
                  </a:moveTo>
                  <a:lnTo>
                    <a:pt x="340067" y="1020203"/>
                  </a:lnTo>
                  <a:lnTo>
                    <a:pt x="340067" y="1360271"/>
                  </a:lnTo>
                  <a:lnTo>
                    <a:pt x="0" y="1360271"/>
                  </a:lnTo>
                  <a:lnTo>
                    <a:pt x="0" y="1020203"/>
                  </a:lnTo>
                  <a:close/>
                </a:path>
                <a:path w="1360804" h="1700529">
                  <a:moveTo>
                    <a:pt x="0" y="1360271"/>
                  </a:moveTo>
                  <a:lnTo>
                    <a:pt x="340067" y="1360271"/>
                  </a:lnTo>
                  <a:lnTo>
                    <a:pt x="340067" y="1700339"/>
                  </a:lnTo>
                  <a:lnTo>
                    <a:pt x="0" y="1700339"/>
                  </a:lnTo>
                  <a:lnTo>
                    <a:pt x="0" y="1360271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65675" y="1962657"/>
              <a:ext cx="1360805" cy="1700530"/>
            </a:xfrm>
            <a:custGeom>
              <a:avLst/>
              <a:gdLst/>
              <a:ahLst/>
              <a:cxnLst/>
              <a:rect l="l" t="t" r="r" b="b"/>
              <a:pathLst>
                <a:path w="1360804" h="1700529">
                  <a:moveTo>
                    <a:pt x="1360284" y="0"/>
                  </a:moveTo>
                  <a:lnTo>
                    <a:pt x="680148" y="680135"/>
                  </a:lnTo>
                  <a:lnTo>
                    <a:pt x="0" y="0"/>
                  </a:lnTo>
                  <a:lnTo>
                    <a:pt x="0" y="1020203"/>
                  </a:lnTo>
                  <a:lnTo>
                    <a:pt x="680148" y="1700352"/>
                  </a:lnTo>
                  <a:lnTo>
                    <a:pt x="1360284" y="1020203"/>
                  </a:lnTo>
                  <a:lnTo>
                    <a:pt x="1360284" y="0"/>
                  </a:lnTo>
                  <a:close/>
                </a:path>
              </a:pathLst>
            </a:custGeom>
            <a:solidFill>
              <a:srgbClr val="ADDCC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65675" y="1962657"/>
              <a:ext cx="1360805" cy="1700530"/>
            </a:xfrm>
            <a:custGeom>
              <a:avLst/>
              <a:gdLst/>
              <a:ahLst/>
              <a:cxnLst/>
              <a:rect l="l" t="t" r="r" b="b"/>
              <a:pathLst>
                <a:path w="1360804" h="1700529">
                  <a:moveTo>
                    <a:pt x="680148" y="680135"/>
                  </a:moveTo>
                  <a:lnTo>
                    <a:pt x="1360284" y="0"/>
                  </a:lnTo>
                  <a:lnTo>
                    <a:pt x="1360284" y="1020203"/>
                  </a:lnTo>
                  <a:lnTo>
                    <a:pt x="680148" y="1700352"/>
                  </a:lnTo>
                  <a:lnTo>
                    <a:pt x="0" y="1020203"/>
                  </a:lnTo>
                  <a:lnTo>
                    <a:pt x="0" y="0"/>
                  </a:lnTo>
                  <a:lnTo>
                    <a:pt x="680148" y="680135"/>
                  </a:lnTo>
                  <a:close/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6939826" y="2296375"/>
            <a:ext cx="693420" cy="1033144"/>
            <a:chOff x="6939826" y="2296375"/>
            <a:chExt cx="693420" cy="1033144"/>
          </a:xfrm>
        </p:grpSpPr>
        <p:sp>
          <p:nvSpPr>
            <p:cNvPr id="17" name="object 17"/>
            <p:cNvSpPr/>
            <p:nvPr/>
          </p:nvSpPr>
          <p:spPr>
            <a:xfrm>
              <a:off x="6946176" y="2302725"/>
              <a:ext cx="680720" cy="1020444"/>
            </a:xfrm>
            <a:custGeom>
              <a:avLst/>
              <a:gdLst/>
              <a:ahLst/>
              <a:cxnLst/>
              <a:rect l="l" t="t" r="r" b="b"/>
              <a:pathLst>
                <a:path w="680720" h="1020445">
                  <a:moveTo>
                    <a:pt x="340067" y="0"/>
                  </a:moveTo>
                  <a:lnTo>
                    <a:pt x="680123" y="0"/>
                  </a:lnTo>
                  <a:lnTo>
                    <a:pt x="680123" y="340067"/>
                  </a:lnTo>
                  <a:lnTo>
                    <a:pt x="340067" y="340067"/>
                  </a:lnTo>
                  <a:lnTo>
                    <a:pt x="340067" y="0"/>
                  </a:lnTo>
                  <a:close/>
                </a:path>
                <a:path w="680720" h="1020445">
                  <a:moveTo>
                    <a:pt x="340067" y="340067"/>
                  </a:moveTo>
                  <a:lnTo>
                    <a:pt x="680123" y="340067"/>
                  </a:lnTo>
                  <a:lnTo>
                    <a:pt x="680123" y="680135"/>
                  </a:lnTo>
                  <a:lnTo>
                    <a:pt x="340067" y="680135"/>
                  </a:lnTo>
                  <a:lnTo>
                    <a:pt x="340067" y="340067"/>
                  </a:lnTo>
                  <a:close/>
                </a:path>
                <a:path w="680720" h="1020445">
                  <a:moveTo>
                    <a:pt x="340067" y="680148"/>
                  </a:moveTo>
                  <a:lnTo>
                    <a:pt x="680123" y="680148"/>
                  </a:lnTo>
                  <a:lnTo>
                    <a:pt x="680123" y="1020216"/>
                  </a:lnTo>
                  <a:lnTo>
                    <a:pt x="340067" y="1020216"/>
                  </a:lnTo>
                  <a:lnTo>
                    <a:pt x="340067" y="680148"/>
                  </a:lnTo>
                  <a:close/>
                </a:path>
                <a:path w="680720" h="1020445">
                  <a:moveTo>
                    <a:pt x="0" y="0"/>
                  </a:moveTo>
                  <a:lnTo>
                    <a:pt x="340067" y="0"/>
                  </a:lnTo>
                  <a:lnTo>
                    <a:pt x="340067" y="340067"/>
                  </a:lnTo>
                  <a:lnTo>
                    <a:pt x="0" y="340067"/>
                  </a:lnTo>
                  <a:lnTo>
                    <a:pt x="0" y="0"/>
                  </a:lnTo>
                  <a:close/>
                </a:path>
                <a:path w="680720" h="1020445">
                  <a:moveTo>
                    <a:pt x="0" y="340067"/>
                  </a:moveTo>
                  <a:lnTo>
                    <a:pt x="340067" y="340067"/>
                  </a:lnTo>
                  <a:lnTo>
                    <a:pt x="340067" y="680135"/>
                  </a:lnTo>
                  <a:lnTo>
                    <a:pt x="0" y="680135"/>
                  </a:lnTo>
                  <a:lnTo>
                    <a:pt x="0" y="340067"/>
                  </a:lnTo>
                  <a:close/>
                </a:path>
                <a:path w="680720" h="1020445">
                  <a:moveTo>
                    <a:pt x="0" y="680148"/>
                  </a:moveTo>
                  <a:lnTo>
                    <a:pt x="340067" y="680148"/>
                  </a:lnTo>
                  <a:lnTo>
                    <a:pt x="340067" y="1020216"/>
                  </a:lnTo>
                  <a:lnTo>
                    <a:pt x="0" y="1020216"/>
                  </a:lnTo>
                  <a:lnTo>
                    <a:pt x="0" y="680148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946176" y="2302725"/>
              <a:ext cx="680720" cy="1020444"/>
            </a:xfrm>
            <a:custGeom>
              <a:avLst/>
              <a:gdLst/>
              <a:ahLst/>
              <a:cxnLst/>
              <a:rect l="l" t="t" r="r" b="b"/>
              <a:pathLst>
                <a:path w="680720" h="1020445">
                  <a:moveTo>
                    <a:pt x="340067" y="0"/>
                  </a:moveTo>
                  <a:lnTo>
                    <a:pt x="0" y="340067"/>
                  </a:lnTo>
                  <a:lnTo>
                    <a:pt x="0" y="1020216"/>
                  </a:lnTo>
                  <a:lnTo>
                    <a:pt x="340067" y="680148"/>
                  </a:lnTo>
                  <a:lnTo>
                    <a:pt x="680123" y="1020216"/>
                  </a:lnTo>
                  <a:lnTo>
                    <a:pt x="680123" y="340067"/>
                  </a:lnTo>
                  <a:lnTo>
                    <a:pt x="340067" y="0"/>
                  </a:lnTo>
                  <a:close/>
                </a:path>
              </a:pathLst>
            </a:custGeom>
            <a:solidFill>
              <a:srgbClr val="ADDCC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946176" y="2302725"/>
              <a:ext cx="680720" cy="1020444"/>
            </a:xfrm>
            <a:custGeom>
              <a:avLst/>
              <a:gdLst/>
              <a:ahLst/>
              <a:cxnLst/>
              <a:rect l="l" t="t" r="r" b="b"/>
              <a:pathLst>
                <a:path w="680720" h="1020445">
                  <a:moveTo>
                    <a:pt x="340067" y="0"/>
                  </a:moveTo>
                  <a:lnTo>
                    <a:pt x="0" y="340067"/>
                  </a:lnTo>
                  <a:lnTo>
                    <a:pt x="0" y="1020216"/>
                  </a:lnTo>
                  <a:lnTo>
                    <a:pt x="340067" y="680148"/>
                  </a:lnTo>
                  <a:lnTo>
                    <a:pt x="680123" y="1020216"/>
                  </a:lnTo>
                  <a:lnTo>
                    <a:pt x="680123" y="340067"/>
                  </a:lnTo>
                  <a:lnTo>
                    <a:pt x="340067" y="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640178" y="1956320"/>
            <a:ext cx="1373505" cy="1373505"/>
            <a:chOff x="8640178" y="1956320"/>
            <a:chExt cx="1373505" cy="1373505"/>
          </a:xfrm>
        </p:grpSpPr>
        <p:sp>
          <p:nvSpPr>
            <p:cNvPr id="21" name="object 21"/>
            <p:cNvSpPr/>
            <p:nvPr/>
          </p:nvSpPr>
          <p:spPr>
            <a:xfrm>
              <a:off x="8646528" y="1962670"/>
              <a:ext cx="1360805" cy="1360805"/>
            </a:xfrm>
            <a:custGeom>
              <a:avLst/>
              <a:gdLst/>
              <a:ahLst/>
              <a:cxnLst/>
              <a:rect l="l" t="t" r="r" b="b"/>
              <a:pathLst>
                <a:path w="1360804" h="1360804">
                  <a:moveTo>
                    <a:pt x="0" y="0"/>
                  </a:moveTo>
                  <a:lnTo>
                    <a:pt x="340067" y="0"/>
                  </a:lnTo>
                  <a:lnTo>
                    <a:pt x="340067" y="340055"/>
                  </a:lnTo>
                  <a:lnTo>
                    <a:pt x="0" y="340055"/>
                  </a:lnTo>
                  <a:lnTo>
                    <a:pt x="0" y="0"/>
                  </a:lnTo>
                  <a:close/>
                </a:path>
                <a:path w="1360804" h="1360804">
                  <a:moveTo>
                    <a:pt x="0" y="340055"/>
                  </a:moveTo>
                  <a:lnTo>
                    <a:pt x="340067" y="340055"/>
                  </a:lnTo>
                  <a:lnTo>
                    <a:pt x="340067" y="680123"/>
                  </a:lnTo>
                  <a:lnTo>
                    <a:pt x="0" y="680123"/>
                  </a:lnTo>
                  <a:lnTo>
                    <a:pt x="0" y="340055"/>
                  </a:lnTo>
                  <a:close/>
                </a:path>
                <a:path w="1360804" h="1360804">
                  <a:moveTo>
                    <a:pt x="0" y="680123"/>
                  </a:moveTo>
                  <a:lnTo>
                    <a:pt x="340067" y="680123"/>
                  </a:lnTo>
                  <a:lnTo>
                    <a:pt x="340067" y="1020190"/>
                  </a:lnTo>
                  <a:lnTo>
                    <a:pt x="0" y="1020190"/>
                  </a:lnTo>
                  <a:lnTo>
                    <a:pt x="0" y="680123"/>
                  </a:lnTo>
                  <a:close/>
                </a:path>
                <a:path w="1360804" h="1360804">
                  <a:moveTo>
                    <a:pt x="0" y="1020203"/>
                  </a:moveTo>
                  <a:lnTo>
                    <a:pt x="340067" y="1020203"/>
                  </a:lnTo>
                  <a:lnTo>
                    <a:pt x="340067" y="1360271"/>
                  </a:lnTo>
                  <a:lnTo>
                    <a:pt x="0" y="1360271"/>
                  </a:lnTo>
                  <a:lnTo>
                    <a:pt x="0" y="1020203"/>
                  </a:lnTo>
                  <a:close/>
                </a:path>
                <a:path w="1360804" h="1360804">
                  <a:moveTo>
                    <a:pt x="340067" y="0"/>
                  </a:moveTo>
                  <a:lnTo>
                    <a:pt x="680123" y="0"/>
                  </a:lnTo>
                  <a:lnTo>
                    <a:pt x="680123" y="340055"/>
                  </a:lnTo>
                  <a:lnTo>
                    <a:pt x="340067" y="340055"/>
                  </a:lnTo>
                  <a:lnTo>
                    <a:pt x="340067" y="0"/>
                  </a:lnTo>
                  <a:close/>
                </a:path>
                <a:path w="1360804" h="1360804">
                  <a:moveTo>
                    <a:pt x="340067" y="340055"/>
                  </a:moveTo>
                  <a:lnTo>
                    <a:pt x="680123" y="340055"/>
                  </a:lnTo>
                  <a:lnTo>
                    <a:pt x="680123" y="680123"/>
                  </a:lnTo>
                  <a:lnTo>
                    <a:pt x="340067" y="680123"/>
                  </a:lnTo>
                  <a:lnTo>
                    <a:pt x="340067" y="340055"/>
                  </a:lnTo>
                  <a:close/>
                </a:path>
                <a:path w="1360804" h="1360804">
                  <a:moveTo>
                    <a:pt x="340067" y="680123"/>
                  </a:moveTo>
                  <a:lnTo>
                    <a:pt x="680123" y="680123"/>
                  </a:lnTo>
                  <a:lnTo>
                    <a:pt x="680123" y="1020190"/>
                  </a:lnTo>
                  <a:lnTo>
                    <a:pt x="340067" y="1020190"/>
                  </a:lnTo>
                  <a:lnTo>
                    <a:pt x="340067" y="680123"/>
                  </a:lnTo>
                  <a:close/>
                </a:path>
                <a:path w="1360804" h="1360804">
                  <a:moveTo>
                    <a:pt x="340067" y="1020203"/>
                  </a:moveTo>
                  <a:lnTo>
                    <a:pt x="680123" y="1020203"/>
                  </a:lnTo>
                  <a:lnTo>
                    <a:pt x="680123" y="1360271"/>
                  </a:lnTo>
                  <a:lnTo>
                    <a:pt x="340067" y="1360271"/>
                  </a:lnTo>
                  <a:lnTo>
                    <a:pt x="340067" y="1020203"/>
                  </a:lnTo>
                  <a:close/>
                </a:path>
                <a:path w="1360804" h="1360804">
                  <a:moveTo>
                    <a:pt x="680135" y="0"/>
                  </a:moveTo>
                  <a:lnTo>
                    <a:pt x="1020203" y="0"/>
                  </a:lnTo>
                  <a:lnTo>
                    <a:pt x="1020203" y="340055"/>
                  </a:lnTo>
                  <a:lnTo>
                    <a:pt x="680135" y="340055"/>
                  </a:lnTo>
                  <a:lnTo>
                    <a:pt x="680135" y="0"/>
                  </a:lnTo>
                  <a:close/>
                </a:path>
                <a:path w="1360804" h="1360804">
                  <a:moveTo>
                    <a:pt x="680135" y="340055"/>
                  </a:moveTo>
                  <a:lnTo>
                    <a:pt x="1020203" y="340055"/>
                  </a:lnTo>
                  <a:lnTo>
                    <a:pt x="1020203" y="680123"/>
                  </a:lnTo>
                  <a:lnTo>
                    <a:pt x="680135" y="680123"/>
                  </a:lnTo>
                  <a:lnTo>
                    <a:pt x="680135" y="340055"/>
                  </a:lnTo>
                  <a:close/>
                </a:path>
                <a:path w="1360804" h="1360804">
                  <a:moveTo>
                    <a:pt x="680135" y="680123"/>
                  </a:moveTo>
                  <a:lnTo>
                    <a:pt x="1020203" y="680123"/>
                  </a:lnTo>
                  <a:lnTo>
                    <a:pt x="1020203" y="1020190"/>
                  </a:lnTo>
                  <a:lnTo>
                    <a:pt x="680135" y="1020190"/>
                  </a:lnTo>
                  <a:lnTo>
                    <a:pt x="680135" y="680123"/>
                  </a:lnTo>
                  <a:close/>
                </a:path>
                <a:path w="1360804" h="1360804">
                  <a:moveTo>
                    <a:pt x="680135" y="1020203"/>
                  </a:moveTo>
                  <a:lnTo>
                    <a:pt x="1020203" y="1020203"/>
                  </a:lnTo>
                  <a:lnTo>
                    <a:pt x="1020203" y="1360271"/>
                  </a:lnTo>
                  <a:lnTo>
                    <a:pt x="680135" y="1360271"/>
                  </a:lnTo>
                  <a:lnTo>
                    <a:pt x="680135" y="1020203"/>
                  </a:lnTo>
                  <a:close/>
                </a:path>
                <a:path w="1360804" h="1360804">
                  <a:moveTo>
                    <a:pt x="1020203" y="0"/>
                  </a:moveTo>
                  <a:lnTo>
                    <a:pt x="1360271" y="0"/>
                  </a:lnTo>
                  <a:lnTo>
                    <a:pt x="1360271" y="340055"/>
                  </a:lnTo>
                  <a:lnTo>
                    <a:pt x="1020203" y="340055"/>
                  </a:lnTo>
                  <a:lnTo>
                    <a:pt x="1020203" y="0"/>
                  </a:lnTo>
                  <a:close/>
                </a:path>
                <a:path w="1360804" h="1360804">
                  <a:moveTo>
                    <a:pt x="1020203" y="340055"/>
                  </a:moveTo>
                  <a:lnTo>
                    <a:pt x="1360271" y="340055"/>
                  </a:lnTo>
                  <a:lnTo>
                    <a:pt x="1360271" y="680123"/>
                  </a:lnTo>
                  <a:lnTo>
                    <a:pt x="1020203" y="680123"/>
                  </a:lnTo>
                  <a:lnTo>
                    <a:pt x="1020203" y="340055"/>
                  </a:lnTo>
                  <a:close/>
                </a:path>
                <a:path w="1360804" h="1360804">
                  <a:moveTo>
                    <a:pt x="1020203" y="680123"/>
                  </a:moveTo>
                  <a:lnTo>
                    <a:pt x="1360271" y="680123"/>
                  </a:lnTo>
                  <a:lnTo>
                    <a:pt x="1360271" y="1020190"/>
                  </a:lnTo>
                  <a:lnTo>
                    <a:pt x="1020203" y="1020190"/>
                  </a:lnTo>
                  <a:lnTo>
                    <a:pt x="1020203" y="680123"/>
                  </a:lnTo>
                  <a:close/>
                </a:path>
                <a:path w="1360804" h="1360804">
                  <a:moveTo>
                    <a:pt x="1020203" y="1020203"/>
                  </a:moveTo>
                  <a:lnTo>
                    <a:pt x="1360271" y="1020203"/>
                  </a:lnTo>
                  <a:lnTo>
                    <a:pt x="1360271" y="1360271"/>
                  </a:lnTo>
                  <a:lnTo>
                    <a:pt x="1020203" y="1360271"/>
                  </a:lnTo>
                  <a:lnTo>
                    <a:pt x="1020203" y="1020203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646528" y="1962670"/>
              <a:ext cx="1360805" cy="1360805"/>
            </a:xfrm>
            <a:custGeom>
              <a:avLst/>
              <a:gdLst/>
              <a:ahLst/>
              <a:cxnLst/>
              <a:rect l="l" t="t" r="r" b="b"/>
              <a:pathLst>
                <a:path w="1360804" h="1360804">
                  <a:moveTo>
                    <a:pt x="0" y="0"/>
                  </a:moveTo>
                  <a:lnTo>
                    <a:pt x="0" y="680135"/>
                  </a:lnTo>
                  <a:lnTo>
                    <a:pt x="680135" y="1360271"/>
                  </a:lnTo>
                  <a:lnTo>
                    <a:pt x="1360271" y="680135"/>
                  </a:lnTo>
                  <a:lnTo>
                    <a:pt x="680135" y="680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C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646528" y="1962670"/>
              <a:ext cx="1360805" cy="1360805"/>
            </a:xfrm>
            <a:custGeom>
              <a:avLst/>
              <a:gdLst/>
              <a:ahLst/>
              <a:cxnLst/>
              <a:rect l="l" t="t" r="r" b="b"/>
              <a:pathLst>
                <a:path w="1360804" h="1360804">
                  <a:moveTo>
                    <a:pt x="0" y="0"/>
                  </a:moveTo>
                  <a:lnTo>
                    <a:pt x="0" y="680135"/>
                  </a:lnTo>
                  <a:lnTo>
                    <a:pt x="680135" y="1360271"/>
                  </a:lnTo>
                  <a:lnTo>
                    <a:pt x="1360271" y="680135"/>
                  </a:lnTo>
                  <a:lnTo>
                    <a:pt x="680135" y="68013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4" name="object 24"/>
          <p:cNvGraphicFramePr>
            <a:graphicFrameLocks noGrp="1"/>
          </p:cNvGraphicFramePr>
          <p:nvPr/>
        </p:nvGraphicFramePr>
        <p:xfrm>
          <a:off x="8825877" y="5051348"/>
          <a:ext cx="1361439" cy="1019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3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5" name="object 25"/>
          <p:cNvGraphicFramePr>
            <a:graphicFrameLocks noGrp="1"/>
          </p:cNvGraphicFramePr>
          <p:nvPr/>
        </p:nvGraphicFramePr>
        <p:xfrm>
          <a:off x="6326809" y="5221389"/>
          <a:ext cx="1361439" cy="6794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3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6" name="object 26"/>
          <p:cNvGraphicFramePr>
            <a:graphicFrameLocks noGrp="1"/>
          </p:cNvGraphicFramePr>
          <p:nvPr/>
        </p:nvGraphicFramePr>
        <p:xfrm>
          <a:off x="4167822" y="5221389"/>
          <a:ext cx="1021080" cy="6794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7" name="object 27"/>
          <p:cNvGraphicFramePr>
            <a:graphicFrameLocks noGrp="1"/>
          </p:cNvGraphicFramePr>
          <p:nvPr/>
        </p:nvGraphicFramePr>
        <p:xfrm>
          <a:off x="2348890" y="5221389"/>
          <a:ext cx="680720" cy="6794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5"/>
                  </a:lnTo>
                  <a:lnTo>
                    <a:pt x="11656314" y="29849"/>
                  </a:lnTo>
                  <a:lnTo>
                    <a:pt x="11624008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8"/>
                  </a:lnTo>
                  <a:lnTo>
                    <a:pt x="11656314" y="29849"/>
                  </a:lnTo>
                  <a:lnTo>
                    <a:pt x="11678142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69" y="621880"/>
              <a:ext cx="6125845" cy="581660"/>
            </a:xfrm>
            <a:custGeom>
              <a:avLst/>
              <a:gdLst/>
              <a:ahLst/>
              <a:cxnLst/>
              <a:rect l="l" t="t" r="r" b="b"/>
              <a:pathLst>
                <a:path w="6125845" h="581660">
                  <a:moveTo>
                    <a:pt x="6092952" y="0"/>
                  </a:moveTo>
                  <a:lnTo>
                    <a:pt x="32816" y="0"/>
                  </a:lnTo>
                  <a:lnTo>
                    <a:pt x="20043" y="2579"/>
                  </a:lnTo>
                  <a:lnTo>
                    <a:pt x="9612" y="9612"/>
                  </a:lnTo>
                  <a:lnTo>
                    <a:pt x="2579" y="20043"/>
                  </a:lnTo>
                  <a:lnTo>
                    <a:pt x="0" y="32816"/>
                  </a:lnTo>
                  <a:lnTo>
                    <a:pt x="0" y="548792"/>
                  </a:lnTo>
                  <a:lnTo>
                    <a:pt x="2579" y="561565"/>
                  </a:lnTo>
                  <a:lnTo>
                    <a:pt x="9612" y="571996"/>
                  </a:lnTo>
                  <a:lnTo>
                    <a:pt x="20043" y="579030"/>
                  </a:lnTo>
                  <a:lnTo>
                    <a:pt x="32816" y="581609"/>
                  </a:lnTo>
                  <a:lnTo>
                    <a:pt x="6092952" y="581609"/>
                  </a:lnTo>
                  <a:lnTo>
                    <a:pt x="6105730" y="579030"/>
                  </a:lnTo>
                  <a:lnTo>
                    <a:pt x="6116161" y="571996"/>
                  </a:lnTo>
                  <a:lnTo>
                    <a:pt x="6123191" y="561565"/>
                  </a:lnTo>
                  <a:lnTo>
                    <a:pt x="6125768" y="548792"/>
                  </a:lnTo>
                  <a:lnTo>
                    <a:pt x="6125768" y="32816"/>
                  </a:lnTo>
                  <a:lnTo>
                    <a:pt x="6123191" y="20043"/>
                  </a:lnTo>
                  <a:lnTo>
                    <a:pt x="6116161" y="9612"/>
                  </a:lnTo>
                  <a:lnTo>
                    <a:pt x="6105730" y="2579"/>
                  </a:lnTo>
                  <a:lnTo>
                    <a:pt x="6092952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69" y="621880"/>
              <a:ext cx="6125845" cy="581660"/>
            </a:xfrm>
            <a:custGeom>
              <a:avLst/>
              <a:gdLst/>
              <a:ahLst/>
              <a:cxnLst/>
              <a:rect l="l" t="t" r="r" b="b"/>
              <a:pathLst>
                <a:path w="6125845" h="581660">
                  <a:moveTo>
                    <a:pt x="6092952" y="581609"/>
                  </a:moveTo>
                  <a:lnTo>
                    <a:pt x="32816" y="581609"/>
                  </a:lnTo>
                  <a:lnTo>
                    <a:pt x="20043" y="579030"/>
                  </a:lnTo>
                  <a:lnTo>
                    <a:pt x="9612" y="571996"/>
                  </a:lnTo>
                  <a:lnTo>
                    <a:pt x="2579" y="561565"/>
                  </a:lnTo>
                  <a:lnTo>
                    <a:pt x="0" y="548792"/>
                  </a:lnTo>
                  <a:lnTo>
                    <a:pt x="0" y="32816"/>
                  </a:lnTo>
                  <a:lnTo>
                    <a:pt x="2579" y="20043"/>
                  </a:lnTo>
                  <a:lnTo>
                    <a:pt x="9612" y="9612"/>
                  </a:lnTo>
                  <a:lnTo>
                    <a:pt x="20043" y="2579"/>
                  </a:lnTo>
                  <a:lnTo>
                    <a:pt x="32816" y="0"/>
                  </a:lnTo>
                  <a:lnTo>
                    <a:pt x="6092952" y="0"/>
                  </a:lnTo>
                  <a:lnTo>
                    <a:pt x="6105730" y="2579"/>
                  </a:lnTo>
                  <a:lnTo>
                    <a:pt x="6116161" y="9612"/>
                  </a:lnTo>
                  <a:lnTo>
                    <a:pt x="6123191" y="20043"/>
                  </a:lnTo>
                  <a:lnTo>
                    <a:pt x="6125768" y="32816"/>
                  </a:lnTo>
                  <a:lnTo>
                    <a:pt x="6125768" y="548792"/>
                  </a:lnTo>
                  <a:lnTo>
                    <a:pt x="6123191" y="561565"/>
                  </a:lnTo>
                  <a:lnTo>
                    <a:pt x="6116161" y="571996"/>
                  </a:lnTo>
                  <a:lnTo>
                    <a:pt x="6105730" y="579030"/>
                  </a:lnTo>
                  <a:lnTo>
                    <a:pt x="6092952" y="5816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595683" y="615530"/>
            <a:ext cx="594360" cy="594360"/>
            <a:chOff x="595683" y="615530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033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033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6" name="object 26"/>
          <p:cNvGraphicFramePr>
            <a:graphicFrameLocks noGrp="1"/>
          </p:cNvGraphicFramePr>
          <p:nvPr/>
        </p:nvGraphicFramePr>
        <p:xfrm>
          <a:off x="8825890" y="5051348"/>
          <a:ext cx="1361439" cy="1019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3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7" name="object 27"/>
          <p:cNvGraphicFramePr>
            <a:graphicFrameLocks noGrp="1"/>
          </p:cNvGraphicFramePr>
          <p:nvPr/>
        </p:nvGraphicFramePr>
        <p:xfrm>
          <a:off x="6326809" y="5221389"/>
          <a:ext cx="1361439" cy="6794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3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8" name="object 28"/>
          <p:cNvGraphicFramePr>
            <a:graphicFrameLocks noGrp="1"/>
          </p:cNvGraphicFramePr>
          <p:nvPr/>
        </p:nvGraphicFramePr>
        <p:xfrm>
          <a:off x="4167809" y="5221389"/>
          <a:ext cx="1021080" cy="6794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9" name="object 29"/>
          <p:cNvGraphicFramePr>
            <a:graphicFrameLocks noGrp="1"/>
          </p:cNvGraphicFramePr>
          <p:nvPr/>
        </p:nvGraphicFramePr>
        <p:xfrm>
          <a:off x="2348890" y="5221389"/>
          <a:ext cx="680720" cy="6794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0" name="object 30"/>
          <p:cNvGrpSpPr/>
          <p:nvPr/>
        </p:nvGrpSpPr>
        <p:grpSpPr>
          <a:xfrm>
            <a:off x="2682608" y="2318969"/>
            <a:ext cx="6826884" cy="2826385"/>
            <a:chOff x="2682608" y="2318969"/>
            <a:chExt cx="6826884" cy="2826385"/>
          </a:xfrm>
        </p:grpSpPr>
        <p:sp>
          <p:nvSpPr>
            <p:cNvPr id="31" name="object 31"/>
            <p:cNvSpPr/>
            <p:nvPr/>
          </p:nvSpPr>
          <p:spPr>
            <a:xfrm>
              <a:off x="4565688" y="2325319"/>
              <a:ext cx="1360805" cy="1700530"/>
            </a:xfrm>
            <a:custGeom>
              <a:avLst/>
              <a:gdLst/>
              <a:ahLst/>
              <a:cxnLst/>
              <a:rect l="l" t="t" r="r" b="b"/>
              <a:pathLst>
                <a:path w="1360804" h="1700529">
                  <a:moveTo>
                    <a:pt x="1020203" y="0"/>
                  </a:moveTo>
                  <a:lnTo>
                    <a:pt x="1360271" y="0"/>
                  </a:lnTo>
                  <a:lnTo>
                    <a:pt x="1360271" y="340067"/>
                  </a:lnTo>
                  <a:lnTo>
                    <a:pt x="1020203" y="340067"/>
                  </a:lnTo>
                  <a:lnTo>
                    <a:pt x="1020203" y="0"/>
                  </a:lnTo>
                  <a:close/>
                </a:path>
                <a:path w="1360804" h="1700529">
                  <a:moveTo>
                    <a:pt x="1020203" y="340080"/>
                  </a:moveTo>
                  <a:lnTo>
                    <a:pt x="1360271" y="340080"/>
                  </a:lnTo>
                  <a:lnTo>
                    <a:pt x="1360271" y="680135"/>
                  </a:lnTo>
                  <a:lnTo>
                    <a:pt x="1020203" y="680135"/>
                  </a:lnTo>
                  <a:lnTo>
                    <a:pt x="1020203" y="340080"/>
                  </a:lnTo>
                  <a:close/>
                </a:path>
                <a:path w="1360804" h="1700529">
                  <a:moveTo>
                    <a:pt x="1020203" y="680135"/>
                  </a:moveTo>
                  <a:lnTo>
                    <a:pt x="1360271" y="680135"/>
                  </a:lnTo>
                  <a:lnTo>
                    <a:pt x="1360271" y="1020203"/>
                  </a:lnTo>
                  <a:lnTo>
                    <a:pt x="1020203" y="1020203"/>
                  </a:lnTo>
                  <a:lnTo>
                    <a:pt x="1020203" y="680135"/>
                  </a:lnTo>
                  <a:close/>
                </a:path>
                <a:path w="1360804" h="1700529">
                  <a:moveTo>
                    <a:pt x="1020203" y="1020203"/>
                  </a:moveTo>
                  <a:lnTo>
                    <a:pt x="1360271" y="1020203"/>
                  </a:lnTo>
                  <a:lnTo>
                    <a:pt x="1360271" y="1360271"/>
                  </a:lnTo>
                  <a:lnTo>
                    <a:pt x="1020203" y="1360271"/>
                  </a:lnTo>
                  <a:lnTo>
                    <a:pt x="1020203" y="1020203"/>
                  </a:lnTo>
                  <a:close/>
                </a:path>
                <a:path w="1360804" h="1700529">
                  <a:moveTo>
                    <a:pt x="1020203" y="1360284"/>
                  </a:moveTo>
                  <a:lnTo>
                    <a:pt x="1360271" y="1360284"/>
                  </a:lnTo>
                  <a:lnTo>
                    <a:pt x="1360271" y="1700352"/>
                  </a:lnTo>
                  <a:lnTo>
                    <a:pt x="1020203" y="1700352"/>
                  </a:lnTo>
                  <a:lnTo>
                    <a:pt x="1020203" y="1360284"/>
                  </a:lnTo>
                  <a:close/>
                </a:path>
                <a:path w="1360804" h="1700529">
                  <a:moveTo>
                    <a:pt x="680148" y="0"/>
                  </a:moveTo>
                  <a:lnTo>
                    <a:pt x="1020203" y="0"/>
                  </a:lnTo>
                  <a:lnTo>
                    <a:pt x="1020203" y="340067"/>
                  </a:lnTo>
                  <a:lnTo>
                    <a:pt x="680148" y="340067"/>
                  </a:lnTo>
                  <a:lnTo>
                    <a:pt x="680148" y="0"/>
                  </a:lnTo>
                  <a:close/>
                </a:path>
                <a:path w="1360804" h="1700529">
                  <a:moveTo>
                    <a:pt x="680148" y="340080"/>
                  </a:moveTo>
                  <a:lnTo>
                    <a:pt x="1020203" y="340080"/>
                  </a:lnTo>
                  <a:lnTo>
                    <a:pt x="1020203" y="680135"/>
                  </a:lnTo>
                  <a:lnTo>
                    <a:pt x="680148" y="680135"/>
                  </a:lnTo>
                  <a:lnTo>
                    <a:pt x="680148" y="340080"/>
                  </a:lnTo>
                  <a:close/>
                </a:path>
                <a:path w="1360804" h="1700529">
                  <a:moveTo>
                    <a:pt x="680148" y="680135"/>
                  </a:moveTo>
                  <a:lnTo>
                    <a:pt x="1020203" y="680135"/>
                  </a:lnTo>
                  <a:lnTo>
                    <a:pt x="1020203" y="1020203"/>
                  </a:lnTo>
                  <a:lnTo>
                    <a:pt x="680148" y="1020203"/>
                  </a:lnTo>
                  <a:lnTo>
                    <a:pt x="680148" y="680135"/>
                  </a:lnTo>
                  <a:close/>
                </a:path>
                <a:path w="1360804" h="1700529">
                  <a:moveTo>
                    <a:pt x="680148" y="1020203"/>
                  </a:moveTo>
                  <a:lnTo>
                    <a:pt x="1020203" y="1020203"/>
                  </a:lnTo>
                  <a:lnTo>
                    <a:pt x="1020203" y="1360271"/>
                  </a:lnTo>
                  <a:lnTo>
                    <a:pt x="680148" y="1360271"/>
                  </a:lnTo>
                  <a:lnTo>
                    <a:pt x="680148" y="1020203"/>
                  </a:lnTo>
                  <a:close/>
                </a:path>
                <a:path w="1360804" h="1700529">
                  <a:moveTo>
                    <a:pt x="680148" y="1360284"/>
                  </a:moveTo>
                  <a:lnTo>
                    <a:pt x="1020203" y="1360284"/>
                  </a:lnTo>
                  <a:lnTo>
                    <a:pt x="1020203" y="1700352"/>
                  </a:lnTo>
                  <a:lnTo>
                    <a:pt x="680148" y="1700352"/>
                  </a:lnTo>
                  <a:lnTo>
                    <a:pt x="680148" y="1360284"/>
                  </a:lnTo>
                  <a:close/>
                </a:path>
                <a:path w="1360804" h="1700529">
                  <a:moveTo>
                    <a:pt x="340067" y="0"/>
                  </a:moveTo>
                  <a:lnTo>
                    <a:pt x="680135" y="0"/>
                  </a:lnTo>
                  <a:lnTo>
                    <a:pt x="680135" y="340067"/>
                  </a:lnTo>
                  <a:lnTo>
                    <a:pt x="340067" y="340067"/>
                  </a:lnTo>
                  <a:lnTo>
                    <a:pt x="340067" y="0"/>
                  </a:lnTo>
                  <a:close/>
                </a:path>
                <a:path w="1360804" h="1700529">
                  <a:moveTo>
                    <a:pt x="340067" y="340080"/>
                  </a:moveTo>
                  <a:lnTo>
                    <a:pt x="680135" y="340080"/>
                  </a:lnTo>
                  <a:lnTo>
                    <a:pt x="680135" y="680135"/>
                  </a:lnTo>
                  <a:lnTo>
                    <a:pt x="340067" y="680135"/>
                  </a:lnTo>
                  <a:lnTo>
                    <a:pt x="340067" y="340080"/>
                  </a:lnTo>
                  <a:close/>
                </a:path>
                <a:path w="1360804" h="1700529">
                  <a:moveTo>
                    <a:pt x="340067" y="680135"/>
                  </a:moveTo>
                  <a:lnTo>
                    <a:pt x="680135" y="680135"/>
                  </a:lnTo>
                  <a:lnTo>
                    <a:pt x="680135" y="1020203"/>
                  </a:lnTo>
                  <a:lnTo>
                    <a:pt x="340067" y="1020203"/>
                  </a:lnTo>
                  <a:lnTo>
                    <a:pt x="340067" y="680135"/>
                  </a:lnTo>
                  <a:close/>
                </a:path>
                <a:path w="1360804" h="1700529">
                  <a:moveTo>
                    <a:pt x="340067" y="1020203"/>
                  </a:moveTo>
                  <a:lnTo>
                    <a:pt x="680135" y="1020203"/>
                  </a:lnTo>
                  <a:lnTo>
                    <a:pt x="680135" y="1360271"/>
                  </a:lnTo>
                  <a:lnTo>
                    <a:pt x="340067" y="1360271"/>
                  </a:lnTo>
                  <a:lnTo>
                    <a:pt x="340067" y="1020203"/>
                  </a:lnTo>
                  <a:close/>
                </a:path>
                <a:path w="1360804" h="1700529">
                  <a:moveTo>
                    <a:pt x="340067" y="1360284"/>
                  </a:moveTo>
                  <a:lnTo>
                    <a:pt x="680135" y="1360284"/>
                  </a:lnTo>
                  <a:lnTo>
                    <a:pt x="680135" y="1700352"/>
                  </a:lnTo>
                  <a:lnTo>
                    <a:pt x="340067" y="1700352"/>
                  </a:lnTo>
                  <a:lnTo>
                    <a:pt x="340067" y="1360284"/>
                  </a:lnTo>
                  <a:close/>
                </a:path>
                <a:path w="1360804" h="1700529">
                  <a:moveTo>
                    <a:pt x="0" y="0"/>
                  </a:moveTo>
                  <a:lnTo>
                    <a:pt x="340067" y="0"/>
                  </a:lnTo>
                  <a:lnTo>
                    <a:pt x="340067" y="340067"/>
                  </a:lnTo>
                  <a:lnTo>
                    <a:pt x="0" y="340067"/>
                  </a:lnTo>
                  <a:lnTo>
                    <a:pt x="0" y="0"/>
                  </a:lnTo>
                  <a:close/>
                </a:path>
                <a:path w="1360804" h="1700529">
                  <a:moveTo>
                    <a:pt x="0" y="340080"/>
                  </a:moveTo>
                  <a:lnTo>
                    <a:pt x="340067" y="340080"/>
                  </a:lnTo>
                  <a:lnTo>
                    <a:pt x="340067" y="680135"/>
                  </a:lnTo>
                  <a:lnTo>
                    <a:pt x="0" y="680135"/>
                  </a:lnTo>
                  <a:lnTo>
                    <a:pt x="0" y="340080"/>
                  </a:lnTo>
                  <a:close/>
                </a:path>
                <a:path w="1360804" h="1700529">
                  <a:moveTo>
                    <a:pt x="0" y="680135"/>
                  </a:moveTo>
                  <a:lnTo>
                    <a:pt x="340067" y="680135"/>
                  </a:lnTo>
                  <a:lnTo>
                    <a:pt x="340067" y="1020203"/>
                  </a:lnTo>
                  <a:lnTo>
                    <a:pt x="0" y="1020203"/>
                  </a:lnTo>
                  <a:lnTo>
                    <a:pt x="0" y="680135"/>
                  </a:lnTo>
                  <a:close/>
                </a:path>
                <a:path w="1360804" h="1700529">
                  <a:moveTo>
                    <a:pt x="0" y="1020203"/>
                  </a:moveTo>
                  <a:lnTo>
                    <a:pt x="340067" y="1020203"/>
                  </a:lnTo>
                  <a:lnTo>
                    <a:pt x="340067" y="1360271"/>
                  </a:lnTo>
                  <a:lnTo>
                    <a:pt x="0" y="1360271"/>
                  </a:lnTo>
                  <a:lnTo>
                    <a:pt x="0" y="1020203"/>
                  </a:lnTo>
                  <a:close/>
                </a:path>
                <a:path w="1360804" h="1700529">
                  <a:moveTo>
                    <a:pt x="0" y="1360284"/>
                  </a:moveTo>
                  <a:lnTo>
                    <a:pt x="340067" y="1360284"/>
                  </a:lnTo>
                  <a:lnTo>
                    <a:pt x="340067" y="1700352"/>
                  </a:lnTo>
                  <a:lnTo>
                    <a:pt x="0" y="1700352"/>
                  </a:lnTo>
                  <a:lnTo>
                    <a:pt x="0" y="1360284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65688" y="2325319"/>
              <a:ext cx="1360805" cy="1700530"/>
            </a:xfrm>
            <a:custGeom>
              <a:avLst/>
              <a:gdLst/>
              <a:ahLst/>
              <a:cxnLst/>
              <a:rect l="l" t="t" r="r" b="b"/>
              <a:pathLst>
                <a:path w="1360804" h="1700529">
                  <a:moveTo>
                    <a:pt x="1360284" y="0"/>
                  </a:moveTo>
                  <a:lnTo>
                    <a:pt x="680148" y="680135"/>
                  </a:lnTo>
                  <a:lnTo>
                    <a:pt x="0" y="0"/>
                  </a:lnTo>
                  <a:lnTo>
                    <a:pt x="0" y="1020203"/>
                  </a:lnTo>
                  <a:lnTo>
                    <a:pt x="680148" y="1700352"/>
                  </a:lnTo>
                  <a:lnTo>
                    <a:pt x="1360284" y="1020203"/>
                  </a:lnTo>
                  <a:lnTo>
                    <a:pt x="1360284" y="0"/>
                  </a:lnTo>
                  <a:close/>
                </a:path>
              </a:pathLst>
            </a:custGeom>
            <a:solidFill>
              <a:srgbClr val="CCCCCC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65688" y="2325319"/>
              <a:ext cx="1360805" cy="1700530"/>
            </a:xfrm>
            <a:custGeom>
              <a:avLst/>
              <a:gdLst/>
              <a:ahLst/>
              <a:cxnLst/>
              <a:rect l="l" t="t" r="r" b="b"/>
              <a:pathLst>
                <a:path w="1360804" h="1700529">
                  <a:moveTo>
                    <a:pt x="680148" y="680135"/>
                  </a:moveTo>
                  <a:lnTo>
                    <a:pt x="1360284" y="0"/>
                  </a:lnTo>
                  <a:lnTo>
                    <a:pt x="1360284" y="1020203"/>
                  </a:lnTo>
                  <a:lnTo>
                    <a:pt x="680148" y="1700352"/>
                  </a:lnTo>
                  <a:lnTo>
                    <a:pt x="0" y="1020203"/>
                  </a:lnTo>
                  <a:lnTo>
                    <a:pt x="0" y="0"/>
                  </a:lnTo>
                  <a:lnTo>
                    <a:pt x="680148" y="680135"/>
                  </a:lnTo>
                  <a:close/>
                </a:path>
              </a:pathLst>
            </a:custGeom>
            <a:ln w="12699">
              <a:solidFill>
                <a:srgbClr val="202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245836" y="4056595"/>
              <a:ext cx="4251325" cy="970280"/>
            </a:xfrm>
            <a:custGeom>
              <a:avLst/>
              <a:gdLst/>
              <a:ahLst/>
              <a:cxnLst/>
              <a:rect l="l" t="t" r="r" b="b"/>
              <a:pathLst>
                <a:path w="4251325" h="970279">
                  <a:moveTo>
                    <a:pt x="0" y="0"/>
                  </a:moveTo>
                  <a:lnTo>
                    <a:pt x="4250867" y="970191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695308" y="3803599"/>
              <a:ext cx="4591050" cy="1329055"/>
            </a:xfrm>
            <a:custGeom>
              <a:avLst/>
              <a:gdLst/>
              <a:ahLst/>
              <a:cxnLst/>
              <a:rect l="l" t="t" r="r" b="b"/>
              <a:pathLst>
                <a:path w="4591050" h="1329054">
                  <a:moveTo>
                    <a:pt x="4590935" y="0"/>
                  </a:moveTo>
                  <a:lnTo>
                    <a:pt x="0" y="1328775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2852635" y="3811625"/>
            <a:ext cx="6407150" cy="1370330"/>
            <a:chOff x="2852635" y="3811625"/>
            <a:chExt cx="6407150" cy="1370330"/>
          </a:xfrm>
        </p:grpSpPr>
        <p:sp>
          <p:nvSpPr>
            <p:cNvPr id="37" name="object 37"/>
            <p:cNvSpPr/>
            <p:nvPr/>
          </p:nvSpPr>
          <p:spPr>
            <a:xfrm>
              <a:off x="2865335" y="3846677"/>
              <a:ext cx="4148454" cy="1322705"/>
            </a:xfrm>
            <a:custGeom>
              <a:avLst/>
              <a:gdLst/>
              <a:ahLst/>
              <a:cxnLst/>
              <a:rect l="l" t="t" r="r" b="b"/>
              <a:pathLst>
                <a:path w="4148454" h="1322704">
                  <a:moveTo>
                    <a:pt x="0" y="0"/>
                  </a:moveTo>
                  <a:lnTo>
                    <a:pt x="4147959" y="1322209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684268" y="3824325"/>
              <a:ext cx="4562475" cy="1327150"/>
            </a:xfrm>
            <a:custGeom>
              <a:avLst/>
              <a:gdLst/>
              <a:ahLst/>
              <a:cxnLst/>
              <a:rect l="l" t="t" r="r" b="b"/>
              <a:pathLst>
                <a:path w="4562475" h="1327150">
                  <a:moveTo>
                    <a:pt x="4562424" y="0"/>
                  </a:moveTo>
                  <a:lnTo>
                    <a:pt x="0" y="1327137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2059584" y="2318969"/>
            <a:ext cx="1492250" cy="1373505"/>
            <a:chOff x="2059584" y="2318969"/>
            <a:chExt cx="1492250" cy="1373505"/>
          </a:xfrm>
        </p:grpSpPr>
        <p:sp>
          <p:nvSpPr>
            <p:cNvPr id="40" name="object 40"/>
            <p:cNvSpPr/>
            <p:nvPr/>
          </p:nvSpPr>
          <p:spPr>
            <a:xfrm>
              <a:off x="2185187" y="2325319"/>
              <a:ext cx="1360805" cy="1360805"/>
            </a:xfrm>
            <a:custGeom>
              <a:avLst/>
              <a:gdLst/>
              <a:ahLst/>
              <a:cxnLst/>
              <a:rect l="l" t="t" r="r" b="b"/>
              <a:pathLst>
                <a:path w="1360804" h="1360804">
                  <a:moveTo>
                    <a:pt x="1020229" y="0"/>
                  </a:moveTo>
                  <a:lnTo>
                    <a:pt x="1360297" y="0"/>
                  </a:lnTo>
                  <a:lnTo>
                    <a:pt x="1360297" y="340067"/>
                  </a:lnTo>
                  <a:lnTo>
                    <a:pt x="1020229" y="340067"/>
                  </a:lnTo>
                  <a:lnTo>
                    <a:pt x="1020229" y="0"/>
                  </a:lnTo>
                  <a:close/>
                </a:path>
                <a:path w="1360804" h="1360804">
                  <a:moveTo>
                    <a:pt x="1020229" y="340080"/>
                  </a:moveTo>
                  <a:lnTo>
                    <a:pt x="1360297" y="340080"/>
                  </a:lnTo>
                  <a:lnTo>
                    <a:pt x="1360297" y="680135"/>
                  </a:lnTo>
                  <a:lnTo>
                    <a:pt x="1020229" y="680135"/>
                  </a:lnTo>
                  <a:lnTo>
                    <a:pt x="1020229" y="340080"/>
                  </a:lnTo>
                  <a:close/>
                </a:path>
                <a:path w="1360804" h="1360804">
                  <a:moveTo>
                    <a:pt x="1020229" y="680135"/>
                  </a:moveTo>
                  <a:lnTo>
                    <a:pt x="1360297" y="680135"/>
                  </a:lnTo>
                  <a:lnTo>
                    <a:pt x="1360297" y="1020203"/>
                  </a:lnTo>
                  <a:lnTo>
                    <a:pt x="1020229" y="1020203"/>
                  </a:lnTo>
                  <a:lnTo>
                    <a:pt x="1020229" y="680135"/>
                  </a:lnTo>
                  <a:close/>
                </a:path>
                <a:path w="1360804" h="1360804">
                  <a:moveTo>
                    <a:pt x="1020229" y="1020203"/>
                  </a:moveTo>
                  <a:lnTo>
                    <a:pt x="1360297" y="1020203"/>
                  </a:lnTo>
                  <a:lnTo>
                    <a:pt x="1360297" y="1360271"/>
                  </a:lnTo>
                  <a:lnTo>
                    <a:pt x="1020229" y="1360271"/>
                  </a:lnTo>
                  <a:lnTo>
                    <a:pt x="1020229" y="1020203"/>
                  </a:lnTo>
                  <a:close/>
                </a:path>
                <a:path w="1360804" h="1360804">
                  <a:moveTo>
                    <a:pt x="680148" y="0"/>
                  </a:moveTo>
                  <a:lnTo>
                    <a:pt x="1020216" y="0"/>
                  </a:lnTo>
                  <a:lnTo>
                    <a:pt x="1020216" y="340067"/>
                  </a:lnTo>
                  <a:lnTo>
                    <a:pt x="680148" y="340067"/>
                  </a:lnTo>
                  <a:lnTo>
                    <a:pt x="680148" y="0"/>
                  </a:lnTo>
                  <a:close/>
                </a:path>
                <a:path w="1360804" h="1360804">
                  <a:moveTo>
                    <a:pt x="680148" y="340080"/>
                  </a:moveTo>
                  <a:lnTo>
                    <a:pt x="1020216" y="340080"/>
                  </a:lnTo>
                  <a:lnTo>
                    <a:pt x="1020216" y="680135"/>
                  </a:lnTo>
                  <a:lnTo>
                    <a:pt x="680148" y="680135"/>
                  </a:lnTo>
                  <a:lnTo>
                    <a:pt x="680148" y="340080"/>
                  </a:lnTo>
                  <a:close/>
                </a:path>
                <a:path w="1360804" h="1360804">
                  <a:moveTo>
                    <a:pt x="680148" y="680135"/>
                  </a:moveTo>
                  <a:lnTo>
                    <a:pt x="1020216" y="680135"/>
                  </a:lnTo>
                  <a:lnTo>
                    <a:pt x="1020216" y="1020203"/>
                  </a:lnTo>
                  <a:lnTo>
                    <a:pt x="680148" y="1020203"/>
                  </a:lnTo>
                  <a:lnTo>
                    <a:pt x="680148" y="680135"/>
                  </a:lnTo>
                  <a:close/>
                </a:path>
                <a:path w="1360804" h="1360804">
                  <a:moveTo>
                    <a:pt x="680148" y="1020203"/>
                  </a:moveTo>
                  <a:lnTo>
                    <a:pt x="1020216" y="1020203"/>
                  </a:lnTo>
                  <a:lnTo>
                    <a:pt x="1020216" y="1360271"/>
                  </a:lnTo>
                  <a:lnTo>
                    <a:pt x="680148" y="1360271"/>
                  </a:lnTo>
                  <a:lnTo>
                    <a:pt x="680148" y="1020203"/>
                  </a:lnTo>
                  <a:close/>
                </a:path>
                <a:path w="1360804" h="1360804">
                  <a:moveTo>
                    <a:pt x="340080" y="0"/>
                  </a:moveTo>
                  <a:lnTo>
                    <a:pt x="680148" y="0"/>
                  </a:lnTo>
                  <a:lnTo>
                    <a:pt x="680148" y="340067"/>
                  </a:lnTo>
                  <a:lnTo>
                    <a:pt x="340080" y="340067"/>
                  </a:lnTo>
                  <a:lnTo>
                    <a:pt x="340080" y="0"/>
                  </a:lnTo>
                  <a:close/>
                </a:path>
                <a:path w="1360804" h="1360804">
                  <a:moveTo>
                    <a:pt x="340080" y="340080"/>
                  </a:moveTo>
                  <a:lnTo>
                    <a:pt x="680148" y="340080"/>
                  </a:lnTo>
                  <a:lnTo>
                    <a:pt x="680148" y="680135"/>
                  </a:lnTo>
                  <a:lnTo>
                    <a:pt x="340080" y="680135"/>
                  </a:lnTo>
                  <a:lnTo>
                    <a:pt x="340080" y="340080"/>
                  </a:lnTo>
                  <a:close/>
                </a:path>
                <a:path w="1360804" h="1360804">
                  <a:moveTo>
                    <a:pt x="340080" y="680135"/>
                  </a:moveTo>
                  <a:lnTo>
                    <a:pt x="680148" y="680135"/>
                  </a:lnTo>
                  <a:lnTo>
                    <a:pt x="680148" y="1020203"/>
                  </a:lnTo>
                  <a:lnTo>
                    <a:pt x="340080" y="1020203"/>
                  </a:lnTo>
                  <a:lnTo>
                    <a:pt x="340080" y="680135"/>
                  </a:lnTo>
                  <a:close/>
                </a:path>
                <a:path w="1360804" h="1360804">
                  <a:moveTo>
                    <a:pt x="340080" y="1020203"/>
                  </a:moveTo>
                  <a:lnTo>
                    <a:pt x="680148" y="1020203"/>
                  </a:lnTo>
                  <a:lnTo>
                    <a:pt x="680148" y="1360271"/>
                  </a:lnTo>
                  <a:lnTo>
                    <a:pt x="340080" y="1360271"/>
                  </a:lnTo>
                  <a:lnTo>
                    <a:pt x="340080" y="1020203"/>
                  </a:lnTo>
                  <a:close/>
                </a:path>
                <a:path w="1360804" h="1360804">
                  <a:moveTo>
                    <a:pt x="0" y="0"/>
                  </a:moveTo>
                  <a:lnTo>
                    <a:pt x="340067" y="0"/>
                  </a:lnTo>
                  <a:lnTo>
                    <a:pt x="340067" y="340067"/>
                  </a:lnTo>
                  <a:lnTo>
                    <a:pt x="0" y="340067"/>
                  </a:lnTo>
                  <a:lnTo>
                    <a:pt x="0" y="0"/>
                  </a:lnTo>
                  <a:close/>
                </a:path>
                <a:path w="1360804" h="1360804">
                  <a:moveTo>
                    <a:pt x="0" y="340080"/>
                  </a:moveTo>
                  <a:lnTo>
                    <a:pt x="340067" y="340080"/>
                  </a:lnTo>
                  <a:lnTo>
                    <a:pt x="340067" y="680135"/>
                  </a:lnTo>
                  <a:lnTo>
                    <a:pt x="0" y="680135"/>
                  </a:lnTo>
                  <a:lnTo>
                    <a:pt x="0" y="340080"/>
                  </a:lnTo>
                  <a:close/>
                </a:path>
                <a:path w="1360804" h="1360804">
                  <a:moveTo>
                    <a:pt x="0" y="680135"/>
                  </a:moveTo>
                  <a:lnTo>
                    <a:pt x="340067" y="680135"/>
                  </a:lnTo>
                  <a:lnTo>
                    <a:pt x="340067" y="1020203"/>
                  </a:lnTo>
                  <a:lnTo>
                    <a:pt x="0" y="1020203"/>
                  </a:lnTo>
                  <a:lnTo>
                    <a:pt x="0" y="680135"/>
                  </a:lnTo>
                  <a:close/>
                </a:path>
                <a:path w="1360804" h="1360804">
                  <a:moveTo>
                    <a:pt x="0" y="1020203"/>
                  </a:moveTo>
                  <a:lnTo>
                    <a:pt x="340067" y="1020203"/>
                  </a:lnTo>
                  <a:lnTo>
                    <a:pt x="340067" y="1360271"/>
                  </a:lnTo>
                  <a:lnTo>
                    <a:pt x="0" y="1360271"/>
                  </a:lnTo>
                  <a:lnTo>
                    <a:pt x="0" y="1020203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185187" y="2325319"/>
              <a:ext cx="1360805" cy="1360805"/>
            </a:xfrm>
            <a:custGeom>
              <a:avLst/>
              <a:gdLst/>
              <a:ahLst/>
              <a:cxnLst/>
              <a:rect l="l" t="t" r="r" b="b"/>
              <a:pathLst>
                <a:path w="1360804" h="1360804">
                  <a:moveTo>
                    <a:pt x="680148" y="0"/>
                  </a:moveTo>
                  <a:lnTo>
                    <a:pt x="0" y="680135"/>
                  </a:lnTo>
                  <a:lnTo>
                    <a:pt x="680148" y="1360271"/>
                  </a:lnTo>
                  <a:lnTo>
                    <a:pt x="1360297" y="680135"/>
                  </a:lnTo>
                  <a:lnTo>
                    <a:pt x="680148" y="0"/>
                  </a:lnTo>
                  <a:close/>
                </a:path>
              </a:pathLst>
            </a:custGeom>
            <a:solidFill>
              <a:srgbClr val="CCCCCC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185187" y="2325319"/>
              <a:ext cx="1360805" cy="1360805"/>
            </a:xfrm>
            <a:custGeom>
              <a:avLst/>
              <a:gdLst/>
              <a:ahLst/>
              <a:cxnLst/>
              <a:rect l="l" t="t" r="r" b="b"/>
              <a:pathLst>
                <a:path w="1360804" h="1360804">
                  <a:moveTo>
                    <a:pt x="680148" y="0"/>
                  </a:moveTo>
                  <a:lnTo>
                    <a:pt x="0" y="680135"/>
                  </a:lnTo>
                  <a:lnTo>
                    <a:pt x="680148" y="1360271"/>
                  </a:lnTo>
                  <a:lnTo>
                    <a:pt x="1360297" y="680135"/>
                  </a:lnTo>
                  <a:lnTo>
                    <a:pt x="680148" y="0"/>
                  </a:lnTo>
                  <a:close/>
                </a:path>
              </a:pathLst>
            </a:custGeom>
            <a:ln w="12700">
              <a:solidFill>
                <a:srgbClr val="202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065934" y="2480741"/>
              <a:ext cx="304800" cy="304800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304800" y="152400"/>
                  </a:moveTo>
                  <a:lnTo>
                    <a:pt x="297030" y="200568"/>
                  </a:lnTo>
                  <a:lnTo>
                    <a:pt x="275394" y="242403"/>
                  </a:lnTo>
                  <a:lnTo>
                    <a:pt x="242403" y="275394"/>
                  </a:lnTo>
                  <a:lnTo>
                    <a:pt x="200568" y="297030"/>
                  </a:lnTo>
                  <a:lnTo>
                    <a:pt x="152400" y="304800"/>
                  </a:lnTo>
                  <a:lnTo>
                    <a:pt x="104226" y="297030"/>
                  </a:lnTo>
                  <a:lnTo>
                    <a:pt x="62391" y="275394"/>
                  </a:lnTo>
                  <a:lnTo>
                    <a:pt x="29402" y="242403"/>
                  </a:lnTo>
                  <a:lnTo>
                    <a:pt x="7768" y="200568"/>
                  </a:lnTo>
                  <a:lnTo>
                    <a:pt x="0" y="152400"/>
                  </a:lnTo>
                  <a:lnTo>
                    <a:pt x="7768" y="104226"/>
                  </a:lnTo>
                  <a:lnTo>
                    <a:pt x="29402" y="62391"/>
                  </a:lnTo>
                  <a:lnTo>
                    <a:pt x="62391" y="29402"/>
                  </a:lnTo>
                  <a:lnTo>
                    <a:pt x="104226" y="7768"/>
                  </a:lnTo>
                  <a:lnTo>
                    <a:pt x="152400" y="0"/>
                  </a:lnTo>
                  <a:lnTo>
                    <a:pt x="200568" y="7768"/>
                  </a:lnTo>
                  <a:lnTo>
                    <a:pt x="242403" y="29402"/>
                  </a:lnTo>
                  <a:lnTo>
                    <a:pt x="275394" y="62391"/>
                  </a:lnTo>
                  <a:lnTo>
                    <a:pt x="297030" y="104226"/>
                  </a:lnTo>
                  <a:lnTo>
                    <a:pt x="304800" y="152400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4" name="object 44"/>
          <p:cNvGrpSpPr/>
          <p:nvPr/>
        </p:nvGrpSpPr>
        <p:grpSpPr>
          <a:xfrm>
            <a:off x="6787634" y="2484004"/>
            <a:ext cx="894715" cy="1217930"/>
            <a:chOff x="6738175" y="2474391"/>
            <a:chExt cx="894715" cy="1217930"/>
          </a:xfrm>
        </p:grpSpPr>
        <p:sp>
          <p:nvSpPr>
            <p:cNvPr id="45" name="object 45"/>
            <p:cNvSpPr/>
            <p:nvPr/>
          </p:nvSpPr>
          <p:spPr>
            <a:xfrm>
              <a:off x="6946163" y="2665399"/>
              <a:ext cx="680720" cy="1020444"/>
            </a:xfrm>
            <a:custGeom>
              <a:avLst/>
              <a:gdLst/>
              <a:ahLst/>
              <a:cxnLst/>
              <a:rect l="l" t="t" r="r" b="b"/>
              <a:pathLst>
                <a:path w="680720" h="1020445">
                  <a:moveTo>
                    <a:pt x="340080" y="0"/>
                  </a:moveTo>
                  <a:lnTo>
                    <a:pt x="680148" y="0"/>
                  </a:lnTo>
                  <a:lnTo>
                    <a:pt x="680148" y="340055"/>
                  </a:lnTo>
                  <a:lnTo>
                    <a:pt x="340080" y="340055"/>
                  </a:lnTo>
                  <a:lnTo>
                    <a:pt x="340080" y="0"/>
                  </a:lnTo>
                  <a:close/>
                </a:path>
                <a:path w="680720" h="1020445">
                  <a:moveTo>
                    <a:pt x="340080" y="340055"/>
                  </a:moveTo>
                  <a:lnTo>
                    <a:pt x="680148" y="340055"/>
                  </a:lnTo>
                  <a:lnTo>
                    <a:pt x="680148" y="680123"/>
                  </a:lnTo>
                  <a:lnTo>
                    <a:pt x="340080" y="680123"/>
                  </a:lnTo>
                  <a:lnTo>
                    <a:pt x="340080" y="340055"/>
                  </a:lnTo>
                  <a:close/>
                </a:path>
                <a:path w="680720" h="1020445">
                  <a:moveTo>
                    <a:pt x="340080" y="680123"/>
                  </a:moveTo>
                  <a:lnTo>
                    <a:pt x="680148" y="680123"/>
                  </a:lnTo>
                  <a:lnTo>
                    <a:pt x="680148" y="1020190"/>
                  </a:lnTo>
                  <a:lnTo>
                    <a:pt x="340080" y="1020190"/>
                  </a:lnTo>
                  <a:lnTo>
                    <a:pt x="340080" y="680123"/>
                  </a:lnTo>
                  <a:close/>
                </a:path>
                <a:path w="680720" h="1020445">
                  <a:moveTo>
                    <a:pt x="0" y="0"/>
                  </a:moveTo>
                  <a:lnTo>
                    <a:pt x="340067" y="0"/>
                  </a:lnTo>
                  <a:lnTo>
                    <a:pt x="340067" y="340055"/>
                  </a:lnTo>
                  <a:lnTo>
                    <a:pt x="0" y="340055"/>
                  </a:lnTo>
                  <a:lnTo>
                    <a:pt x="0" y="0"/>
                  </a:lnTo>
                  <a:close/>
                </a:path>
                <a:path w="680720" h="1020445">
                  <a:moveTo>
                    <a:pt x="0" y="340055"/>
                  </a:moveTo>
                  <a:lnTo>
                    <a:pt x="340067" y="340055"/>
                  </a:lnTo>
                  <a:lnTo>
                    <a:pt x="340067" y="680123"/>
                  </a:lnTo>
                  <a:lnTo>
                    <a:pt x="0" y="680123"/>
                  </a:lnTo>
                  <a:lnTo>
                    <a:pt x="0" y="340055"/>
                  </a:lnTo>
                  <a:close/>
                </a:path>
                <a:path w="680720" h="1020445">
                  <a:moveTo>
                    <a:pt x="0" y="680123"/>
                  </a:moveTo>
                  <a:lnTo>
                    <a:pt x="340067" y="680123"/>
                  </a:lnTo>
                  <a:lnTo>
                    <a:pt x="340067" y="1020190"/>
                  </a:lnTo>
                  <a:lnTo>
                    <a:pt x="0" y="1020190"/>
                  </a:lnTo>
                  <a:lnTo>
                    <a:pt x="0" y="680123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946176" y="2665399"/>
              <a:ext cx="680720" cy="1020444"/>
            </a:xfrm>
            <a:custGeom>
              <a:avLst/>
              <a:gdLst/>
              <a:ahLst/>
              <a:cxnLst/>
              <a:rect l="l" t="t" r="r" b="b"/>
              <a:pathLst>
                <a:path w="680720" h="1020445">
                  <a:moveTo>
                    <a:pt x="340067" y="0"/>
                  </a:moveTo>
                  <a:lnTo>
                    <a:pt x="0" y="340055"/>
                  </a:lnTo>
                  <a:lnTo>
                    <a:pt x="0" y="1020203"/>
                  </a:lnTo>
                  <a:lnTo>
                    <a:pt x="340067" y="680135"/>
                  </a:lnTo>
                  <a:lnTo>
                    <a:pt x="680135" y="1020203"/>
                  </a:lnTo>
                  <a:lnTo>
                    <a:pt x="680135" y="340055"/>
                  </a:lnTo>
                  <a:lnTo>
                    <a:pt x="340067" y="0"/>
                  </a:lnTo>
                  <a:close/>
                </a:path>
              </a:pathLst>
            </a:custGeom>
            <a:solidFill>
              <a:srgbClr val="CCCCCC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946176" y="2665399"/>
              <a:ext cx="680720" cy="1020444"/>
            </a:xfrm>
            <a:custGeom>
              <a:avLst/>
              <a:gdLst/>
              <a:ahLst/>
              <a:cxnLst/>
              <a:rect l="l" t="t" r="r" b="b"/>
              <a:pathLst>
                <a:path w="680720" h="1020445">
                  <a:moveTo>
                    <a:pt x="340067" y="0"/>
                  </a:moveTo>
                  <a:lnTo>
                    <a:pt x="0" y="340055"/>
                  </a:lnTo>
                  <a:lnTo>
                    <a:pt x="0" y="1020203"/>
                  </a:lnTo>
                  <a:lnTo>
                    <a:pt x="340067" y="680135"/>
                  </a:lnTo>
                  <a:lnTo>
                    <a:pt x="680135" y="1020203"/>
                  </a:lnTo>
                  <a:lnTo>
                    <a:pt x="680135" y="340055"/>
                  </a:lnTo>
                  <a:lnTo>
                    <a:pt x="340067" y="0"/>
                  </a:lnTo>
                  <a:close/>
                </a:path>
              </a:pathLst>
            </a:custGeom>
            <a:ln w="12700">
              <a:solidFill>
                <a:srgbClr val="202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744525" y="2480741"/>
              <a:ext cx="304800" cy="304800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304800" y="152400"/>
                  </a:moveTo>
                  <a:lnTo>
                    <a:pt x="297031" y="200568"/>
                  </a:lnTo>
                  <a:lnTo>
                    <a:pt x="275397" y="242403"/>
                  </a:lnTo>
                  <a:lnTo>
                    <a:pt x="242408" y="275394"/>
                  </a:lnTo>
                  <a:lnTo>
                    <a:pt x="200573" y="297030"/>
                  </a:lnTo>
                  <a:lnTo>
                    <a:pt x="152400" y="304800"/>
                  </a:lnTo>
                  <a:lnTo>
                    <a:pt x="104231" y="297030"/>
                  </a:lnTo>
                  <a:lnTo>
                    <a:pt x="62396" y="275394"/>
                  </a:lnTo>
                  <a:lnTo>
                    <a:pt x="29405" y="242403"/>
                  </a:lnTo>
                  <a:lnTo>
                    <a:pt x="7769" y="200568"/>
                  </a:lnTo>
                  <a:lnTo>
                    <a:pt x="0" y="152400"/>
                  </a:lnTo>
                  <a:lnTo>
                    <a:pt x="7769" y="104226"/>
                  </a:lnTo>
                  <a:lnTo>
                    <a:pt x="29405" y="62391"/>
                  </a:lnTo>
                  <a:lnTo>
                    <a:pt x="62396" y="29402"/>
                  </a:lnTo>
                  <a:lnTo>
                    <a:pt x="104231" y="7768"/>
                  </a:lnTo>
                  <a:lnTo>
                    <a:pt x="152400" y="0"/>
                  </a:lnTo>
                  <a:lnTo>
                    <a:pt x="200573" y="7768"/>
                  </a:lnTo>
                  <a:lnTo>
                    <a:pt x="242408" y="29402"/>
                  </a:lnTo>
                  <a:lnTo>
                    <a:pt x="275397" y="62391"/>
                  </a:lnTo>
                  <a:lnTo>
                    <a:pt x="297031" y="104226"/>
                  </a:lnTo>
                  <a:lnTo>
                    <a:pt x="304800" y="152400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7349121" y="3428352"/>
              <a:ext cx="157480" cy="128270"/>
            </a:xfrm>
            <a:custGeom>
              <a:avLst/>
              <a:gdLst/>
              <a:ahLst/>
              <a:cxnLst/>
              <a:rect l="l" t="t" r="r" b="b"/>
              <a:pathLst>
                <a:path w="157479" h="128270">
                  <a:moveTo>
                    <a:pt x="0" y="127711"/>
                  </a:moveTo>
                  <a:lnTo>
                    <a:pt x="157340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071398" y="3433292"/>
              <a:ext cx="133350" cy="118110"/>
            </a:xfrm>
            <a:custGeom>
              <a:avLst/>
              <a:gdLst/>
              <a:ahLst/>
              <a:cxnLst/>
              <a:rect l="l" t="t" r="r" b="b"/>
              <a:pathLst>
                <a:path w="133350" h="118110">
                  <a:moveTo>
                    <a:pt x="133350" y="11783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" name="object 51"/>
          <p:cNvGrpSpPr/>
          <p:nvPr/>
        </p:nvGrpSpPr>
        <p:grpSpPr>
          <a:xfrm>
            <a:off x="8692082" y="2323197"/>
            <a:ext cx="1373505" cy="1373505"/>
            <a:chOff x="8640165" y="2318969"/>
            <a:chExt cx="1373505" cy="1373505"/>
          </a:xfrm>
        </p:grpSpPr>
        <p:sp>
          <p:nvSpPr>
            <p:cNvPr id="52" name="object 52"/>
            <p:cNvSpPr/>
            <p:nvPr/>
          </p:nvSpPr>
          <p:spPr>
            <a:xfrm>
              <a:off x="8646515" y="2325319"/>
              <a:ext cx="1360805" cy="1360805"/>
            </a:xfrm>
            <a:custGeom>
              <a:avLst/>
              <a:gdLst/>
              <a:ahLst/>
              <a:cxnLst/>
              <a:rect l="l" t="t" r="r" b="b"/>
              <a:pathLst>
                <a:path w="1360804" h="1360804">
                  <a:moveTo>
                    <a:pt x="0" y="0"/>
                  </a:moveTo>
                  <a:lnTo>
                    <a:pt x="340067" y="0"/>
                  </a:lnTo>
                  <a:lnTo>
                    <a:pt x="340067" y="340067"/>
                  </a:lnTo>
                  <a:lnTo>
                    <a:pt x="0" y="340067"/>
                  </a:lnTo>
                  <a:lnTo>
                    <a:pt x="0" y="0"/>
                  </a:lnTo>
                  <a:close/>
                </a:path>
                <a:path w="1360804" h="1360804">
                  <a:moveTo>
                    <a:pt x="0" y="340080"/>
                  </a:moveTo>
                  <a:lnTo>
                    <a:pt x="340067" y="340080"/>
                  </a:lnTo>
                  <a:lnTo>
                    <a:pt x="340067" y="680135"/>
                  </a:lnTo>
                  <a:lnTo>
                    <a:pt x="0" y="680135"/>
                  </a:lnTo>
                  <a:lnTo>
                    <a:pt x="0" y="340080"/>
                  </a:lnTo>
                  <a:close/>
                </a:path>
                <a:path w="1360804" h="1360804">
                  <a:moveTo>
                    <a:pt x="0" y="680135"/>
                  </a:moveTo>
                  <a:lnTo>
                    <a:pt x="340067" y="680135"/>
                  </a:lnTo>
                  <a:lnTo>
                    <a:pt x="340067" y="1020203"/>
                  </a:lnTo>
                  <a:lnTo>
                    <a:pt x="0" y="1020203"/>
                  </a:lnTo>
                  <a:lnTo>
                    <a:pt x="0" y="680135"/>
                  </a:lnTo>
                  <a:close/>
                </a:path>
                <a:path w="1360804" h="1360804">
                  <a:moveTo>
                    <a:pt x="0" y="1020203"/>
                  </a:moveTo>
                  <a:lnTo>
                    <a:pt x="340067" y="1020203"/>
                  </a:lnTo>
                  <a:lnTo>
                    <a:pt x="340067" y="1360271"/>
                  </a:lnTo>
                  <a:lnTo>
                    <a:pt x="0" y="1360271"/>
                  </a:lnTo>
                  <a:lnTo>
                    <a:pt x="0" y="1020203"/>
                  </a:lnTo>
                  <a:close/>
                </a:path>
                <a:path w="1360804" h="1360804">
                  <a:moveTo>
                    <a:pt x="340067" y="0"/>
                  </a:moveTo>
                  <a:lnTo>
                    <a:pt x="680135" y="0"/>
                  </a:lnTo>
                  <a:lnTo>
                    <a:pt x="680135" y="340067"/>
                  </a:lnTo>
                  <a:lnTo>
                    <a:pt x="340067" y="340067"/>
                  </a:lnTo>
                  <a:lnTo>
                    <a:pt x="340067" y="0"/>
                  </a:lnTo>
                  <a:close/>
                </a:path>
                <a:path w="1360804" h="1360804">
                  <a:moveTo>
                    <a:pt x="340067" y="340080"/>
                  </a:moveTo>
                  <a:lnTo>
                    <a:pt x="680135" y="340080"/>
                  </a:lnTo>
                  <a:lnTo>
                    <a:pt x="680135" y="680135"/>
                  </a:lnTo>
                  <a:lnTo>
                    <a:pt x="340067" y="680135"/>
                  </a:lnTo>
                  <a:lnTo>
                    <a:pt x="340067" y="340080"/>
                  </a:lnTo>
                  <a:close/>
                </a:path>
                <a:path w="1360804" h="1360804">
                  <a:moveTo>
                    <a:pt x="340067" y="680135"/>
                  </a:moveTo>
                  <a:lnTo>
                    <a:pt x="680135" y="680135"/>
                  </a:lnTo>
                  <a:lnTo>
                    <a:pt x="680135" y="1020203"/>
                  </a:lnTo>
                  <a:lnTo>
                    <a:pt x="340067" y="1020203"/>
                  </a:lnTo>
                  <a:lnTo>
                    <a:pt x="340067" y="680135"/>
                  </a:lnTo>
                  <a:close/>
                </a:path>
                <a:path w="1360804" h="1360804">
                  <a:moveTo>
                    <a:pt x="340067" y="1020203"/>
                  </a:moveTo>
                  <a:lnTo>
                    <a:pt x="680135" y="1020203"/>
                  </a:lnTo>
                  <a:lnTo>
                    <a:pt x="680135" y="1360271"/>
                  </a:lnTo>
                  <a:lnTo>
                    <a:pt x="340067" y="1360271"/>
                  </a:lnTo>
                  <a:lnTo>
                    <a:pt x="340067" y="1020203"/>
                  </a:lnTo>
                  <a:close/>
                </a:path>
                <a:path w="1360804" h="1360804">
                  <a:moveTo>
                    <a:pt x="680148" y="0"/>
                  </a:moveTo>
                  <a:lnTo>
                    <a:pt x="1020216" y="0"/>
                  </a:lnTo>
                  <a:lnTo>
                    <a:pt x="1020216" y="340067"/>
                  </a:lnTo>
                  <a:lnTo>
                    <a:pt x="680148" y="340067"/>
                  </a:lnTo>
                  <a:lnTo>
                    <a:pt x="680148" y="0"/>
                  </a:lnTo>
                  <a:close/>
                </a:path>
                <a:path w="1360804" h="1360804">
                  <a:moveTo>
                    <a:pt x="680148" y="340080"/>
                  </a:moveTo>
                  <a:lnTo>
                    <a:pt x="1020216" y="340080"/>
                  </a:lnTo>
                  <a:lnTo>
                    <a:pt x="1020216" y="680135"/>
                  </a:lnTo>
                  <a:lnTo>
                    <a:pt x="680148" y="680135"/>
                  </a:lnTo>
                  <a:lnTo>
                    <a:pt x="680148" y="340080"/>
                  </a:lnTo>
                  <a:close/>
                </a:path>
                <a:path w="1360804" h="1360804">
                  <a:moveTo>
                    <a:pt x="680148" y="680135"/>
                  </a:moveTo>
                  <a:lnTo>
                    <a:pt x="1020216" y="680135"/>
                  </a:lnTo>
                  <a:lnTo>
                    <a:pt x="1020216" y="1020203"/>
                  </a:lnTo>
                  <a:lnTo>
                    <a:pt x="680148" y="1020203"/>
                  </a:lnTo>
                  <a:lnTo>
                    <a:pt x="680148" y="680135"/>
                  </a:lnTo>
                  <a:close/>
                </a:path>
                <a:path w="1360804" h="1360804">
                  <a:moveTo>
                    <a:pt x="680148" y="1020203"/>
                  </a:moveTo>
                  <a:lnTo>
                    <a:pt x="1020216" y="1020203"/>
                  </a:lnTo>
                  <a:lnTo>
                    <a:pt x="1020216" y="1360271"/>
                  </a:lnTo>
                  <a:lnTo>
                    <a:pt x="680148" y="1360271"/>
                  </a:lnTo>
                  <a:lnTo>
                    <a:pt x="680148" y="1020203"/>
                  </a:lnTo>
                  <a:close/>
                </a:path>
                <a:path w="1360804" h="1360804">
                  <a:moveTo>
                    <a:pt x="1020216" y="0"/>
                  </a:moveTo>
                  <a:lnTo>
                    <a:pt x="1360284" y="0"/>
                  </a:lnTo>
                  <a:lnTo>
                    <a:pt x="1360284" y="340067"/>
                  </a:lnTo>
                  <a:lnTo>
                    <a:pt x="1020216" y="340067"/>
                  </a:lnTo>
                  <a:lnTo>
                    <a:pt x="1020216" y="0"/>
                  </a:lnTo>
                  <a:close/>
                </a:path>
                <a:path w="1360804" h="1360804">
                  <a:moveTo>
                    <a:pt x="1020216" y="340080"/>
                  </a:moveTo>
                  <a:lnTo>
                    <a:pt x="1360284" y="340080"/>
                  </a:lnTo>
                  <a:lnTo>
                    <a:pt x="1360284" y="680135"/>
                  </a:lnTo>
                  <a:lnTo>
                    <a:pt x="1020216" y="680135"/>
                  </a:lnTo>
                  <a:lnTo>
                    <a:pt x="1020216" y="340080"/>
                  </a:lnTo>
                  <a:close/>
                </a:path>
                <a:path w="1360804" h="1360804">
                  <a:moveTo>
                    <a:pt x="1020216" y="680135"/>
                  </a:moveTo>
                  <a:lnTo>
                    <a:pt x="1360284" y="680135"/>
                  </a:lnTo>
                  <a:lnTo>
                    <a:pt x="1360284" y="1020203"/>
                  </a:lnTo>
                  <a:lnTo>
                    <a:pt x="1020216" y="1020203"/>
                  </a:lnTo>
                  <a:lnTo>
                    <a:pt x="1020216" y="680135"/>
                  </a:lnTo>
                  <a:close/>
                </a:path>
                <a:path w="1360804" h="1360804">
                  <a:moveTo>
                    <a:pt x="1020216" y="1020203"/>
                  </a:moveTo>
                  <a:lnTo>
                    <a:pt x="1360284" y="1020203"/>
                  </a:lnTo>
                  <a:lnTo>
                    <a:pt x="1360284" y="1360271"/>
                  </a:lnTo>
                  <a:lnTo>
                    <a:pt x="1020216" y="1360271"/>
                  </a:lnTo>
                  <a:lnTo>
                    <a:pt x="1020216" y="1020203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8646515" y="2325319"/>
              <a:ext cx="1360805" cy="1360805"/>
            </a:xfrm>
            <a:custGeom>
              <a:avLst/>
              <a:gdLst/>
              <a:ahLst/>
              <a:cxnLst/>
              <a:rect l="l" t="t" r="r" b="b"/>
              <a:pathLst>
                <a:path w="1360804" h="1360804">
                  <a:moveTo>
                    <a:pt x="0" y="0"/>
                  </a:moveTo>
                  <a:lnTo>
                    <a:pt x="0" y="680135"/>
                  </a:lnTo>
                  <a:lnTo>
                    <a:pt x="680148" y="1360271"/>
                  </a:lnTo>
                  <a:lnTo>
                    <a:pt x="1360284" y="680135"/>
                  </a:lnTo>
                  <a:lnTo>
                    <a:pt x="680148" y="680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646515" y="2325319"/>
              <a:ext cx="1360805" cy="1360805"/>
            </a:xfrm>
            <a:custGeom>
              <a:avLst/>
              <a:gdLst/>
              <a:ahLst/>
              <a:cxnLst/>
              <a:rect l="l" t="t" r="r" b="b"/>
              <a:pathLst>
                <a:path w="1360804" h="1360804">
                  <a:moveTo>
                    <a:pt x="0" y="0"/>
                  </a:moveTo>
                  <a:lnTo>
                    <a:pt x="0" y="680135"/>
                  </a:lnTo>
                  <a:lnTo>
                    <a:pt x="680148" y="1360271"/>
                  </a:lnTo>
                  <a:lnTo>
                    <a:pt x="1360284" y="680135"/>
                  </a:lnTo>
                  <a:lnTo>
                    <a:pt x="680148" y="68013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2020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9112173" y="2700439"/>
              <a:ext cx="635" cy="203200"/>
            </a:xfrm>
            <a:custGeom>
              <a:avLst/>
              <a:gdLst/>
              <a:ahLst/>
              <a:cxnLst/>
              <a:rect l="l" t="t" r="r" b="b"/>
              <a:pathLst>
                <a:path w="634" h="203200">
                  <a:moveTo>
                    <a:pt x="0" y="202653"/>
                  </a:moveTo>
                  <a:lnTo>
                    <a:pt x="241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807843" y="2557233"/>
              <a:ext cx="203200" cy="5080"/>
            </a:xfrm>
            <a:custGeom>
              <a:avLst/>
              <a:gdLst/>
              <a:ahLst/>
              <a:cxnLst/>
              <a:rect l="l" t="t" r="r" b="b"/>
              <a:pathLst>
                <a:path w="203200" h="5080">
                  <a:moveTo>
                    <a:pt x="0" y="5054"/>
                  </a:moveTo>
                  <a:lnTo>
                    <a:pt x="202590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9718979" y="3161690"/>
              <a:ext cx="147320" cy="146685"/>
            </a:xfrm>
            <a:custGeom>
              <a:avLst/>
              <a:gdLst/>
              <a:ahLst/>
              <a:cxnLst/>
              <a:rect l="l" t="t" r="r" b="b"/>
              <a:pathLst>
                <a:path w="147320" h="146685">
                  <a:moveTo>
                    <a:pt x="146837" y="146265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9428543" y="3428974"/>
              <a:ext cx="346075" cy="59055"/>
            </a:xfrm>
            <a:custGeom>
              <a:avLst/>
              <a:gdLst/>
              <a:ahLst/>
              <a:cxnLst/>
              <a:rect l="l" t="t" r="r" b="b"/>
              <a:pathLst>
                <a:path w="346075" h="59054">
                  <a:moveTo>
                    <a:pt x="345567" y="0"/>
                  </a:moveTo>
                  <a:lnTo>
                    <a:pt x="0" y="58585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4530813" y="3559581"/>
            <a:ext cx="1244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65" dirty="0">
                <a:solidFill>
                  <a:srgbClr val="68C5C4"/>
                </a:solidFill>
                <a:latin typeface="Arial"/>
                <a:cs typeface="Arial"/>
              </a:rPr>
              <a:t>1</a:t>
            </a:r>
            <a:endParaRPr sz="16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2389631" y="1391589"/>
            <a:ext cx="747666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Count the squares. Remember 2 x </a:t>
            </a:r>
            <a:r>
              <a:rPr sz="2850" b="1" u="heavy" baseline="3362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1 </a:t>
            </a:r>
            <a:r>
              <a:rPr sz="2850" b="1" baseline="336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squares = 1 whole square.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6553200" y="1508400"/>
            <a:ext cx="158115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19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4184383" y="2473325"/>
            <a:ext cx="336550" cy="336550"/>
          </a:xfrm>
          <a:custGeom>
            <a:avLst/>
            <a:gdLst/>
            <a:ahLst/>
            <a:cxnLst/>
            <a:rect l="l" t="t" r="r" b="b"/>
            <a:pathLst>
              <a:path w="336550" h="336550">
                <a:moveTo>
                  <a:pt x="336156" y="168071"/>
                </a:moveTo>
                <a:lnTo>
                  <a:pt x="330151" y="212756"/>
                </a:lnTo>
                <a:lnTo>
                  <a:pt x="313206" y="252906"/>
                </a:lnTo>
                <a:lnTo>
                  <a:pt x="286924" y="286921"/>
                </a:lnTo>
                <a:lnTo>
                  <a:pt x="252908" y="313199"/>
                </a:lnTo>
                <a:lnTo>
                  <a:pt x="212760" y="330140"/>
                </a:lnTo>
                <a:lnTo>
                  <a:pt x="168084" y="336143"/>
                </a:lnTo>
                <a:lnTo>
                  <a:pt x="123398" y="330140"/>
                </a:lnTo>
                <a:lnTo>
                  <a:pt x="83246" y="313199"/>
                </a:lnTo>
                <a:lnTo>
                  <a:pt x="49228" y="286921"/>
                </a:lnTo>
                <a:lnTo>
                  <a:pt x="22947" y="252906"/>
                </a:lnTo>
                <a:lnTo>
                  <a:pt x="6003" y="212756"/>
                </a:lnTo>
                <a:lnTo>
                  <a:pt x="0" y="168071"/>
                </a:lnTo>
                <a:lnTo>
                  <a:pt x="6003" y="123391"/>
                </a:lnTo>
                <a:lnTo>
                  <a:pt x="22947" y="83242"/>
                </a:lnTo>
                <a:lnTo>
                  <a:pt x="49228" y="49226"/>
                </a:lnTo>
                <a:lnTo>
                  <a:pt x="83246" y="22946"/>
                </a:lnTo>
                <a:lnTo>
                  <a:pt x="123398" y="6003"/>
                </a:lnTo>
                <a:lnTo>
                  <a:pt x="168084" y="0"/>
                </a:lnTo>
                <a:lnTo>
                  <a:pt x="212760" y="6003"/>
                </a:lnTo>
                <a:lnTo>
                  <a:pt x="252908" y="22946"/>
                </a:lnTo>
                <a:lnTo>
                  <a:pt x="286924" y="49226"/>
                </a:lnTo>
                <a:lnTo>
                  <a:pt x="313206" y="83242"/>
                </a:lnTo>
                <a:lnTo>
                  <a:pt x="330151" y="123391"/>
                </a:lnTo>
                <a:lnTo>
                  <a:pt x="336156" y="168071"/>
                </a:lnTo>
                <a:close/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8261362" y="2480741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52400"/>
                </a:moveTo>
                <a:lnTo>
                  <a:pt x="297030" y="200568"/>
                </a:lnTo>
                <a:lnTo>
                  <a:pt x="275394" y="242403"/>
                </a:lnTo>
                <a:lnTo>
                  <a:pt x="242403" y="275394"/>
                </a:lnTo>
                <a:lnTo>
                  <a:pt x="200568" y="297030"/>
                </a:lnTo>
                <a:lnTo>
                  <a:pt x="152400" y="304800"/>
                </a:lnTo>
                <a:lnTo>
                  <a:pt x="104226" y="297030"/>
                </a:lnTo>
                <a:lnTo>
                  <a:pt x="62391" y="275394"/>
                </a:lnTo>
                <a:lnTo>
                  <a:pt x="29402" y="242403"/>
                </a:lnTo>
                <a:lnTo>
                  <a:pt x="7768" y="200568"/>
                </a:lnTo>
                <a:lnTo>
                  <a:pt x="0" y="152400"/>
                </a:lnTo>
                <a:lnTo>
                  <a:pt x="7768" y="104226"/>
                </a:lnTo>
                <a:lnTo>
                  <a:pt x="29402" y="62391"/>
                </a:lnTo>
                <a:lnTo>
                  <a:pt x="62391" y="29402"/>
                </a:lnTo>
                <a:lnTo>
                  <a:pt x="104226" y="7768"/>
                </a:lnTo>
                <a:lnTo>
                  <a:pt x="152400" y="0"/>
                </a:lnTo>
                <a:lnTo>
                  <a:pt x="200568" y="7768"/>
                </a:lnTo>
                <a:lnTo>
                  <a:pt x="242403" y="29402"/>
                </a:lnTo>
                <a:lnTo>
                  <a:pt x="275394" y="62391"/>
                </a:lnTo>
                <a:lnTo>
                  <a:pt x="297030" y="104226"/>
                </a:lnTo>
                <a:lnTo>
                  <a:pt x="304800" y="152400"/>
                </a:lnTo>
                <a:close/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672190" y="2559748"/>
            <a:ext cx="494030" cy="24130"/>
          </a:xfrm>
          <a:custGeom>
            <a:avLst/>
            <a:gdLst/>
            <a:ahLst/>
            <a:cxnLst/>
            <a:rect l="l" t="t" r="r" b="b"/>
            <a:pathLst>
              <a:path w="494029" h="24130">
                <a:moveTo>
                  <a:pt x="0" y="23990"/>
                </a:moveTo>
                <a:lnTo>
                  <a:pt x="493890" y="0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5326926" y="2559748"/>
            <a:ext cx="494030" cy="24130"/>
          </a:xfrm>
          <a:custGeom>
            <a:avLst/>
            <a:gdLst/>
            <a:ahLst/>
            <a:cxnLst/>
            <a:rect l="l" t="t" r="r" b="b"/>
            <a:pathLst>
              <a:path w="494029" h="24130">
                <a:moveTo>
                  <a:pt x="493902" y="23990"/>
                </a:moveTo>
                <a:lnTo>
                  <a:pt x="0" y="0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993919" y="2801759"/>
            <a:ext cx="157480" cy="128270"/>
          </a:xfrm>
          <a:custGeom>
            <a:avLst/>
            <a:gdLst/>
            <a:ahLst/>
            <a:cxnLst/>
            <a:rect l="l" t="t" r="r" b="b"/>
            <a:pathLst>
              <a:path w="157479" h="128269">
                <a:moveTo>
                  <a:pt x="0" y="127711"/>
                </a:moveTo>
                <a:lnTo>
                  <a:pt x="157353" y="0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5365750" y="2811652"/>
            <a:ext cx="133350" cy="118110"/>
          </a:xfrm>
          <a:custGeom>
            <a:avLst/>
            <a:gdLst/>
            <a:ahLst/>
            <a:cxnLst/>
            <a:rect l="l" t="t" r="r" b="b"/>
            <a:pathLst>
              <a:path w="133350" h="118110">
                <a:moveTo>
                  <a:pt x="133350" y="117817"/>
                </a:moveTo>
                <a:lnTo>
                  <a:pt x="0" y="0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673978" y="3456647"/>
            <a:ext cx="147320" cy="146685"/>
          </a:xfrm>
          <a:custGeom>
            <a:avLst/>
            <a:gdLst/>
            <a:ahLst/>
            <a:cxnLst/>
            <a:rect l="l" t="t" r="r" b="b"/>
            <a:pathLst>
              <a:path w="147320" h="146685">
                <a:moveTo>
                  <a:pt x="146850" y="146265"/>
                </a:moveTo>
                <a:lnTo>
                  <a:pt x="0" y="0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5383542" y="3723919"/>
            <a:ext cx="346075" cy="59055"/>
          </a:xfrm>
          <a:custGeom>
            <a:avLst/>
            <a:gdLst/>
            <a:ahLst/>
            <a:cxnLst/>
            <a:rect l="l" t="t" r="r" b="b"/>
            <a:pathLst>
              <a:path w="346075" h="59054">
                <a:moveTo>
                  <a:pt x="345566" y="0"/>
                </a:moveTo>
                <a:lnTo>
                  <a:pt x="0" y="58585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672190" y="3456647"/>
            <a:ext cx="147320" cy="146685"/>
          </a:xfrm>
          <a:custGeom>
            <a:avLst/>
            <a:gdLst/>
            <a:ahLst/>
            <a:cxnLst/>
            <a:rect l="l" t="t" r="r" b="b"/>
            <a:pathLst>
              <a:path w="147320" h="146685">
                <a:moveTo>
                  <a:pt x="0" y="146265"/>
                </a:moveTo>
                <a:lnTo>
                  <a:pt x="146850" y="0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763896" y="3723919"/>
            <a:ext cx="346075" cy="59055"/>
          </a:xfrm>
          <a:custGeom>
            <a:avLst/>
            <a:gdLst/>
            <a:ahLst/>
            <a:cxnLst/>
            <a:rect l="l" t="t" r="r" b="b"/>
            <a:pathLst>
              <a:path w="346075" h="59054">
                <a:moveTo>
                  <a:pt x="0" y="0"/>
                </a:moveTo>
                <a:lnTo>
                  <a:pt x="345567" y="58585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7" name="object 77"/>
          <p:cNvGrpSpPr/>
          <p:nvPr/>
        </p:nvGrpSpPr>
        <p:grpSpPr>
          <a:xfrm>
            <a:off x="8774556" y="3155340"/>
            <a:ext cx="450215" cy="339090"/>
            <a:chOff x="8774556" y="3155340"/>
            <a:chExt cx="450215" cy="339090"/>
          </a:xfrm>
        </p:grpSpPr>
        <p:sp>
          <p:nvSpPr>
            <p:cNvPr id="78" name="object 78"/>
            <p:cNvSpPr/>
            <p:nvPr/>
          </p:nvSpPr>
          <p:spPr>
            <a:xfrm>
              <a:off x="8780906" y="3161690"/>
              <a:ext cx="147320" cy="146685"/>
            </a:xfrm>
            <a:custGeom>
              <a:avLst/>
              <a:gdLst/>
              <a:ahLst/>
              <a:cxnLst/>
              <a:rect l="l" t="t" r="r" b="b"/>
              <a:pathLst>
                <a:path w="147320" h="146685">
                  <a:moveTo>
                    <a:pt x="0" y="146265"/>
                  </a:moveTo>
                  <a:lnTo>
                    <a:pt x="146850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8872626" y="3428974"/>
              <a:ext cx="346075" cy="59055"/>
            </a:xfrm>
            <a:custGeom>
              <a:avLst/>
              <a:gdLst/>
              <a:ahLst/>
              <a:cxnLst/>
              <a:rect l="l" t="t" r="r" b="b"/>
              <a:pathLst>
                <a:path w="346075" h="59054">
                  <a:moveTo>
                    <a:pt x="0" y="0"/>
                  </a:moveTo>
                  <a:lnTo>
                    <a:pt x="345554" y="58585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2" name="object 2"/>
          <p:cNvSpPr txBox="1">
            <a:spLocks noGrp="1"/>
          </p:cNvSpPr>
          <p:nvPr>
            <p:ph type="title"/>
          </p:nvPr>
        </p:nvSpPr>
        <p:spPr>
          <a:xfrm>
            <a:off x="1371600" y="734504"/>
            <a:ext cx="91253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Match each shape to the one with </a:t>
            </a:r>
            <a:r>
              <a:rPr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equal area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.</a:t>
            </a:r>
          </a:p>
        </p:txBody>
      </p:sp>
      <p:sp>
        <p:nvSpPr>
          <p:cNvPr id="83" name="object 6"/>
          <p:cNvSpPr txBox="1"/>
          <p:nvPr/>
        </p:nvSpPr>
        <p:spPr>
          <a:xfrm>
            <a:off x="742764" y="736307"/>
            <a:ext cx="29654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21</a:t>
            </a:r>
            <a:endParaRPr sz="2000" dirty="0">
              <a:latin typeface="Grammarsaurus" pitchFamily="2" charset="0"/>
              <a:cs typeface="Arial"/>
            </a:endParaRPr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988" y="1877141"/>
            <a:ext cx="8827972" cy="4351700"/>
          </a:xfrm>
          <a:prstGeom prst="rect">
            <a:avLst/>
          </a:prstGeom>
        </p:spPr>
      </p:pic>
      <p:sp>
        <p:nvSpPr>
          <p:cNvPr id="59" name="object 59"/>
          <p:cNvSpPr txBox="1"/>
          <p:nvPr/>
        </p:nvSpPr>
        <p:spPr>
          <a:xfrm>
            <a:off x="3135700" y="5412561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5294611" y="5412554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7793717" y="5412554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0227544" y="5412554"/>
            <a:ext cx="2863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12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aphicFrame>
        <p:nvGraphicFramePr>
          <p:cNvPr id="85" name="object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58749"/>
              </p:ext>
            </p:extLst>
          </p:nvPr>
        </p:nvGraphicFramePr>
        <p:xfrm>
          <a:off x="1818326" y="2012695"/>
          <a:ext cx="8555348" cy="20423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8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7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9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54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4036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2732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1302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1176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2796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676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3972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3972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676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4574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9334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84454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254635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339725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339725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339724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339725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339725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339725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339725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339725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</a:tblGrid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1160"/>
                        </a:spcBef>
                      </a:pP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47320" marB="0">
                    <a:lnL w="3175">
                      <a:noFill/>
                      <a:prstDash val="solid"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21590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78105" marB="0">
                    <a:lnL>
                      <a:noFill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415"/>
                        </a:lnSpc>
                        <a:spcBef>
                          <a:spcPts val="1160"/>
                        </a:spcBef>
                      </a:pP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4732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120"/>
                        </a:spcBef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13664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sz="105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16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  <a:p>
                      <a:pPr marL="113664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73660">
                        <a:lnSpc>
                          <a:spcPct val="100000"/>
                        </a:lnSpc>
                      </a:pPr>
                      <a:r>
                        <a:rPr sz="1600" b="1" spc="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lang="en-US" sz="1600" b="1" spc="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600" spc="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42240" marB="0">
                    <a:lnL w="3175">
                      <a:noFill/>
                      <a:prstDash val="solid"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  <a:p>
                      <a:pPr marL="113664">
                        <a:lnSpc>
                          <a:spcPct val="100000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  <a:p>
                      <a:pPr marL="113664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 gridSpan="2">
                  <a:txBody>
                    <a:bodyPr/>
                    <a:lstStyle/>
                    <a:p>
                      <a:pPr marL="56515">
                        <a:lnSpc>
                          <a:spcPts val="1905"/>
                        </a:lnSpc>
                        <a:spcBef>
                          <a:spcPts val="615"/>
                        </a:spcBef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9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  <a:p>
                      <a:pPr marL="1270">
                        <a:lnSpc>
                          <a:spcPts val="1905"/>
                        </a:lnSpc>
                      </a:pPr>
                      <a:r>
                        <a:rPr sz="1600" b="1" spc="-4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10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78105" marB="0">
                    <a:lnL>
                      <a:noFill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  <a:p>
                      <a:pPr marL="1905">
                        <a:lnSpc>
                          <a:spcPct val="100000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  <a:p>
                      <a:pPr marL="1270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7"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  <a:spcBef>
                          <a:spcPts val="1120"/>
                        </a:spcBef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13664" marR="2159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  <a:p>
                      <a:pPr marL="113664" marR="2159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  <a:p>
                      <a:pPr marR="21590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5575">
                        <a:lnSpc>
                          <a:spcPct val="100000"/>
                        </a:lnSpc>
                      </a:pPr>
                      <a:r>
                        <a:rPr sz="1600" b="1" spc="-8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12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42240" marB="0">
                    <a:lnL>
                      <a:noFill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20979">
                        <a:lnSpc>
                          <a:spcPts val="1415"/>
                        </a:lnSpc>
                        <a:spcBef>
                          <a:spcPts val="1160"/>
                        </a:spcBef>
                      </a:pP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4732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7465">
                        <a:lnSpc>
                          <a:spcPts val="1415"/>
                        </a:lnSpc>
                        <a:spcBef>
                          <a:spcPts val="1160"/>
                        </a:spcBef>
                      </a:pP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4732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72000">
                        <a:lnSpc>
                          <a:spcPct val="100000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0">
                        <a:lnSpc>
                          <a:spcPct val="100000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35255" marB="0">
                    <a:lnL w="3175">
                      <a:noFill/>
                      <a:prstDash val="solid"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6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Bef>
                          <a:spcPts val="730"/>
                        </a:spcBef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90"/>
                        </a:spcBef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36000">
                        <a:lnSpc>
                          <a:spcPct val="100000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92710" marB="0">
                    <a:lnL>
                      <a:noFill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36000" algn="l">
                        <a:lnSpc>
                          <a:spcPct val="100000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08000">
                        <a:lnSpc>
                          <a:spcPct val="100000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81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ts val="1645"/>
                        </a:lnSpc>
                        <a:spcBef>
                          <a:spcPts val="285"/>
                        </a:spcBef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8105" algn="ctr">
                        <a:lnSpc>
                          <a:spcPts val="1645"/>
                        </a:lnSpc>
                        <a:spcBef>
                          <a:spcPts val="285"/>
                        </a:spcBef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3175">
                      <a:noFill/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2240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78105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224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72000">
                        <a:lnSpc>
                          <a:spcPct val="100000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35255" marB="0">
                    <a:lnL w="3175">
                      <a:noFill/>
                      <a:prstDash val="solid"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5" gridSpan="2">
                  <a:txBody>
                    <a:bodyPr/>
                    <a:lstStyle/>
                    <a:p>
                      <a:pPr marL="0" algn="l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805"/>
                        </a:spcBef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0" algn="l">
                        <a:lnSpc>
                          <a:spcPts val="1664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9535" marB="0">
                    <a:lnL>
                      <a:noFill/>
                    </a:lnL>
                    <a:lnR>
                      <a:noFill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5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65"/>
                        </a:spcBef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0" algn="l">
                        <a:lnSpc>
                          <a:spcPct val="100000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16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35255" marB="0">
                    <a:lnL>
                      <a:noFill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92710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91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18415">
                        <a:lnSpc>
                          <a:spcPts val="1235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50800">
                        <a:lnSpc>
                          <a:spcPts val="1235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3175">
                      <a:noFill/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2240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78105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224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9535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92710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99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3175">
                      <a:solidFill>
                        <a:srgbClr val="848484"/>
                      </a:solidFill>
                      <a:prstDash val="solid"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2240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78105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224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9535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92710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1440" algn="ctr">
                        <a:lnSpc>
                          <a:spcPts val="1460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8740" algn="ctr">
                        <a:lnSpc>
                          <a:spcPts val="1460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3175">
                      <a:noFill/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2240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78105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224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9535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92710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21590">
                        <a:lnSpc>
                          <a:spcPts val="1895"/>
                        </a:lnSpc>
                      </a:pPr>
                      <a:r>
                        <a:rPr sz="16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16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3175">
                      <a:noFill/>
                      <a:prstDash val="solid"/>
                    </a:lnR>
                    <a:lnT>
                      <a:noFill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2240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78105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224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9535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35255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92710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2240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78105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224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noFill/>
                      <a:prstDash val="solid"/>
                    </a:lnL>
                    <a:lnR w="3175">
                      <a:noFill/>
                      <a:prstDash val="solid"/>
                    </a:lnR>
                    <a:lnT w="3175">
                      <a:noFill/>
                      <a:prstDash val="solid"/>
                    </a:lnT>
                    <a:lnB w="31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6" name="object 62"/>
          <p:cNvSpPr txBox="1"/>
          <p:nvPr/>
        </p:nvSpPr>
        <p:spPr>
          <a:xfrm>
            <a:off x="2098960" y="2479675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87" name="object 63"/>
          <p:cNvSpPr txBox="1"/>
          <p:nvPr/>
        </p:nvSpPr>
        <p:spPr>
          <a:xfrm>
            <a:off x="4169955" y="2478576"/>
            <a:ext cx="2863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88" name="object 59"/>
          <p:cNvSpPr txBox="1"/>
          <p:nvPr/>
        </p:nvSpPr>
        <p:spPr>
          <a:xfrm>
            <a:off x="6767562" y="2471263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89" name="object 61"/>
          <p:cNvSpPr txBox="1"/>
          <p:nvPr/>
        </p:nvSpPr>
        <p:spPr>
          <a:xfrm>
            <a:off x="8280792" y="2478576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90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2"/>
                  </a:lnTo>
                  <a:lnTo>
                    <a:pt x="1783671" y="166567"/>
                  </a:lnTo>
                  <a:lnTo>
                    <a:pt x="1793138" y="119989"/>
                  </a:lnTo>
                  <a:lnTo>
                    <a:pt x="1783671" y="73396"/>
                  </a:lnTo>
                  <a:lnTo>
                    <a:pt x="1757895" y="35244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4"/>
                  </a:lnTo>
                  <a:lnTo>
                    <a:pt x="1783671" y="73396"/>
                  </a:lnTo>
                  <a:lnTo>
                    <a:pt x="1793138" y="119989"/>
                  </a:lnTo>
                  <a:lnTo>
                    <a:pt x="1783671" y="166567"/>
                  </a:lnTo>
                  <a:lnTo>
                    <a:pt x="1757895" y="204712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602571" y="2749346"/>
              <a:ext cx="4987290" cy="581660"/>
            </a:xfrm>
            <a:custGeom>
              <a:avLst/>
              <a:gdLst/>
              <a:ahLst/>
              <a:cxnLst/>
              <a:rect l="l" t="t" r="r" b="b"/>
              <a:pathLst>
                <a:path w="4987290" h="581660">
                  <a:moveTo>
                    <a:pt x="4957254" y="0"/>
                  </a:moveTo>
                  <a:lnTo>
                    <a:pt x="29603" y="0"/>
                  </a:lnTo>
                  <a:lnTo>
                    <a:pt x="18077" y="2327"/>
                  </a:lnTo>
                  <a:lnTo>
                    <a:pt x="8667" y="8672"/>
                  </a:lnTo>
                  <a:lnTo>
                    <a:pt x="2325" y="18082"/>
                  </a:lnTo>
                  <a:lnTo>
                    <a:pt x="0" y="29603"/>
                  </a:lnTo>
                  <a:lnTo>
                    <a:pt x="0" y="551992"/>
                  </a:lnTo>
                  <a:lnTo>
                    <a:pt x="2325" y="563519"/>
                  </a:lnTo>
                  <a:lnTo>
                    <a:pt x="8667" y="572928"/>
                  </a:lnTo>
                  <a:lnTo>
                    <a:pt x="18077" y="579271"/>
                  </a:lnTo>
                  <a:lnTo>
                    <a:pt x="29603" y="581596"/>
                  </a:lnTo>
                  <a:lnTo>
                    <a:pt x="4957254" y="581596"/>
                  </a:lnTo>
                  <a:lnTo>
                    <a:pt x="4968775" y="579271"/>
                  </a:lnTo>
                  <a:lnTo>
                    <a:pt x="4978185" y="572928"/>
                  </a:lnTo>
                  <a:lnTo>
                    <a:pt x="4984531" y="563519"/>
                  </a:lnTo>
                  <a:lnTo>
                    <a:pt x="4986858" y="551992"/>
                  </a:lnTo>
                  <a:lnTo>
                    <a:pt x="4986858" y="29603"/>
                  </a:lnTo>
                  <a:lnTo>
                    <a:pt x="4984531" y="18082"/>
                  </a:lnTo>
                  <a:lnTo>
                    <a:pt x="4978185" y="8672"/>
                  </a:lnTo>
                  <a:lnTo>
                    <a:pt x="4968775" y="2327"/>
                  </a:lnTo>
                  <a:lnTo>
                    <a:pt x="4957254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602571" y="2749346"/>
              <a:ext cx="4987290" cy="581660"/>
            </a:xfrm>
            <a:custGeom>
              <a:avLst/>
              <a:gdLst/>
              <a:ahLst/>
              <a:cxnLst/>
              <a:rect l="l" t="t" r="r" b="b"/>
              <a:pathLst>
                <a:path w="4987290" h="581660">
                  <a:moveTo>
                    <a:pt x="4957254" y="581596"/>
                  </a:moveTo>
                  <a:lnTo>
                    <a:pt x="29603" y="581596"/>
                  </a:lnTo>
                  <a:lnTo>
                    <a:pt x="18077" y="579271"/>
                  </a:lnTo>
                  <a:lnTo>
                    <a:pt x="8667" y="572928"/>
                  </a:lnTo>
                  <a:lnTo>
                    <a:pt x="2325" y="563519"/>
                  </a:lnTo>
                  <a:lnTo>
                    <a:pt x="0" y="551992"/>
                  </a:lnTo>
                  <a:lnTo>
                    <a:pt x="0" y="29603"/>
                  </a:lnTo>
                  <a:lnTo>
                    <a:pt x="2325" y="18082"/>
                  </a:lnTo>
                  <a:lnTo>
                    <a:pt x="8667" y="8672"/>
                  </a:lnTo>
                  <a:lnTo>
                    <a:pt x="18077" y="2327"/>
                  </a:lnTo>
                  <a:lnTo>
                    <a:pt x="29603" y="0"/>
                  </a:lnTo>
                  <a:lnTo>
                    <a:pt x="4957254" y="0"/>
                  </a:lnTo>
                  <a:lnTo>
                    <a:pt x="4968775" y="2327"/>
                  </a:lnTo>
                  <a:lnTo>
                    <a:pt x="4978185" y="8672"/>
                  </a:lnTo>
                  <a:lnTo>
                    <a:pt x="4984531" y="18082"/>
                  </a:lnTo>
                  <a:lnTo>
                    <a:pt x="4986858" y="29603"/>
                  </a:lnTo>
                  <a:lnTo>
                    <a:pt x="4986858" y="551992"/>
                  </a:lnTo>
                  <a:lnTo>
                    <a:pt x="4984531" y="563519"/>
                  </a:lnTo>
                  <a:lnTo>
                    <a:pt x="4978185" y="572928"/>
                  </a:lnTo>
                  <a:lnTo>
                    <a:pt x="4968775" y="579271"/>
                  </a:lnTo>
                  <a:lnTo>
                    <a:pt x="495725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4048493" y="2849676"/>
            <a:ext cx="424557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How much pocket money was he given?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973993" y="4230280"/>
            <a:ext cx="2244090" cy="897890"/>
          </a:xfrm>
          <a:custGeom>
            <a:avLst/>
            <a:gdLst/>
            <a:ahLst/>
            <a:cxnLst/>
            <a:rect l="l" t="t" r="r" b="b"/>
            <a:pathLst>
              <a:path w="2244090" h="897889">
                <a:moveTo>
                  <a:pt x="2244013" y="0"/>
                </a:moveTo>
                <a:lnTo>
                  <a:pt x="0" y="0"/>
                </a:lnTo>
                <a:lnTo>
                  <a:pt x="0" y="897610"/>
                </a:lnTo>
                <a:lnTo>
                  <a:pt x="2244013" y="897610"/>
                </a:lnTo>
                <a:lnTo>
                  <a:pt x="22440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4973993" y="4230280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9079" rIns="0" bIns="0" rtlCol="0">
            <a:noAutofit/>
          </a:bodyPr>
          <a:lstStyle/>
          <a:p>
            <a:pPr marL="366395">
              <a:lnSpc>
                <a:spcPct val="100000"/>
              </a:lnSpc>
              <a:spcBef>
                <a:spcPts val="2039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£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596325" y="615530"/>
            <a:ext cx="594360" cy="594360"/>
            <a:chOff x="596325" y="615530"/>
            <a:chExt cx="594360" cy="594360"/>
          </a:xfrm>
        </p:grpSpPr>
        <p:sp>
          <p:nvSpPr>
            <p:cNvPr id="25" name="object 25"/>
            <p:cNvSpPr/>
            <p:nvPr/>
          </p:nvSpPr>
          <p:spPr>
            <a:xfrm>
              <a:off x="602675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02675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738002" y="643826"/>
            <a:ext cx="6569171" cy="1220846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  <a:tabLst>
                <a:tab pos="65405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22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James is given some pocket money.</a:t>
            </a:r>
          </a:p>
          <a:p>
            <a:pPr marL="654050" marR="5080">
              <a:lnSpc>
                <a:spcPts val="3120"/>
              </a:lnSpc>
              <a:spcBef>
                <a:spcPts val="105"/>
              </a:spcBef>
            </a:pP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He buys three tubes of paint and two paintbrushes. He has one-quarter of his money left.</a:t>
            </a:r>
          </a:p>
        </p:txBody>
      </p:sp>
      <p:grpSp>
        <p:nvGrpSpPr>
          <p:cNvPr id="28" name="object 28"/>
          <p:cNvGrpSpPr/>
          <p:nvPr/>
        </p:nvGrpSpPr>
        <p:grpSpPr>
          <a:xfrm>
            <a:off x="7644586" y="1668830"/>
            <a:ext cx="1457325" cy="662940"/>
            <a:chOff x="7644586" y="1668830"/>
            <a:chExt cx="1457325" cy="662940"/>
          </a:xfrm>
        </p:grpSpPr>
        <p:sp>
          <p:nvSpPr>
            <p:cNvPr id="29" name="object 29"/>
            <p:cNvSpPr/>
            <p:nvPr/>
          </p:nvSpPr>
          <p:spPr>
            <a:xfrm>
              <a:off x="7650936" y="1675180"/>
              <a:ext cx="1444625" cy="650240"/>
            </a:xfrm>
            <a:custGeom>
              <a:avLst/>
              <a:gdLst/>
              <a:ahLst/>
              <a:cxnLst/>
              <a:rect l="l" t="t" r="r" b="b"/>
              <a:pathLst>
                <a:path w="1444625" h="650239">
                  <a:moveTo>
                    <a:pt x="1402143" y="0"/>
                  </a:moveTo>
                  <a:lnTo>
                    <a:pt x="42303" y="0"/>
                  </a:lnTo>
                  <a:lnTo>
                    <a:pt x="25835" y="3323"/>
                  </a:lnTo>
                  <a:lnTo>
                    <a:pt x="12388" y="12388"/>
                  </a:lnTo>
                  <a:lnTo>
                    <a:pt x="3323" y="25835"/>
                  </a:lnTo>
                  <a:lnTo>
                    <a:pt x="0" y="42303"/>
                  </a:lnTo>
                  <a:lnTo>
                    <a:pt x="0" y="607517"/>
                  </a:lnTo>
                  <a:lnTo>
                    <a:pt x="3323" y="623985"/>
                  </a:lnTo>
                  <a:lnTo>
                    <a:pt x="12388" y="637432"/>
                  </a:lnTo>
                  <a:lnTo>
                    <a:pt x="25835" y="646497"/>
                  </a:lnTo>
                  <a:lnTo>
                    <a:pt x="42303" y="649820"/>
                  </a:lnTo>
                  <a:lnTo>
                    <a:pt x="1402143" y="649820"/>
                  </a:lnTo>
                  <a:lnTo>
                    <a:pt x="1418611" y="646497"/>
                  </a:lnTo>
                  <a:lnTo>
                    <a:pt x="1432058" y="637432"/>
                  </a:lnTo>
                  <a:lnTo>
                    <a:pt x="1441123" y="623985"/>
                  </a:lnTo>
                  <a:lnTo>
                    <a:pt x="1444447" y="607517"/>
                  </a:lnTo>
                  <a:lnTo>
                    <a:pt x="1444447" y="42303"/>
                  </a:lnTo>
                  <a:lnTo>
                    <a:pt x="1441123" y="25835"/>
                  </a:lnTo>
                  <a:lnTo>
                    <a:pt x="1432058" y="12388"/>
                  </a:lnTo>
                  <a:lnTo>
                    <a:pt x="1418611" y="3323"/>
                  </a:lnTo>
                  <a:lnTo>
                    <a:pt x="140214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650936" y="1675180"/>
              <a:ext cx="1444625" cy="650240"/>
            </a:xfrm>
            <a:custGeom>
              <a:avLst/>
              <a:gdLst/>
              <a:ahLst/>
              <a:cxnLst/>
              <a:rect l="l" t="t" r="r" b="b"/>
              <a:pathLst>
                <a:path w="1444625" h="650239">
                  <a:moveTo>
                    <a:pt x="1402143" y="649820"/>
                  </a:moveTo>
                  <a:lnTo>
                    <a:pt x="42303" y="649820"/>
                  </a:lnTo>
                  <a:lnTo>
                    <a:pt x="25835" y="646497"/>
                  </a:lnTo>
                  <a:lnTo>
                    <a:pt x="12388" y="637432"/>
                  </a:lnTo>
                  <a:lnTo>
                    <a:pt x="3323" y="623985"/>
                  </a:lnTo>
                  <a:lnTo>
                    <a:pt x="0" y="607517"/>
                  </a:lnTo>
                  <a:lnTo>
                    <a:pt x="0" y="42303"/>
                  </a:lnTo>
                  <a:lnTo>
                    <a:pt x="3323" y="25835"/>
                  </a:lnTo>
                  <a:lnTo>
                    <a:pt x="12388" y="12388"/>
                  </a:lnTo>
                  <a:lnTo>
                    <a:pt x="25835" y="3323"/>
                  </a:lnTo>
                  <a:lnTo>
                    <a:pt x="42303" y="0"/>
                  </a:lnTo>
                  <a:lnTo>
                    <a:pt x="1402143" y="0"/>
                  </a:lnTo>
                  <a:lnTo>
                    <a:pt x="1418611" y="3323"/>
                  </a:lnTo>
                  <a:lnTo>
                    <a:pt x="1432058" y="12388"/>
                  </a:lnTo>
                  <a:lnTo>
                    <a:pt x="1441123" y="25835"/>
                  </a:lnTo>
                  <a:lnTo>
                    <a:pt x="1444447" y="42303"/>
                  </a:lnTo>
                  <a:lnTo>
                    <a:pt x="1444447" y="607517"/>
                  </a:lnTo>
                  <a:lnTo>
                    <a:pt x="1441123" y="623985"/>
                  </a:lnTo>
                  <a:lnTo>
                    <a:pt x="1432058" y="637432"/>
                  </a:lnTo>
                  <a:lnTo>
                    <a:pt x="1418611" y="646497"/>
                  </a:lnTo>
                  <a:lnTo>
                    <a:pt x="1402143" y="649820"/>
                  </a:lnTo>
                  <a:close/>
                </a:path>
              </a:pathLst>
            </a:custGeom>
            <a:ln w="12700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7728789" y="1739493"/>
            <a:ext cx="1289151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Grammarsaurus" pitchFamily="2" charset="0"/>
                <a:cs typeface="Gill Sans MT"/>
              </a:rPr>
              <a:t>Tube of paint</a:t>
            </a:r>
          </a:p>
          <a:p>
            <a:pPr algn="ctr">
              <a:lnSpc>
                <a:spcPct val="100000"/>
              </a:lnSpc>
            </a:pPr>
            <a:r>
              <a:rPr sz="1600" dirty="0">
                <a:latin typeface="Grammarsaurus" pitchFamily="2" charset="0"/>
                <a:cs typeface="Gill Sans MT"/>
              </a:rPr>
              <a:t>£1.30</a:t>
            </a:r>
          </a:p>
        </p:txBody>
      </p:sp>
      <p:grpSp>
        <p:nvGrpSpPr>
          <p:cNvPr id="32" name="object 32"/>
          <p:cNvGrpSpPr/>
          <p:nvPr/>
        </p:nvGrpSpPr>
        <p:grpSpPr>
          <a:xfrm>
            <a:off x="9468484" y="1668830"/>
            <a:ext cx="1457325" cy="662940"/>
            <a:chOff x="9468484" y="1668830"/>
            <a:chExt cx="1457325" cy="662940"/>
          </a:xfrm>
        </p:grpSpPr>
        <p:sp>
          <p:nvSpPr>
            <p:cNvPr id="33" name="object 33"/>
            <p:cNvSpPr/>
            <p:nvPr/>
          </p:nvSpPr>
          <p:spPr>
            <a:xfrm>
              <a:off x="9474834" y="1675180"/>
              <a:ext cx="1444625" cy="650240"/>
            </a:xfrm>
            <a:custGeom>
              <a:avLst/>
              <a:gdLst/>
              <a:ahLst/>
              <a:cxnLst/>
              <a:rect l="l" t="t" r="r" b="b"/>
              <a:pathLst>
                <a:path w="1444625" h="650239">
                  <a:moveTo>
                    <a:pt x="1402130" y="0"/>
                  </a:moveTo>
                  <a:lnTo>
                    <a:pt x="42290" y="0"/>
                  </a:lnTo>
                  <a:lnTo>
                    <a:pt x="25830" y="3323"/>
                  </a:lnTo>
                  <a:lnTo>
                    <a:pt x="12387" y="12388"/>
                  </a:lnTo>
                  <a:lnTo>
                    <a:pt x="3323" y="25835"/>
                  </a:lnTo>
                  <a:lnTo>
                    <a:pt x="0" y="42303"/>
                  </a:lnTo>
                  <a:lnTo>
                    <a:pt x="0" y="607517"/>
                  </a:lnTo>
                  <a:lnTo>
                    <a:pt x="3323" y="623985"/>
                  </a:lnTo>
                  <a:lnTo>
                    <a:pt x="12387" y="637432"/>
                  </a:lnTo>
                  <a:lnTo>
                    <a:pt x="25830" y="646497"/>
                  </a:lnTo>
                  <a:lnTo>
                    <a:pt x="42290" y="649820"/>
                  </a:lnTo>
                  <a:lnTo>
                    <a:pt x="1402130" y="649820"/>
                  </a:lnTo>
                  <a:lnTo>
                    <a:pt x="1418599" y="646497"/>
                  </a:lnTo>
                  <a:lnTo>
                    <a:pt x="1432045" y="637432"/>
                  </a:lnTo>
                  <a:lnTo>
                    <a:pt x="1441110" y="623985"/>
                  </a:lnTo>
                  <a:lnTo>
                    <a:pt x="1444434" y="607517"/>
                  </a:lnTo>
                  <a:lnTo>
                    <a:pt x="1444434" y="42303"/>
                  </a:lnTo>
                  <a:lnTo>
                    <a:pt x="1441110" y="25835"/>
                  </a:lnTo>
                  <a:lnTo>
                    <a:pt x="1432045" y="12388"/>
                  </a:lnTo>
                  <a:lnTo>
                    <a:pt x="1418599" y="3323"/>
                  </a:lnTo>
                  <a:lnTo>
                    <a:pt x="140213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9474834" y="1675180"/>
              <a:ext cx="1444625" cy="650240"/>
            </a:xfrm>
            <a:custGeom>
              <a:avLst/>
              <a:gdLst/>
              <a:ahLst/>
              <a:cxnLst/>
              <a:rect l="l" t="t" r="r" b="b"/>
              <a:pathLst>
                <a:path w="1444625" h="650239">
                  <a:moveTo>
                    <a:pt x="1402130" y="649820"/>
                  </a:moveTo>
                  <a:lnTo>
                    <a:pt x="42290" y="649820"/>
                  </a:lnTo>
                  <a:lnTo>
                    <a:pt x="25830" y="646497"/>
                  </a:lnTo>
                  <a:lnTo>
                    <a:pt x="12387" y="637432"/>
                  </a:lnTo>
                  <a:lnTo>
                    <a:pt x="3323" y="623985"/>
                  </a:lnTo>
                  <a:lnTo>
                    <a:pt x="0" y="607517"/>
                  </a:lnTo>
                  <a:lnTo>
                    <a:pt x="0" y="42303"/>
                  </a:lnTo>
                  <a:lnTo>
                    <a:pt x="3323" y="25835"/>
                  </a:lnTo>
                  <a:lnTo>
                    <a:pt x="12387" y="12388"/>
                  </a:lnTo>
                  <a:lnTo>
                    <a:pt x="25830" y="3323"/>
                  </a:lnTo>
                  <a:lnTo>
                    <a:pt x="42290" y="0"/>
                  </a:lnTo>
                  <a:lnTo>
                    <a:pt x="1402130" y="0"/>
                  </a:lnTo>
                  <a:lnTo>
                    <a:pt x="1418599" y="3323"/>
                  </a:lnTo>
                  <a:lnTo>
                    <a:pt x="1432045" y="12388"/>
                  </a:lnTo>
                  <a:lnTo>
                    <a:pt x="1441110" y="25835"/>
                  </a:lnTo>
                  <a:lnTo>
                    <a:pt x="1444434" y="42303"/>
                  </a:lnTo>
                  <a:lnTo>
                    <a:pt x="1444434" y="607517"/>
                  </a:lnTo>
                  <a:lnTo>
                    <a:pt x="1441110" y="623985"/>
                  </a:lnTo>
                  <a:lnTo>
                    <a:pt x="1432045" y="637432"/>
                  </a:lnTo>
                  <a:lnTo>
                    <a:pt x="1418599" y="646497"/>
                  </a:lnTo>
                  <a:lnTo>
                    <a:pt x="1402130" y="649820"/>
                  </a:lnTo>
                  <a:close/>
                </a:path>
              </a:pathLst>
            </a:custGeom>
            <a:ln w="12700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9717073" y="1739493"/>
            <a:ext cx="102248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5115" marR="5080" indent="-27305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Grammarsaurus" pitchFamily="2" charset="0"/>
                <a:cs typeface="Gill Sans MT"/>
              </a:rPr>
              <a:t>Paintbrush 90p</a:t>
            </a:r>
          </a:p>
        </p:txBody>
      </p:sp>
      <p:grpSp>
        <p:nvGrpSpPr>
          <p:cNvPr id="36" name="object 36"/>
          <p:cNvGrpSpPr/>
          <p:nvPr/>
        </p:nvGrpSpPr>
        <p:grpSpPr>
          <a:xfrm>
            <a:off x="8142833" y="517664"/>
            <a:ext cx="2159635" cy="1226185"/>
            <a:chOff x="8142833" y="517664"/>
            <a:chExt cx="2159635" cy="1226185"/>
          </a:xfrm>
        </p:grpSpPr>
        <p:pic>
          <p:nvPicPr>
            <p:cNvPr id="37" name="object 3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195491" y="529336"/>
              <a:ext cx="93283" cy="167766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0206088" y="936117"/>
              <a:ext cx="66675" cy="795020"/>
            </a:xfrm>
            <a:custGeom>
              <a:avLst/>
              <a:gdLst/>
              <a:ahLst/>
              <a:cxnLst/>
              <a:rect l="l" t="t" r="r" b="b"/>
              <a:pathLst>
                <a:path w="66675" h="795019">
                  <a:moveTo>
                    <a:pt x="34061" y="0"/>
                  </a:moveTo>
                  <a:lnTo>
                    <a:pt x="22806" y="172"/>
                  </a:lnTo>
                  <a:lnTo>
                    <a:pt x="15506" y="1377"/>
                  </a:lnTo>
                  <a:lnTo>
                    <a:pt x="8968" y="4650"/>
                  </a:lnTo>
                  <a:lnTo>
                    <a:pt x="0" y="11023"/>
                  </a:lnTo>
                  <a:lnTo>
                    <a:pt x="9702" y="771067"/>
                  </a:lnTo>
                  <a:lnTo>
                    <a:pt x="11645" y="780336"/>
                  </a:lnTo>
                  <a:lnTo>
                    <a:pt x="16729" y="787887"/>
                  </a:lnTo>
                  <a:lnTo>
                    <a:pt x="24208" y="792968"/>
                  </a:lnTo>
                  <a:lnTo>
                    <a:pt x="33337" y="794829"/>
                  </a:lnTo>
                  <a:lnTo>
                    <a:pt x="42466" y="792968"/>
                  </a:lnTo>
                  <a:lnTo>
                    <a:pt x="49945" y="787887"/>
                  </a:lnTo>
                  <a:lnTo>
                    <a:pt x="55029" y="780336"/>
                  </a:lnTo>
                  <a:lnTo>
                    <a:pt x="56972" y="771067"/>
                  </a:lnTo>
                  <a:lnTo>
                    <a:pt x="66662" y="11023"/>
                  </a:lnTo>
                  <a:lnTo>
                    <a:pt x="64249" y="9301"/>
                  </a:lnTo>
                  <a:lnTo>
                    <a:pt x="57510" y="5511"/>
                  </a:lnTo>
                  <a:lnTo>
                    <a:pt x="47197" y="1722"/>
                  </a:lnTo>
                  <a:lnTo>
                    <a:pt x="34061" y="0"/>
                  </a:lnTo>
                  <a:close/>
                </a:path>
              </a:pathLst>
            </a:custGeom>
            <a:solidFill>
              <a:srgbClr val="2E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0206088" y="691553"/>
              <a:ext cx="44450" cy="255904"/>
            </a:xfrm>
            <a:custGeom>
              <a:avLst/>
              <a:gdLst/>
              <a:ahLst/>
              <a:cxnLst/>
              <a:rect l="l" t="t" r="r" b="b"/>
              <a:pathLst>
                <a:path w="44450" h="255905">
                  <a:moveTo>
                    <a:pt x="37820" y="0"/>
                  </a:moveTo>
                  <a:lnTo>
                    <a:pt x="11023" y="0"/>
                  </a:lnTo>
                  <a:lnTo>
                    <a:pt x="0" y="255689"/>
                  </a:lnTo>
                  <a:lnTo>
                    <a:pt x="26911" y="255689"/>
                  </a:lnTo>
                  <a:lnTo>
                    <a:pt x="37007" y="247573"/>
                  </a:lnTo>
                  <a:lnTo>
                    <a:pt x="44437" y="5588"/>
                  </a:lnTo>
                  <a:lnTo>
                    <a:pt x="37820" y="0"/>
                  </a:lnTo>
                  <a:close/>
                </a:path>
              </a:pathLst>
            </a:custGeom>
            <a:solidFill>
              <a:srgbClr val="D2D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0233850" y="691553"/>
              <a:ext cx="39370" cy="255904"/>
            </a:xfrm>
            <a:custGeom>
              <a:avLst/>
              <a:gdLst/>
              <a:ahLst/>
              <a:cxnLst/>
              <a:rect l="l" t="t" r="r" b="b"/>
              <a:pathLst>
                <a:path w="39370" h="255905">
                  <a:moveTo>
                    <a:pt x="29730" y="0"/>
                  </a:moveTo>
                  <a:lnTo>
                    <a:pt x="9131" y="0"/>
                  </a:lnTo>
                  <a:lnTo>
                    <a:pt x="0" y="255689"/>
                  </a:lnTo>
                  <a:lnTo>
                    <a:pt x="38900" y="255676"/>
                  </a:lnTo>
                  <a:lnTo>
                    <a:pt x="29730" y="0"/>
                  </a:lnTo>
                  <a:close/>
                </a:path>
              </a:pathLst>
            </a:custGeom>
            <a:solidFill>
              <a:srgbClr val="E6E6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0182352" y="517664"/>
              <a:ext cx="120014" cy="1226185"/>
            </a:xfrm>
            <a:custGeom>
              <a:avLst/>
              <a:gdLst/>
              <a:ahLst/>
              <a:cxnLst/>
              <a:rect l="l" t="t" r="r" b="b"/>
              <a:pathLst>
                <a:path w="120015" h="1226185">
                  <a:moveTo>
                    <a:pt x="95364" y="0"/>
                  </a:moveTo>
                  <a:lnTo>
                    <a:pt x="83477" y="0"/>
                  </a:lnTo>
                  <a:lnTo>
                    <a:pt x="81089" y="546"/>
                  </a:lnTo>
                  <a:lnTo>
                    <a:pt x="49284" y="23836"/>
                  </a:lnTo>
                  <a:lnTo>
                    <a:pt x="24037" y="57146"/>
                  </a:lnTo>
                  <a:lnTo>
                    <a:pt x="6482" y="95862"/>
                  </a:lnTo>
                  <a:lnTo>
                    <a:pt x="0" y="134289"/>
                  </a:lnTo>
                  <a:lnTo>
                    <a:pt x="1478" y="149182"/>
                  </a:lnTo>
                  <a:lnTo>
                    <a:pt x="5667" y="162182"/>
                  </a:lnTo>
                  <a:lnTo>
                    <a:pt x="12451" y="173091"/>
                  </a:lnTo>
                  <a:lnTo>
                    <a:pt x="21716" y="181711"/>
                  </a:lnTo>
                  <a:lnTo>
                    <a:pt x="11047" y="429006"/>
                  </a:lnTo>
                  <a:lnTo>
                    <a:pt x="11038" y="429717"/>
                  </a:lnTo>
                  <a:lnTo>
                    <a:pt x="20736" y="1189507"/>
                  </a:lnTo>
                  <a:lnTo>
                    <a:pt x="20739" y="1189672"/>
                  </a:lnTo>
                  <a:lnTo>
                    <a:pt x="23748" y="1203787"/>
                  </a:lnTo>
                  <a:lnTo>
                    <a:pt x="31591" y="1215326"/>
                  </a:lnTo>
                  <a:lnTo>
                    <a:pt x="43091" y="1223112"/>
                  </a:lnTo>
                  <a:lnTo>
                    <a:pt x="57073" y="1225969"/>
                  </a:lnTo>
                  <a:lnTo>
                    <a:pt x="71057" y="1223112"/>
                  </a:lnTo>
                  <a:lnTo>
                    <a:pt x="82562" y="1215326"/>
                  </a:lnTo>
                  <a:lnTo>
                    <a:pt x="83961" y="1213269"/>
                  </a:lnTo>
                  <a:lnTo>
                    <a:pt x="57073" y="1213269"/>
                  </a:lnTo>
                  <a:lnTo>
                    <a:pt x="47949" y="1211408"/>
                  </a:lnTo>
                  <a:lnTo>
                    <a:pt x="23738" y="429717"/>
                  </a:lnTo>
                  <a:lnTo>
                    <a:pt x="34636" y="176906"/>
                  </a:lnTo>
                  <a:lnTo>
                    <a:pt x="34734" y="174625"/>
                  </a:lnTo>
                  <a:lnTo>
                    <a:pt x="14918" y="150802"/>
                  </a:lnTo>
                  <a:lnTo>
                    <a:pt x="29568" y="73638"/>
                  </a:lnTo>
                  <a:lnTo>
                    <a:pt x="54365" y="37078"/>
                  </a:lnTo>
                  <a:lnTo>
                    <a:pt x="84366" y="13055"/>
                  </a:lnTo>
                  <a:lnTo>
                    <a:pt x="84886" y="12814"/>
                  </a:lnTo>
                  <a:lnTo>
                    <a:pt x="103060" y="12814"/>
                  </a:lnTo>
                  <a:lnTo>
                    <a:pt x="103060" y="8242"/>
                  </a:lnTo>
                  <a:lnTo>
                    <a:pt x="95364" y="0"/>
                  </a:lnTo>
                  <a:close/>
                </a:path>
                <a:path w="120015" h="1226185">
                  <a:moveTo>
                    <a:pt x="103060" y="12814"/>
                  </a:moveTo>
                  <a:lnTo>
                    <a:pt x="88363" y="12814"/>
                  </a:lnTo>
                  <a:lnTo>
                    <a:pt x="90360" y="15125"/>
                  </a:lnTo>
                  <a:lnTo>
                    <a:pt x="90360" y="20205"/>
                  </a:lnTo>
                  <a:lnTo>
                    <a:pt x="89674" y="21907"/>
                  </a:lnTo>
                  <a:lnTo>
                    <a:pt x="88544" y="22987"/>
                  </a:lnTo>
                  <a:lnTo>
                    <a:pt x="83056" y="30258"/>
                  </a:lnTo>
                  <a:lnTo>
                    <a:pt x="78622" y="42751"/>
                  </a:lnTo>
                  <a:lnTo>
                    <a:pt x="79603" y="59659"/>
                  </a:lnTo>
                  <a:lnTo>
                    <a:pt x="90360" y="80175"/>
                  </a:lnTo>
                  <a:lnTo>
                    <a:pt x="102375" y="103545"/>
                  </a:lnTo>
                  <a:lnTo>
                    <a:pt x="106995" y="131521"/>
                  </a:lnTo>
                  <a:lnTo>
                    <a:pt x="101031" y="157620"/>
                  </a:lnTo>
                  <a:lnTo>
                    <a:pt x="81292" y="175361"/>
                  </a:lnTo>
                  <a:lnTo>
                    <a:pt x="90394" y="429006"/>
                  </a:lnTo>
                  <a:lnTo>
                    <a:pt x="80721" y="1189507"/>
                  </a:lnTo>
                  <a:lnTo>
                    <a:pt x="57073" y="1213269"/>
                  </a:lnTo>
                  <a:lnTo>
                    <a:pt x="83961" y="1213269"/>
                  </a:lnTo>
                  <a:lnTo>
                    <a:pt x="90410" y="1203787"/>
                  </a:lnTo>
                  <a:lnTo>
                    <a:pt x="93421" y="1189672"/>
                  </a:lnTo>
                  <a:lnTo>
                    <a:pt x="103111" y="429717"/>
                  </a:lnTo>
                  <a:lnTo>
                    <a:pt x="103098" y="429006"/>
                  </a:lnTo>
                  <a:lnTo>
                    <a:pt x="94272" y="182930"/>
                  </a:lnTo>
                  <a:lnTo>
                    <a:pt x="102117" y="176906"/>
                  </a:lnTo>
                  <a:lnTo>
                    <a:pt x="108604" y="169489"/>
                  </a:lnTo>
                  <a:lnTo>
                    <a:pt x="113670" y="160751"/>
                  </a:lnTo>
                  <a:lnTo>
                    <a:pt x="117244" y="150802"/>
                  </a:lnTo>
                  <a:lnTo>
                    <a:pt x="119694" y="129381"/>
                  </a:lnTo>
                  <a:lnTo>
                    <a:pt x="116822" y="107962"/>
                  </a:lnTo>
                  <a:lnTo>
                    <a:pt x="109952" y="88353"/>
                  </a:lnTo>
                  <a:lnTo>
                    <a:pt x="100393" y="72402"/>
                  </a:lnTo>
                  <a:lnTo>
                    <a:pt x="91821" y="56191"/>
                  </a:lnTo>
                  <a:lnTo>
                    <a:pt x="91263" y="43846"/>
                  </a:lnTo>
                  <a:lnTo>
                    <a:pt x="94508" y="35712"/>
                  </a:lnTo>
                  <a:lnTo>
                    <a:pt x="97345" y="32131"/>
                  </a:lnTo>
                  <a:lnTo>
                    <a:pt x="100977" y="28663"/>
                  </a:lnTo>
                  <a:lnTo>
                    <a:pt x="102981" y="23836"/>
                  </a:lnTo>
                  <a:lnTo>
                    <a:pt x="103060" y="12814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174304" y="1195870"/>
              <a:ext cx="544830" cy="501015"/>
            </a:xfrm>
            <a:custGeom>
              <a:avLst/>
              <a:gdLst/>
              <a:ahLst/>
              <a:cxnLst/>
              <a:rect l="l" t="t" r="r" b="b"/>
              <a:pathLst>
                <a:path w="544829" h="501014">
                  <a:moveTo>
                    <a:pt x="261454" y="0"/>
                  </a:moveTo>
                  <a:lnTo>
                    <a:pt x="166344" y="1448"/>
                  </a:lnTo>
                  <a:lnTo>
                    <a:pt x="117317" y="11585"/>
                  </a:lnTo>
                  <a:lnTo>
                    <a:pt x="98782" y="39101"/>
                  </a:lnTo>
                  <a:lnTo>
                    <a:pt x="95148" y="92684"/>
                  </a:lnTo>
                  <a:lnTo>
                    <a:pt x="0" y="500849"/>
                  </a:lnTo>
                  <a:lnTo>
                    <a:pt x="544690" y="500786"/>
                  </a:lnTo>
                  <a:lnTo>
                    <a:pt x="446570" y="90068"/>
                  </a:lnTo>
                  <a:lnTo>
                    <a:pt x="440773" y="75995"/>
                  </a:lnTo>
                  <a:lnTo>
                    <a:pt x="415686" y="45034"/>
                  </a:lnTo>
                  <a:lnTo>
                    <a:pt x="359762" y="14073"/>
                  </a:lnTo>
                  <a:lnTo>
                    <a:pt x="261454" y="0"/>
                  </a:lnTo>
                  <a:close/>
                </a:path>
              </a:pathLst>
            </a:custGeom>
            <a:solidFill>
              <a:srgbClr val="D0D0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8358289" y="665568"/>
              <a:ext cx="177165" cy="81280"/>
            </a:xfrm>
            <a:custGeom>
              <a:avLst/>
              <a:gdLst/>
              <a:ahLst/>
              <a:cxnLst/>
              <a:rect l="l" t="t" r="r" b="b"/>
              <a:pathLst>
                <a:path w="177165" h="81279">
                  <a:moveTo>
                    <a:pt x="176669" y="0"/>
                  </a:moveTo>
                  <a:lnTo>
                    <a:pt x="0" y="0"/>
                  </a:lnTo>
                  <a:lnTo>
                    <a:pt x="0" y="53390"/>
                  </a:lnTo>
                  <a:lnTo>
                    <a:pt x="14012" y="69367"/>
                  </a:lnTo>
                  <a:lnTo>
                    <a:pt x="27752" y="77571"/>
                  </a:lnTo>
                  <a:lnTo>
                    <a:pt x="49384" y="80594"/>
                  </a:lnTo>
                  <a:lnTo>
                    <a:pt x="87071" y="81026"/>
                  </a:lnTo>
                  <a:lnTo>
                    <a:pt x="128310" y="76708"/>
                  </a:lnTo>
                  <a:lnTo>
                    <a:pt x="156083" y="67208"/>
                  </a:lnTo>
                  <a:lnTo>
                    <a:pt x="171749" y="57708"/>
                  </a:lnTo>
                  <a:lnTo>
                    <a:pt x="176669" y="53390"/>
                  </a:lnTo>
                  <a:lnTo>
                    <a:pt x="176669" y="0"/>
                  </a:lnTo>
                  <a:close/>
                </a:path>
              </a:pathLst>
            </a:custGeom>
            <a:solidFill>
              <a:srgbClr val="7373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358289" y="717118"/>
              <a:ext cx="177165" cy="103505"/>
            </a:xfrm>
            <a:custGeom>
              <a:avLst/>
              <a:gdLst/>
              <a:ahLst/>
              <a:cxnLst/>
              <a:rect l="l" t="t" r="r" b="b"/>
              <a:pathLst>
                <a:path w="177165" h="103505">
                  <a:moveTo>
                    <a:pt x="176669" y="0"/>
                  </a:moveTo>
                  <a:lnTo>
                    <a:pt x="0" y="0"/>
                  </a:lnTo>
                  <a:lnTo>
                    <a:pt x="0" y="103111"/>
                  </a:lnTo>
                  <a:lnTo>
                    <a:pt x="176669" y="103111"/>
                  </a:lnTo>
                  <a:lnTo>
                    <a:pt x="176669" y="0"/>
                  </a:lnTo>
                  <a:close/>
                </a:path>
              </a:pathLst>
            </a:custGeom>
            <a:solidFill>
              <a:srgbClr val="505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8218424" y="776046"/>
              <a:ext cx="456565" cy="220979"/>
            </a:xfrm>
            <a:custGeom>
              <a:avLst/>
              <a:gdLst/>
              <a:ahLst/>
              <a:cxnLst/>
              <a:rect l="l" t="t" r="r" b="b"/>
              <a:pathLst>
                <a:path w="456565" h="220980">
                  <a:moveTo>
                    <a:pt x="318770" y="0"/>
                  </a:moveTo>
                  <a:lnTo>
                    <a:pt x="137553" y="0"/>
                  </a:lnTo>
                  <a:lnTo>
                    <a:pt x="0" y="139280"/>
                  </a:lnTo>
                  <a:lnTo>
                    <a:pt x="33646" y="168490"/>
                  </a:lnTo>
                  <a:lnTo>
                    <a:pt x="76424" y="192512"/>
                  </a:lnTo>
                  <a:lnTo>
                    <a:pt x="137837" y="212562"/>
                  </a:lnTo>
                  <a:lnTo>
                    <a:pt x="218884" y="220954"/>
                  </a:lnTo>
                  <a:lnTo>
                    <a:pt x="301847" y="212564"/>
                  </a:lnTo>
                  <a:lnTo>
                    <a:pt x="367829" y="192516"/>
                  </a:lnTo>
                  <a:lnTo>
                    <a:pt x="416078" y="168496"/>
                  </a:lnTo>
                  <a:lnTo>
                    <a:pt x="445843" y="148189"/>
                  </a:lnTo>
                  <a:lnTo>
                    <a:pt x="456361" y="139242"/>
                  </a:lnTo>
                  <a:lnTo>
                    <a:pt x="318770" y="0"/>
                  </a:lnTo>
                  <a:close/>
                </a:path>
              </a:pathLst>
            </a:custGeom>
            <a:solidFill>
              <a:srgbClr val="D0D0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8181620" y="1240078"/>
              <a:ext cx="537845" cy="390525"/>
            </a:xfrm>
            <a:custGeom>
              <a:avLst/>
              <a:gdLst/>
              <a:ahLst/>
              <a:cxnLst/>
              <a:rect l="l" t="t" r="r" b="b"/>
              <a:pathLst>
                <a:path w="537845" h="390525">
                  <a:moveTo>
                    <a:pt x="154584" y="43942"/>
                  </a:moveTo>
                  <a:lnTo>
                    <a:pt x="86804" y="7353"/>
                  </a:lnTo>
                  <a:lnTo>
                    <a:pt x="25425" y="78841"/>
                  </a:lnTo>
                  <a:lnTo>
                    <a:pt x="0" y="390283"/>
                  </a:lnTo>
                  <a:lnTo>
                    <a:pt x="36372" y="380720"/>
                  </a:lnTo>
                  <a:lnTo>
                    <a:pt x="92481" y="346976"/>
                  </a:lnTo>
                  <a:lnTo>
                    <a:pt x="128930" y="285953"/>
                  </a:lnTo>
                  <a:lnTo>
                    <a:pt x="140703" y="242227"/>
                  </a:lnTo>
                  <a:lnTo>
                    <a:pt x="148653" y="188125"/>
                  </a:lnTo>
                  <a:lnTo>
                    <a:pt x="153162" y="122428"/>
                  </a:lnTo>
                  <a:lnTo>
                    <a:pt x="154584" y="43942"/>
                  </a:lnTo>
                  <a:close/>
                </a:path>
                <a:path w="537845" h="390525">
                  <a:moveTo>
                    <a:pt x="537375" y="390296"/>
                  </a:moveTo>
                  <a:lnTo>
                    <a:pt x="510717" y="76581"/>
                  </a:lnTo>
                  <a:lnTo>
                    <a:pt x="448805" y="0"/>
                  </a:lnTo>
                  <a:lnTo>
                    <a:pt x="375424" y="42824"/>
                  </a:lnTo>
                  <a:lnTo>
                    <a:pt x="377202" y="123634"/>
                  </a:lnTo>
                  <a:lnTo>
                    <a:pt x="382651" y="190563"/>
                  </a:lnTo>
                  <a:lnTo>
                    <a:pt x="391922" y="245046"/>
                  </a:lnTo>
                  <a:lnTo>
                    <a:pt x="405206" y="288518"/>
                  </a:lnTo>
                  <a:lnTo>
                    <a:pt x="444411" y="348068"/>
                  </a:lnTo>
                  <a:lnTo>
                    <a:pt x="501573" y="380644"/>
                  </a:lnTo>
                  <a:lnTo>
                    <a:pt x="537375" y="390296"/>
                  </a:lnTo>
                  <a:close/>
                </a:path>
              </a:pathLst>
            </a:custGeom>
            <a:solidFill>
              <a:srgbClr val="E3E3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8197266" y="909650"/>
              <a:ext cx="499109" cy="417830"/>
            </a:xfrm>
            <a:custGeom>
              <a:avLst/>
              <a:gdLst/>
              <a:ahLst/>
              <a:cxnLst/>
              <a:rect l="l" t="t" r="r" b="b"/>
              <a:pathLst>
                <a:path w="499109" h="417830">
                  <a:moveTo>
                    <a:pt x="480580" y="0"/>
                  </a:moveTo>
                  <a:lnTo>
                    <a:pt x="18224" y="0"/>
                  </a:lnTo>
                  <a:lnTo>
                    <a:pt x="15367" y="2743"/>
                  </a:lnTo>
                  <a:lnTo>
                    <a:pt x="0" y="413181"/>
                  </a:lnTo>
                  <a:lnTo>
                    <a:pt x="863" y="415061"/>
                  </a:lnTo>
                  <a:lnTo>
                    <a:pt x="3530" y="417283"/>
                  </a:lnTo>
                  <a:lnTo>
                    <a:pt x="4965" y="417791"/>
                  </a:lnTo>
                  <a:lnTo>
                    <a:pt x="6426" y="417791"/>
                  </a:lnTo>
                  <a:lnTo>
                    <a:pt x="55553" y="407991"/>
                  </a:lnTo>
                  <a:lnTo>
                    <a:pt x="103680" y="400474"/>
                  </a:lnTo>
                  <a:lnTo>
                    <a:pt x="152095" y="395089"/>
                  </a:lnTo>
                  <a:lnTo>
                    <a:pt x="200688" y="391849"/>
                  </a:lnTo>
                  <a:lnTo>
                    <a:pt x="249351" y="390766"/>
                  </a:lnTo>
                  <a:lnTo>
                    <a:pt x="298014" y="391849"/>
                  </a:lnTo>
                  <a:lnTo>
                    <a:pt x="346609" y="395089"/>
                  </a:lnTo>
                  <a:lnTo>
                    <a:pt x="395025" y="400474"/>
                  </a:lnTo>
                  <a:lnTo>
                    <a:pt x="443156" y="407991"/>
                  </a:lnTo>
                  <a:lnTo>
                    <a:pt x="492277" y="417791"/>
                  </a:lnTo>
                  <a:lnTo>
                    <a:pt x="493737" y="417791"/>
                  </a:lnTo>
                  <a:lnTo>
                    <a:pt x="495185" y="417283"/>
                  </a:lnTo>
                  <a:lnTo>
                    <a:pt x="497840" y="415061"/>
                  </a:lnTo>
                  <a:lnTo>
                    <a:pt x="498703" y="413181"/>
                  </a:lnTo>
                  <a:lnTo>
                    <a:pt x="483476" y="6388"/>
                  </a:lnTo>
                  <a:lnTo>
                    <a:pt x="483476" y="2882"/>
                  </a:lnTo>
                  <a:lnTo>
                    <a:pt x="480580" y="0"/>
                  </a:lnTo>
                  <a:close/>
                </a:path>
              </a:pathLst>
            </a:custGeom>
            <a:solidFill>
              <a:srgbClr val="F066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8190865" y="903300"/>
              <a:ext cx="511809" cy="430530"/>
            </a:xfrm>
            <a:custGeom>
              <a:avLst/>
              <a:gdLst/>
              <a:ahLst/>
              <a:cxnLst/>
              <a:rect l="l" t="t" r="r" b="b"/>
              <a:pathLst>
                <a:path w="511809" h="430530">
                  <a:moveTo>
                    <a:pt x="490308" y="0"/>
                  </a:moveTo>
                  <a:lnTo>
                    <a:pt x="21031" y="0"/>
                  </a:lnTo>
                  <a:lnTo>
                    <a:pt x="15290" y="5740"/>
                  </a:lnTo>
                  <a:lnTo>
                    <a:pt x="15290" y="12750"/>
                  </a:lnTo>
                  <a:lnTo>
                    <a:pt x="130" y="417779"/>
                  </a:lnTo>
                  <a:lnTo>
                    <a:pt x="24" y="420599"/>
                  </a:lnTo>
                  <a:lnTo>
                    <a:pt x="0" y="421259"/>
                  </a:lnTo>
                  <a:lnTo>
                    <a:pt x="1689" y="425043"/>
                  </a:lnTo>
                  <a:lnTo>
                    <a:pt x="7023" y="429463"/>
                  </a:lnTo>
                  <a:lnTo>
                    <a:pt x="9905" y="430479"/>
                  </a:lnTo>
                  <a:lnTo>
                    <a:pt x="14330" y="430479"/>
                  </a:lnTo>
                  <a:lnTo>
                    <a:pt x="15620" y="430174"/>
                  </a:lnTo>
                  <a:lnTo>
                    <a:pt x="63051" y="420599"/>
                  </a:lnTo>
                  <a:lnTo>
                    <a:pt x="81109" y="417779"/>
                  </a:lnTo>
                  <a:lnTo>
                    <a:pt x="12826" y="417779"/>
                  </a:lnTo>
                  <a:lnTo>
                    <a:pt x="27990" y="12750"/>
                  </a:lnTo>
                  <a:lnTo>
                    <a:pt x="496233" y="12750"/>
                  </a:lnTo>
                  <a:lnTo>
                    <a:pt x="495971" y="5740"/>
                  </a:lnTo>
                  <a:lnTo>
                    <a:pt x="495960" y="5448"/>
                  </a:lnTo>
                  <a:lnTo>
                    <a:pt x="490308" y="0"/>
                  </a:lnTo>
                  <a:close/>
                </a:path>
                <a:path w="511809" h="430530">
                  <a:moveTo>
                    <a:pt x="421153" y="403479"/>
                  </a:moveTo>
                  <a:lnTo>
                    <a:pt x="255739" y="403479"/>
                  </a:lnTo>
                  <a:lnTo>
                    <a:pt x="304127" y="404555"/>
                  </a:lnTo>
                  <a:lnTo>
                    <a:pt x="352443" y="407777"/>
                  </a:lnTo>
                  <a:lnTo>
                    <a:pt x="400582" y="413129"/>
                  </a:lnTo>
                  <a:lnTo>
                    <a:pt x="448436" y="420599"/>
                  </a:lnTo>
                  <a:lnTo>
                    <a:pt x="495896" y="430174"/>
                  </a:lnTo>
                  <a:lnTo>
                    <a:pt x="497187" y="430479"/>
                  </a:lnTo>
                  <a:lnTo>
                    <a:pt x="501624" y="430479"/>
                  </a:lnTo>
                  <a:lnTo>
                    <a:pt x="504494" y="429463"/>
                  </a:lnTo>
                  <a:lnTo>
                    <a:pt x="509828" y="425043"/>
                  </a:lnTo>
                  <a:lnTo>
                    <a:pt x="511517" y="421259"/>
                  </a:lnTo>
                  <a:lnTo>
                    <a:pt x="511493" y="420599"/>
                  </a:lnTo>
                  <a:lnTo>
                    <a:pt x="511387" y="417779"/>
                  </a:lnTo>
                  <a:lnTo>
                    <a:pt x="498678" y="417779"/>
                  </a:lnTo>
                  <a:lnTo>
                    <a:pt x="450514" y="408060"/>
                  </a:lnTo>
                  <a:lnTo>
                    <a:pt x="421153" y="403479"/>
                  </a:lnTo>
                  <a:close/>
                </a:path>
                <a:path w="511809" h="430530">
                  <a:moveTo>
                    <a:pt x="255739" y="390779"/>
                  </a:moveTo>
                  <a:lnTo>
                    <a:pt x="206876" y="391859"/>
                  </a:lnTo>
                  <a:lnTo>
                    <a:pt x="158084" y="395100"/>
                  </a:lnTo>
                  <a:lnTo>
                    <a:pt x="109431" y="400500"/>
                  </a:lnTo>
                  <a:lnTo>
                    <a:pt x="60988" y="408060"/>
                  </a:lnTo>
                  <a:lnTo>
                    <a:pt x="12826" y="417779"/>
                  </a:lnTo>
                  <a:lnTo>
                    <a:pt x="81109" y="417779"/>
                  </a:lnTo>
                  <a:lnTo>
                    <a:pt x="110888" y="413129"/>
                  </a:lnTo>
                  <a:lnTo>
                    <a:pt x="159023" y="407777"/>
                  </a:lnTo>
                  <a:lnTo>
                    <a:pt x="207346" y="404555"/>
                  </a:lnTo>
                  <a:lnTo>
                    <a:pt x="255739" y="403479"/>
                  </a:lnTo>
                  <a:lnTo>
                    <a:pt x="421153" y="403479"/>
                  </a:lnTo>
                  <a:lnTo>
                    <a:pt x="402068" y="400500"/>
                  </a:lnTo>
                  <a:lnTo>
                    <a:pt x="353410" y="395100"/>
                  </a:lnTo>
                  <a:lnTo>
                    <a:pt x="304610" y="391859"/>
                  </a:lnTo>
                  <a:lnTo>
                    <a:pt x="255739" y="390779"/>
                  </a:lnTo>
                  <a:close/>
                </a:path>
                <a:path w="511809" h="430530">
                  <a:moveTo>
                    <a:pt x="496233" y="12750"/>
                  </a:moveTo>
                  <a:lnTo>
                    <a:pt x="483478" y="12750"/>
                  </a:lnTo>
                  <a:lnTo>
                    <a:pt x="498678" y="417779"/>
                  </a:lnTo>
                  <a:lnTo>
                    <a:pt x="511387" y="417779"/>
                  </a:lnTo>
                  <a:lnTo>
                    <a:pt x="496233" y="1275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8149183" y="1623923"/>
              <a:ext cx="596265" cy="102870"/>
            </a:xfrm>
            <a:custGeom>
              <a:avLst/>
              <a:gdLst/>
              <a:ahLst/>
              <a:cxnLst/>
              <a:rect l="l" t="t" r="r" b="b"/>
              <a:pathLst>
                <a:path w="596265" h="102869">
                  <a:moveTo>
                    <a:pt x="591502" y="0"/>
                  </a:moveTo>
                  <a:lnTo>
                    <a:pt x="2844" y="12"/>
                  </a:lnTo>
                  <a:lnTo>
                    <a:pt x="0" y="2844"/>
                  </a:lnTo>
                  <a:lnTo>
                    <a:pt x="0" y="97866"/>
                  </a:lnTo>
                  <a:lnTo>
                    <a:pt x="673" y="99479"/>
                  </a:lnTo>
                  <a:lnTo>
                    <a:pt x="3048" y="101853"/>
                  </a:lnTo>
                  <a:lnTo>
                    <a:pt x="4660" y="102527"/>
                  </a:lnTo>
                  <a:lnTo>
                    <a:pt x="6350" y="102527"/>
                  </a:lnTo>
                  <a:lnTo>
                    <a:pt x="593331" y="102514"/>
                  </a:lnTo>
                  <a:lnTo>
                    <a:pt x="596163" y="99669"/>
                  </a:lnTo>
                  <a:lnTo>
                    <a:pt x="596163" y="4660"/>
                  </a:lnTo>
                  <a:lnTo>
                    <a:pt x="595503" y="3047"/>
                  </a:lnTo>
                  <a:lnTo>
                    <a:pt x="593115" y="660"/>
                  </a:lnTo>
                  <a:lnTo>
                    <a:pt x="591502" y="0"/>
                  </a:lnTo>
                  <a:close/>
                </a:path>
              </a:pathLst>
            </a:custGeom>
            <a:solidFill>
              <a:srgbClr val="7373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8142846" y="1617573"/>
              <a:ext cx="608965" cy="115570"/>
            </a:xfrm>
            <a:custGeom>
              <a:avLst/>
              <a:gdLst/>
              <a:ahLst/>
              <a:cxnLst/>
              <a:rect l="l" t="t" r="r" b="b"/>
              <a:pathLst>
                <a:path w="608965" h="115569">
                  <a:moveTo>
                    <a:pt x="603186" y="0"/>
                  </a:moveTo>
                  <a:lnTo>
                    <a:pt x="9321" y="0"/>
                  </a:lnTo>
                  <a:lnTo>
                    <a:pt x="6096" y="1333"/>
                  </a:lnTo>
                  <a:lnTo>
                    <a:pt x="1333" y="6096"/>
                  </a:lnTo>
                  <a:lnTo>
                    <a:pt x="0" y="9334"/>
                  </a:lnTo>
                  <a:lnTo>
                    <a:pt x="0" y="109537"/>
                  </a:lnTo>
                  <a:lnTo>
                    <a:pt x="5676" y="115214"/>
                  </a:lnTo>
                  <a:lnTo>
                    <a:pt x="599541" y="115214"/>
                  </a:lnTo>
                  <a:lnTo>
                    <a:pt x="602780" y="113880"/>
                  </a:lnTo>
                  <a:lnTo>
                    <a:pt x="607542" y="109118"/>
                  </a:lnTo>
                  <a:lnTo>
                    <a:pt x="608876" y="105879"/>
                  </a:lnTo>
                  <a:lnTo>
                    <a:pt x="608875" y="102514"/>
                  </a:lnTo>
                  <a:lnTo>
                    <a:pt x="12700" y="102514"/>
                  </a:lnTo>
                  <a:lnTo>
                    <a:pt x="12700" y="12700"/>
                  </a:lnTo>
                  <a:lnTo>
                    <a:pt x="608864" y="12699"/>
                  </a:lnTo>
                  <a:lnTo>
                    <a:pt x="608863" y="5676"/>
                  </a:lnTo>
                  <a:lnTo>
                    <a:pt x="603186" y="0"/>
                  </a:lnTo>
                  <a:close/>
                </a:path>
                <a:path w="608965" h="115569">
                  <a:moveTo>
                    <a:pt x="608864" y="12699"/>
                  </a:moveTo>
                  <a:lnTo>
                    <a:pt x="596163" y="12700"/>
                  </a:lnTo>
                  <a:lnTo>
                    <a:pt x="596176" y="102514"/>
                  </a:lnTo>
                  <a:lnTo>
                    <a:pt x="608875" y="102514"/>
                  </a:lnTo>
                  <a:lnTo>
                    <a:pt x="608864" y="12699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8300415" y="578205"/>
              <a:ext cx="292735" cy="123189"/>
            </a:xfrm>
            <a:custGeom>
              <a:avLst/>
              <a:gdLst/>
              <a:ahLst/>
              <a:cxnLst/>
              <a:rect l="l" t="t" r="r" b="b"/>
              <a:pathLst>
                <a:path w="292734" h="123190">
                  <a:moveTo>
                    <a:pt x="289585" y="0"/>
                  </a:moveTo>
                  <a:lnTo>
                    <a:pt x="2844" y="0"/>
                  </a:lnTo>
                  <a:lnTo>
                    <a:pt x="0" y="2832"/>
                  </a:lnTo>
                  <a:lnTo>
                    <a:pt x="0" y="120332"/>
                  </a:lnTo>
                  <a:lnTo>
                    <a:pt x="2844" y="123177"/>
                  </a:lnTo>
                  <a:lnTo>
                    <a:pt x="6350" y="123177"/>
                  </a:lnTo>
                  <a:lnTo>
                    <a:pt x="289585" y="123177"/>
                  </a:lnTo>
                  <a:lnTo>
                    <a:pt x="292417" y="120332"/>
                  </a:lnTo>
                  <a:lnTo>
                    <a:pt x="292417" y="2832"/>
                  </a:lnTo>
                  <a:lnTo>
                    <a:pt x="289585" y="0"/>
                  </a:lnTo>
                  <a:close/>
                </a:path>
              </a:pathLst>
            </a:custGeom>
            <a:solidFill>
              <a:srgbClr val="4D4D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8294065" y="571855"/>
              <a:ext cx="305435" cy="135890"/>
            </a:xfrm>
            <a:custGeom>
              <a:avLst/>
              <a:gdLst/>
              <a:ahLst/>
              <a:cxnLst/>
              <a:rect l="l" t="t" r="r" b="b"/>
              <a:pathLst>
                <a:path w="305434" h="135890">
                  <a:moveTo>
                    <a:pt x="299440" y="0"/>
                  </a:moveTo>
                  <a:lnTo>
                    <a:pt x="5676" y="0"/>
                  </a:lnTo>
                  <a:lnTo>
                    <a:pt x="0" y="5676"/>
                  </a:lnTo>
                  <a:lnTo>
                    <a:pt x="0" y="130187"/>
                  </a:lnTo>
                  <a:lnTo>
                    <a:pt x="5676" y="135877"/>
                  </a:lnTo>
                  <a:lnTo>
                    <a:pt x="299440" y="135877"/>
                  </a:lnTo>
                  <a:lnTo>
                    <a:pt x="305117" y="130187"/>
                  </a:lnTo>
                  <a:lnTo>
                    <a:pt x="305117" y="123177"/>
                  </a:lnTo>
                  <a:lnTo>
                    <a:pt x="12699" y="123177"/>
                  </a:lnTo>
                  <a:lnTo>
                    <a:pt x="12699" y="12700"/>
                  </a:lnTo>
                  <a:lnTo>
                    <a:pt x="305117" y="12700"/>
                  </a:lnTo>
                  <a:lnTo>
                    <a:pt x="305117" y="5676"/>
                  </a:lnTo>
                  <a:lnTo>
                    <a:pt x="299440" y="0"/>
                  </a:lnTo>
                  <a:close/>
                </a:path>
                <a:path w="305434" h="135890">
                  <a:moveTo>
                    <a:pt x="305117" y="12700"/>
                  </a:moveTo>
                  <a:lnTo>
                    <a:pt x="292417" y="12700"/>
                  </a:lnTo>
                  <a:lnTo>
                    <a:pt x="292417" y="123177"/>
                  </a:lnTo>
                  <a:lnTo>
                    <a:pt x="305117" y="123177"/>
                  </a:lnTo>
                  <a:lnTo>
                    <a:pt x="305117" y="1270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8142833" y="571855"/>
              <a:ext cx="608965" cy="1161415"/>
            </a:xfrm>
            <a:custGeom>
              <a:avLst/>
              <a:gdLst/>
              <a:ahLst/>
              <a:cxnLst/>
              <a:rect l="l" t="t" r="r" b="b"/>
              <a:pathLst>
                <a:path w="608965" h="1161414">
                  <a:moveTo>
                    <a:pt x="450672" y="0"/>
                  </a:moveTo>
                  <a:lnTo>
                    <a:pt x="156908" y="0"/>
                  </a:lnTo>
                  <a:lnTo>
                    <a:pt x="151231" y="5676"/>
                  </a:lnTo>
                  <a:lnTo>
                    <a:pt x="151231" y="130187"/>
                  </a:lnTo>
                  <a:lnTo>
                    <a:pt x="156908" y="135877"/>
                  </a:lnTo>
                  <a:lnTo>
                    <a:pt x="202755" y="135877"/>
                  </a:lnTo>
                  <a:lnTo>
                    <a:pt x="202692" y="196710"/>
                  </a:lnTo>
                  <a:lnTo>
                    <a:pt x="66243" y="334848"/>
                  </a:lnTo>
                  <a:lnTo>
                    <a:pt x="63296" y="338201"/>
                  </a:lnTo>
                  <a:lnTo>
                    <a:pt x="62318" y="342468"/>
                  </a:lnTo>
                  <a:lnTo>
                    <a:pt x="63245" y="346392"/>
                  </a:lnTo>
                  <a:lnTo>
                    <a:pt x="48178" y="748550"/>
                  </a:lnTo>
                  <a:lnTo>
                    <a:pt x="48069" y="751687"/>
                  </a:lnTo>
                  <a:lnTo>
                    <a:pt x="48971" y="754507"/>
                  </a:lnTo>
                  <a:lnTo>
                    <a:pt x="50685" y="756805"/>
                  </a:lnTo>
                  <a:lnTo>
                    <a:pt x="27089" y="1045718"/>
                  </a:lnTo>
                  <a:lnTo>
                    <a:pt x="5689" y="1045718"/>
                  </a:lnTo>
                  <a:lnTo>
                    <a:pt x="0" y="1051407"/>
                  </a:lnTo>
                  <a:lnTo>
                    <a:pt x="0" y="1151610"/>
                  </a:lnTo>
                  <a:lnTo>
                    <a:pt x="1346" y="1154836"/>
                  </a:lnTo>
                  <a:lnTo>
                    <a:pt x="6108" y="1159598"/>
                  </a:lnTo>
                  <a:lnTo>
                    <a:pt x="9334" y="1160932"/>
                  </a:lnTo>
                  <a:lnTo>
                    <a:pt x="599541" y="1160932"/>
                  </a:lnTo>
                  <a:lnTo>
                    <a:pt x="602780" y="1159598"/>
                  </a:lnTo>
                  <a:lnTo>
                    <a:pt x="607542" y="1154836"/>
                  </a:lnTo>
                  <a:lnTo>
                    <a:pt x="608883" y="1151610"/>
                  </a:lnTo>
                  <a:lnTo>
                    <a:pt x="608888" y="1148232"/>
                  </a:lnTo>
                  <a:lnTo>
                    <a:pt x="12699" y="1148232"/>
                  </a:lnTo>
                  <a:lnTo>
                    <a:pt x="12699" y="1058418"/>
                  </a:lnTo>
                  <a:lnTo>
                    <a:pt x="38798" y="1058418"/>
                  </a:lnTo>
                  <a:lnTo>
                    <a:pt x="64029" y="749223"/>
                  </a:lnTo>
                  <a:lnTo>
                    <a:pt x="60858" y="749223"/>
                  </a:lnTo>
                  <a:lnTo>
                    <a:pt x="75939" y="346392"/>
                  </a:lnTo>
                  <a:lnTo>
                    <a:pt x="76024" y="344144"/>
                  </a:lnTo>
                  <a:lnTo>
                    <a:pt x="76161" y="344144"/>
                  </a:lnTo>
                  <a:lnTo>
                    <a:pt x="75628" y="343509"/>
                  </a:lnTo>
                  <a:lnTo>
                    <a:pt x="213156" y="204190"/>
                  </a:lnTo>
                  <a:lnTo>
                    <a:pt x="215455" y="204190"/>
                  </a:lnTo>
                  <a:lnTo>
                    <a:pt x="215455" y="123177"/>
                  </a:lnTo>
                  <a:lnTo>
                    <a:pt x="163931" y="123177"/>
                  </a:lnTo>
                  <a:lnTo>
                    <a:pt x="163931" y="12700"/>
                  </a:lnTo>
                  <a:lnTo>
                    <a:pt x="456349" y="12700"/>
                  </a:lnTo>
                  <a:lnTo>
                    <a:pt x="456349" y="5676"/>
                  </a:lnTo>
                  <a:lnTo>
                    <a:pt x="450672" y="0"/>
                  </a:lnTo>
                  <a:close/>
                </a:path>
                <a:path w="608965" h="1161414">
                  <a:moveTo>
                    <a:pt x="456349" y="12700"/>
                  </a:moveTo>
                  <a:lnTo>
                    <a:pt x="443649" y="12700"/>
                  </a:lnTo>
                  <a:lnTo>
                    <a:pt x="443649" y="123177"/>
                  </a:lnTo>
                  <a:lnTo>
                    <a:pt x="392125" y="123177"/>
                  </a:lnTo>
                  <a:lnTo>
                    <a:pt x="392125" y="204190"/>
                  </a:lnTo>
                  <a:lnTo>
                    <a:pt x="394360" y="204190"/>
                  </a:lnTo>
                  <a:lnTo>
                    <a:pt x="532027" y="343509"/>
                  </a:lnTo>
                  <a:lnTo>
                    <a:pt x="531882" y="343509"/>
                  </a:lnTo>
                  <a:lnTo>
                    <a:pt x="531397" y="344144"/>
                  </a:lnTo>
                  <a:lnTo>
                    <a:pt x="546227" y="736257"/>
                  </a:lnTo>
                  <a:lnTo>
                    <a:pt x="546322" y="738784"/>
                  </a:lnTo>
                  <a:lnTo>
                    <a:pt x="546404" y="740956"/>
                  </a:lnTo>
                  <a:lnTo>
                    <a:pt x="549503" y="744804"/>
                  </a:lnTo>
                  <a:lnTo>
                    <a:pt x="575818" y="1054531"/>
                  </a:lnTo>
                  <a:lnTo>
                    <a:pt x="575935" y="1055916"/>
                  </a:lnTo>
                  <a:lnTo>
                    <a:pt x="576045" y="1057211"/>
                  </a:lnTo>
                  <a:lnTo>
                    <a:pt x="576148" y="1058418"/>
                  </a:lnTo>
                  <a:lnTo>
                    <a:pt x="596176" y="1058418"/>
                  </a:lnTo>
                  <a:lnTo>
                    <a:pt x="596188" y="1148232"/>
                  </a:lnTo>
                  <a:lnTo>
                    <a:pt x="608888" y="1148232"/>
                  </a:lnTo>
                  <a:lnTo>
                    <a:pt x="608876" y="1051407"/>
                  </a:lnTo>
                  <a:lnTo>
                    <a:pt x="603199" y="1045718"/>
                  </a:lnTo>
                  <a:lnTo>
                    <a:pt x="587819" y="1045718"/>
                  </a:lnTo>
                  <a:lnTo>
                    <a:pt x="561936" y="741184"/>
                  </a:lnTo>
                  <a:lnTo>
                    <a:pt x="560971" y="738784"/>
                  </a:lnTo>
                  <a:lnTo>
                    <a:pt x="558926" y="736257"/>
                  </a:lnTo>
                  <a:lnTo>
                    <a:pt x="544349" y="346392"/>
                  </a:lnTo>
                  <a:lnTo>
                    <a:pt x="544576" y="345313"/>
                  </a:lnTo>
                  <a:lnTo>
                    <a:pt x="544626" y="339763"/>
                  </a:lnTo>
                  <a:lnTo>
                    <a:pt x="543128" y="336435"/>
                  </a:lnTo>
                  <a:lnTo>
                    <a:pt x="540562" y="334098"/>
                  </a:lnTo>
                  <a:lnTo>
                    <a:pt x="404825" y="196710"/>
                  </a:lnTo>
                  <a:lnTo>
                    <a:pt x="404825" y="135877"/>
                  </a:lnTo>
                  <a:lnTo>
                    <a:pt x="450672" y="135877"/>
                  </a:lnTo>
                  <a:lnTo>
                    <a:pt x="456349" y="130187"/>
                  </a:lnTo>
                  <a:lnTo>
                    <a:pt x="456349" y="12700"/>
                  </a:lnTo>
                  <a:close/>
                </a:path>
                <a:path w="608965" h="1161414">
                  <a:moveTo>
                    <a:pt x="47294" y="1056754"/>
                  </a:moveTo>
                  <a:lnTo>
                    <a:pt x="42189" y="1057897"/>
                  </a:lnTo>
                  <a:lnTo>
                    <a:pt x="39560" y="1058418"/>
                  </a:lnTo>
                  <a:lnTo>
                    <a:pt x="46913" y="1058418"/>
                  </a:lnTo>
                  <a:lnTo>
                    <a:pt x="47190" y="1057211"/>
                  </a:lnTo>
                  <a:lnTo>
                    <a:pt x="47294" y="1056754"/>
                  </a:lnTo>
                  <a:close/>
                </a:path>
                <a:path w="608965" h="1161414">
                  <a:moveTo>
                    <a:pt x="559371" y="1054531"/>
                  </a:moveTo>
                  <a:lnTo>
                    <a:pt x="560174" y="1057897"/>
                  </a:lnTo>
                  <a:lnTo>
                    <a:pt x="560298" y="1058418"/>
                  </a:lnTo>
                  <a:lnTo>
                    <a:pt x="575411" y="1058418"/>
                  </a:lnTo>
                  <a:lnTo>
                    <a:pt x="569887" y="1057211"/>
                  </a:lnTo>
                  <a:lnTo>
                    <a:pt x="564565" y="1055916"/>
                  </a:lnTo>
                  <a:lnTo>
                    <a:pt x="559371" y="1054531"/>
                  </a:lnTo>
                  <a:close/>
                </a:path>
                <a:path w="608965" h="1161414">
                  <a:moveTo>
                    <a:pt x="64084" y="748550"/>
                  </a:moveTo>
                  <a:lnTo>
                    <a:pt x="63017" y="748792"/>
                  </a:lnTo>
                  <a:lnTo>
                    <a:pt x="60858" y="749223"/>
                  </a:lnTo>
                  <a:lnTo>
                    <a:pt x="64029" y="749223"/>
                  </a:lnTo>
                  <a:lnTo>
                    <a:pt x="64084" y="7485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561900" y="3331502"/>
            <a:ext cx="2030095" cy="711200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2000" b="1" u="heavy" spc="-16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Tubes</a:t>
            </a:r>
            <a:r>
              <a:rPr sz="2000" b="1" u="heavy" spc="2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of</a:t>
            </a:r>
            <a:r>
              <a:rPr sz="2000" b="1" u="heavy" spc="-1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spc="-1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paint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£1.30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£3.90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074921" y="3223767"/>
            <a:ext cx="1605915" cy="1054735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2000" b="1" u="heavy" spc="-1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Total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£3.90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£1.80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£5.70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317691" y="2955378"/>
            <a:ext cx="5227320" cy="889000"/>
          </a:xfrm>
          <a:prstGeom prst="rect">
            <a:avLst/>
          </a:prstGeom>
        </p:spPr>
        <p:txBody>
          <a:bodyPr vert="horz" wrap="square" lIns="0" tIns="139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0"/>
              </a:spcBef>
            </a:pP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Money</a:t>
            </a:r>
            <a:r>
              <a:rPr sz="2000" b="1" u="heavy" spc="-9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spc="-2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given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2000" b="1" spc="-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One-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quarter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left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means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three-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quarters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spent.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61797" y="4347552"/>
            <a:ext cx="1764664" cy="1054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12500"/>
              </a:lnSpc>
              <a:spcBef>
                <a:spcPts val="100"/>
              </a:spcBef>
            </a:pPr>
            <a:r>
              <a:rPr sz="2000" b="1" u="heavy" spc="-1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Paintbrushes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90p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180p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£1.80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596208" y="2466682"/>
            <a:ext cx="4999990" cy="594360"/>
            <a:chOff x="3596208" y="2466682"/>
            <a:chExt cx="4999990" cy="594360"/>
          </a:xfrm>
        </p:grpSpPr>
        <p:sp>
          <p:nvSpPr>
            <p:cNvPr id="24" name="object 24"/>
            <p:cNvSpPr/>
            <p:nvPr/>
          </p:nvSpPr>
          <p:spPr>
            <a:xfrm>
              <a:off x="3602558" y="2473032"/>
              <a:ext cx="4987290" cy="581660"/>
            </a:xfrm>
            <a:custGeom>
              <a:avLst/>
              <a:gdLst/>
              <a:ahLst/>
              <a:cxnLst/>
              <a:rect l="l" t="t" r="r" b="b"/>
              <a:pathLst>
                <a:path w="4987290" h="581660">
                  <a:moveTo>
                    <a:pt x="4957267" y="0"/>
                  </a:moveTo>
                  <a:lnTo>
                    <a:pt x="29616" y="0"/>
                  </a:lnTo>
                  <a:lnTo>
                    <a:pt x="18087" y="2327"/>
                  </a:lnTo>
                  <a:lnTo>
                    <a:pt x="8674" y="8672"/>
                  </a:lnTo>
                  <a:lnTo>
                    <a:pt x="2327" y="18082"/>
                  </a:lnTo>
                  <a:lnTo>
                    <a:pt x="0" y="29603"/>
                  </a:lnTo>
                  <a:lnTo>
                    <a:pt x="0" y="551992"/>
                  </a:lnTo>
                  <a:lnTo>
                    <a:pt x="2327" y="563521"/>
                  </a:lnTo>
                  <a:lnTo>
                    <a:pt x="8674" y="572935"/>
                  </a:lnTo>
                  <a:lnTo>
                    <a:pt x="18087" y="579281"/>
                  </a:lnTo>
                  <a:lnTo>
                    <a:pt x="29616" y="581609"/>
                  </a:lnTo>
                  <a:lnTo>
                    <a:pt x="4957267" y="581609"/>
                  </a:lnTo>
                  <a:lnTo>
                    <a:pt x="4968788" y="579281"/>
                  </a:lnTo>
                  <a:lnTo>
                    <a:pt x="4978198" y="572935"/>
                  </a:lnTo>
                  <a:lnTo>
                    <a:pt x="4984543" y="563521"/>
                  </a:lnTo>
                  <a:lnTo>
                    <a:pt x="4986870" y="551992"/>
                  </a:lnTo>
                  <a:lnTo>
                    <a:pt x="4986870" y="29603"/>
                  </a:lnTo>
                  <a:lnTo>
                    <a:pt x="4984543" y="18082"/>
                  </a:lnTo>
                  <a:lnTo>
                    <a:pt x="4978198" y="8672"/>
                  </a:lnTo>
                  <a:lnTo>
                    <a:pt x="4968788" y="2327"/>
                  </a:lnTo>
                  <a:lnTo>
                    <a:pt x="495726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602558" y="2473032"/>
              <a:ext cx="4987290" cy="581660"/>
            </a:xfrm>
            <a:custGeom>
              <a:avLst/>
              <a:gdLst/>
              <a:ahLst/>
              <a:cxnLst/>
              <a:rect l="l" t="t" r="r" b="b"/>
              <a:pathLst>
                <a:path w="4987290" h="581660">
                  <a:moveTo>
                    <a:pt x="4957267" y="581609"/>
                  </a:moveTo>
                  <a:lnTo>
                    <a:pt x="29616" y="581609"/>
                  </a:lnTo>
                  <a:lnTo>
                    <a:pt x="18087" y="579281"/>
                  </a:lnTo>
                  <a:lnTo>
                    <a:pt x="8674" y="572935"/>
                  </a:lnTo>
                  <a:lnTo>
                    <a:pt x="2327" y="563521"/>
                  </a:lnTo>
                  <a:lnTo>
                    <a:pt x="0" y="551992"/>
                  </a:lnTo>
                  <a:lnTo>
                    <a:pt x="0" y="29603"/>
                  </a:lnTo>
                  <a:lnTo>
                    <a:pt x="2327" y="18082"/>
                  </a:lnTo>
                  <a:lnTo>
                    <a:pt x="8674" y="8672"/>
                  </a:lnTo>
                  <a:lnTo>
                    <a:pt x="18087" y="2327"/>
                  </a:lnTo>
                  <a:lnTo>
                    <a:pt x="29616" y="0"/>
                  </a:lnTo>
                  <a:lnTo>
                    <a:pt x="4957267" y="0"/>
                  </a:lnTo>
                  <a:lnTo>
                    <a:pt x="4968788" y="2327"/>
                  </a:lnTo>
                  <a:lnTo>
                    <a:pt x="4978198" y="8672"/>
                  </a:lnTo>
                  <a:lnTo>
                    <a:pt x="4984543" y="18082"/>
                  </a:lnTo>
                  <a:lnTo>
                    <a:pt x="4986870" y="29603"/>
                  </a:lnTo>
                  <a:lnTo>
                    <a:pt x="4986870" y="551992"/>
                  </a:lnTo>
                  <a:lnTo>
                    <a:pt x="4984543" y="563521"/>
                  </a:lnTo>
                  <a:lnTo>
                    <a:pt x="4978198" y="572935"/>
                  </a:lnTo>
                  <a:lnTo>
                    <a:pt x="4968788" y="579281"/>
                  </a:lnTo>
                  <a:lnTo>
                    <a:pt x="4957267" y="5816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4048493" y="2573363"/>
            <a:ext cx="425192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How much pocket money was he given?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596319" y="615530"/>
            <a:ext cx="10939780" cy="5664200"/>
            <a:chOff x="596319" y="615530"/>
            <a:chExt cx="10939780" cy="5664200"/>
          </a:xfrm>
        </p:grpSpPr>
        <p:sp>
          <p:nvSpPr>
            <p:cNvPr id="28" name="object 28"/>
            <p:cNvSpPr/>
            <p:nvPr/>
          </p:nvSpPr>
          <p:spPr>
            <a:xfrm>
              <a:off x="9291637" y="5381828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5" y="558334"/>
                  </a:lnTo>
                  <a:lnTo>
                    <a:pt x="11163" y="570445"/>
                  </a:lnTo>
                  <a:lnTo>
                    <a:pt x="23274" y="578613"/>
                  </a:lnTo>
                  <a:lnTo>
                    <a:pt x="38100" y="581609"/>
                  </a:lnTo>
                  <a:lnTo>
                    <a:pt x="543509" y="581609"/>
                  </a:lnTo>
                  <a:lnTo>
                    <a:pt x="558334" y="578613"/>
                  </a:lnTo>
                  <a:lnTo>
                    <a:pt x="570445" y="570445"/>
                  </a:lnTo>
                  <a:lnTo>
                    <a:pt x="578613" y="558334"/>
                  </a:lnTo>
                  <a:lnTo>
                    <a:pt x="581609" y="543509"/>
                  </a:lnTo>
                  <a:lnTo>
                    <a:pt x="581609" y="38099"/>
                  </a:lnTo>
                  <a:lnTo>
                    <a:pt x="578613" y="23274"/>
                  </a:lnTo>
                  <a:lnTo>
                    <a:pt x="570445" y="11163"/>
                  </a:lnTo>
                  <a:lnTo>
                    <a:pt x="558334" y="2995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609"/>
                  </a:moveTo>
                  <a:lnTo>
                    <a:pt x="38100" y="581609"/>
                  </a:lnTo>
                  <a:lnTo>
                    <a:pt x="23274" y="578613"/>
                  </a:lnTo>
                  <a:lnTo>
                    <a:pt x="11163" y="570445"/>
                  </a:lnTo>
                  <a:lnTo>
                    <a:pt x="2995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5"/>
                  </a:lnTo>
                  <a:lnTo>
                    <a:pt x="570445" y="11163"/>
                  </a:lnTo>
                  <a:lnTo>
                    <a:pt x="578613" y="23274"/>
                  </a:lnTo>
                  <a:lnTo>
                    <a:pt x="581609" y="38099"/>
                  </a:lnTo>
                  <a:lnTo>
                    <a:pt x="581609" y="543509"/>
                  </a:lnTo>
                  <a:lnTo>
                    <a:pt x="578613" y="558334"/>
                  </a:lnTo>
                  <a:lnTo>
                    <a:pt x="570445" y="570445"/>
                  </a:lnTo>
                  <a:lnTo>
                    <a:pt x="558334" y="578613"/>
                  </a:lnTo>
                  <a:lnTo>
                    <a:pt x="543509" y="581609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737995" y="643810"/>
            <a:ext cx="6738254" cy="1220846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  <a:tabLst>
                <a:tab pos="65405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22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James is given some pocket money.</a:t>
            </a:r>
          </a:p>
          <a:p>
            <a:pPr marL="654050" marR="5080">
              <a:lnSpc>
                <a:spcPts val="3120"/>
              </a:lnSpc>
              <a:spcBef>
                <a:spcPts val="105"/>
              </a:spcBef>
            </a:pP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He buys </a:t>
            </a:r>
            <a:r>
              <a:rPr u="heavy" dirty="0">
                <a:solidFill>
                  <a:srgbClr val="40404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</a:rPr>
              <a:t>three tubes of paint and two paintbrushes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. He has </a:t>
            </a:r>
            <a:r>
              <a:rPr u="heavy" dirty="0">
                <a:solidFill>
                  <a:srgbClr val="40404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</a:rPr>
              <a:t>one-quarter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 of his money left.</a:t>
            </a:r>
          </a:p>
        </p:txBody>
      </p:sp>
      <p:grpSp>
        <p:nvGrpSpPr>
          <p:cNvPr id="32" name="object 32"/>
          <p:cNvGrpSpPr/>
          <p:nvPr/>
        </p:nvGrpSpPr>
        <p:grpSpPr>
          <a:xfrm>
            <a:off x="7644586" y="1668830"/>
            <a:ext cx="1457325" cy="662940"/>
            <a:chOff x="7644586" y="1668830"/>
            <a:chExt cx="1457325" cy="662940"/>
          </a:xfrm>
        </p:grpSpPr>
        <p:sp>
          <p:nvSpPr>
            <p:cNvPr id="33" name="object 33"/>
            <p:cNvSpPr/>
            <p:nvPr/>
          </p:nvSpPr>
          <p:spPr>
            <a:xfrm>
              <a:off x="7650936" y="1675180"/>
              <a:ext cx="1444625" cy="650240"/>
            </a:xfrm>
            <a:custGeom>
              <a:avLst/>
              <a:gdLst/>
              <a:ahLst/>
              <a:cxnLst/>
              <a:rect l="l" t="t" r="r" b="b"/>
              <a:pathLst>
                <a:path w="1444625" h="650239">
                  <a:moveTo>
                    <a:pt x="1402143" y="0"/>
                  </a:moveTo>
                  <a:lnTo>
                    <a:pt x="42303" y="0"/>
                  </a:lnTo>
                  <a:lnTo>
                    <a:pt x="25835" y="3323"/>
                  </a:lnTo>
                  <a:lnTo>
                    <a:pt x="12388" y="12388"/>
                  </a:lnTo>
                  <a:lnTo>
                    <a:pt x="3323" y="25835"/>
                  </a:lnTo>
                  <a:lnTo>
                    <a:pt x="0" y="42303"/>
                  </a:lnTo>
                  <a:lnTo>
                    <a:pt x="0" y="607517"/>
                  </a:lnTo>
                  <a:lnTo>
                    <a:pt x="3323" y="623985"/>
                  </a:lnTo>
                  <a:lnTo>
                    <a:pt x="12388" y="637432"/>
                  </a:lnTo>
                  <a:lnTo>
                    <a:pt x="25835" y="646497"/>
                  </a:lnTo>
                  <a:lnTo>
                    <a:pt x="42303" y="649820"/>
                  </a:lnTo>
                  <a:lnTo>
                    <a:pt x="1402143" y="649820"/>
                  </a:lnTo>
                  <a:lnTo>
                    <a:pt x="1418611" y="646497"/>
                  </a:lnTo>
                  <a:lnTo>
                    <a:pt x="1432058" y="637432"/>
                  </a:lnTo>
                  <a:lnTo>
                    <a:pt x="1441123" y="623985"/>
                  </a:lnTo>
                  <a:lnTo>
                    <a:pt x="1444447" y="607517"/>
                  </a:lnTo>
                  <a:lnTo>
                    <a:pt x="1444447" y="42303"/>
                  </a:lnTo>
                  <a:lnTo>
                    <a:pt x="1441123" y="25835"/>
                  </a:lnTo>
                  <a:lnTo>
                    <a:pt x="1432058" y="12388"/>
                  </a:lnTo>
                  <a:lnTo>
                    <a:pt x="1418611" y="3323"/>
                  </a:lnTo>
                  <a:lnTo>
                    <a:pt x="1402143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650936" y="1675180"/>
              <a:ext cx="1444625" cy="650240"/>
            </a:xfrm>
            <a:custGeom>
              <a:avLst/>
              <a:gdLst/>
              <a:ahLst/>
              <a:cxnLst/>
              <a:rect l="l" t="t" r="r" b="b"/>
              <a:pathLst>
                <a:path w="1444625" h="650239">
                  <a:moveTo>
                    <a:pt x="1402143" y="649820"/>
                  </a:moveTo>
                  <a:lnTo>
                    <a:pt x="42303" y="649820"/>
                  </a:lnTo>
                  <a:lnTo>
                    <a:pt x="25835" y="646497"/>
                  </a:lnTo>
                  <a:lnTo>
                    <a:pt x="12388" y="637432"/>
                  </a:lnTo>
                  <a:lnTo>
                    <a:pt x="3323" y="623985"/>
                  </a:lnTo>
                  <a:lnTo>
                    <a:pt x="0" y="607517"/>
                  </a:lnTo>
                  <a:lnTo>
                    <a:pt x="0" y="42303"/>
                  </a:lnTo>
                  <a:lnTo>
                    <a:pt x="3323" y="25835"/>
                  </a:lnTo>
                  <a:lnTo>
                    <a:pt x="12388" y="12388"/>
                  </a:lnTo>
                  <a:lnTo>
                    <a:pt x="25835" y="3323"/>
                  </a:lnTo>
                  <a:lnTo>
                    <a:pt x="42303" y="0"/>
                  </a:lnTo>
                  <a:lnTo>
                    <a:pt x="1402143" y="0"/>
                  </a:lnTo>
                  <a:lnTo>
                    <a:pt x="1418611" y="3323"/>
                  </a:lnTo>
                  <a:lnTo>
                    <a:pt x="1432058" y="12388"/>
                  </a:lnTo>
                  <a:lnTo>
                    <a:pt x="1441123" y="25835"/>
                  </a:lnTo>
                  <a:lnTo>
                    <a:pt x="1444447" y="42303"/>
                  </a:lnTo>
                  <a:lnTo>
                    <a:pt x="1444447" y="607517"/>
                  </a:lnTo>
                  <a:lnTo>
                    <a:pt x="1441123" y="623985"/>
                  </a:lnTo>
                  <a:lnTo>
                    <a:pt x="1432058" y="637432"/>
                  </a:lnTo>
                  <a:lnTo>
                    <a:pt x="1418611" y="646497"/>
                  </a:lnTo>
                  <a:lnTo>
                    <a:pt x="1402143" y="649820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9468484" y="1668830"/>
            <a:ext cx="1457325" cy="662940"/>
            <a:chOff x="9468484" y="1668830"/>
            <a:chExt cx="1457325" cy="662940"/>
          </a:xfrm>
        </p:grpSpPr>
        <p:sp>
          <p:nvSpPr>
            <p:cNvPr id="37" name="object 37"/>
            <p:cNvSpPr/>
            <p:nvPr/>
          </p:nvSpPr>
          <p:spPr>
            <a:xfrm>
              <a:off x="9474834" y="1675180"/>
              <a:ext cx="1444625" cy="650240"/>
            </a:xfrm>
            <a:custGeom>
              <a:avLst/>
              <a:gdLst/>
              <a:ahLst/>
              <a:cxnLst/>
              <a:rect l="l" t="t" r="r" b="b"/>
              <a:pathLst>
                <a:path w="1444625" h="650239">
                  <a:moveTo>
                    <a:pt x="1402130" y="0"/>
                  </a:moveTo>
                  <a:lnTo>
                    <a:pt x="42290" y="0"/>
                  </a:lnTo>
                  <a:lnTo>
                    <a:pt x="25830" y="3323"/>
                  </a:lnTo>
                  <a:lnTo>
                    <a:pt x="12387" y="12388"/>
                  </a:lnTo>
                  <a:lnTo>
                    <a:pt x="3323" y="25835"/>
                  </a:lnTo>
                  <a:lnTo>
                    <a:pt x="0" y="42303"/>
                  </a:lnTo>
                  <a:lnTo>
                    <a:pt x="0" y="607517"/>
                  </a:lnTo>
                  <a:lnTo>
                    <a:pt x="3323" y="623985"/>
                  </a:lnTo>
                  <a:lnTo>
                    <a:pt x="12387" y="637432"/>
                  </a:lnTo>
                  <a:lnTo>
                    <a:pt x="25830" y="646497"/>
                  </a:lnTo>
                  <a:lnTo>
                    <a:pt x="42290" y="649820"/>
                  </a:lnTo>
                  <a:lnTo>
                    <a:pt x="1402130" y="649820"/>
                  </a:lnTo>
                  <a:lnTo>
                    <a:pt x="1418599" y="646497"/>
                  </a:lnTo>
                  <a:lnTo>
                    <a:pt x="1432045" y="637432"/>
                  </a:lnTo>
                  <a:lnTo>
                    <a:pt x="1441110" y="623985"/>
                  </a:lnTo>
                  <a:lnTo>
                    <a:pt x="1444434" y="607517"/>
                  </a:lnTo>
                  <a:lnTo>
                    <a:pt x="1444434" y="42303"/>
                  </a:lnTo>
                  <a:lnTo>
                    <a:pt x="1441110" y="25835"/>
                  </a:lnTo>
                  <a:lnTo>
                    <a:pt x="1432045" y="12388"/>
                  </a:lnTo>
                  <a:lnTo>
                    <a:pt x="1418599" y="3323"/>
                  </a:lnTo>
                  <a:lnTo>
                    <a:pt x="140213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9474834" y="1675180"/>
              <a:ext cx="1444625" cy="650240"/>
            </a:xfrm>
            <a:custGeom>
              <a:avLst/>
              <a:gdLst/>
              <a:ahLst/>
              <a:cxnLst/>
              <a:rect l="l" t="t" r="r" b="b"/>
              <a:pathLst>
                <a:path w="1444625" h="650239">
                  <a:moveTo>
                    <a:pt x="1402130" y="649820"/>
                  </a:moveTo>
                  <a:lnTo>
                    <a:pt x="42290" y="649820"/>
                  </a:lnTo>
                  <a:lnTo>
                    <a:pt x="25830" y="646497"/>
                  </a:lnTo>
                  <a:lnTo>
                    <a:pt x="12387" y="637432"/>
                  </a:lnTo>
                  <a:lnTo>
                    <a:pt x="3323" y="623985"/>
                  </a:lnTo>
                  <a:lnTo>
                    <a:pt x="0" y="607517"/>
                  </a:lnTo>
                  <a:lnTo>
                    <a:pt x="0" y="42303"/>
                  </a:lnTo>
                  <a:lnTo>
                    <a:pt x="3323" y="25835"/>
                  </a:lnTo>
                  <a:lnTo>
                    <a:pt x="12387" y="12388"/>
                  </a:lnTo>
                  <a:lnTo>
                    <a:pt x="25830" y="3323"/>
                  </a:lnTo>
                  <a:lnTo>
                    <a:pt x="42290" y="0"/>
                  </a:lnTo>
                  <a:lnTo>
                    <a:pt x="1402130" y="0"/>
                  </a:lnTo>
                  <a:lnTo>
                    <a:pt x="1418599" y="3323"/>
                  </a:lnTo>
                  <a:lnTo>
                    <a:pt x="1432045" y="12388"/>
                  </a:lnTo>
                  <a:lnTo>
                    <a:pt x="1441110" y="25835"/>
                  </a:lnTo>
                  <a:lnTo>
                    <a:pt x="1444434" y="42303"/>
                  </a:lnTo>
                  <a:lnTo>
                    <a:pt x="1444434" y="607517"/>
                  </a:lnTo>
                  <a:lnTo>
                    <a:pt x="1441110" y="623985"/>
                  </a:lnTo>
                  <a:lnTo>
                    <a:pt x="1432045" y="637432"/>
                  </a:lnTo>
                  <a:lnTo>
                    <a:pt x="1418599" y="646497"/>
                  </a:lnTo>
                  <a:lnTo>
                    <a:pt x="1402130" y="649820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8142833" y="517651"/>
            <a:ext cx="2159635" cy="1226185"/>
            <a:chOff x="8142833" y="517651"/>
            <a:chExt cx="2159635" cy="1226185"/>
          </a:xfrm>
        </p:grpSpPr>
        <p:pic>
          <p:nvPicPr>
            <p:cNvPr id="41" name="object 4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195491" y="529335"/>
              <a:ext cx="93283" cy="167766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10206088" y="936116"/>
              <a:ext cx="66675" cy="795020"/>
            </a:xfrm>
            <a:custGeom>
              <a:avLst/>
              <a:gdLst/>
              <a:ahLst/>
              <a:cxnLst/>
              <a:rect l="l" t="t" r="r" b="b"/>
              <a:pathLst>
                <a:path w="66675" h="795019">
                  <a:moveTo>
                    <a:pt x="34061" y="0"/>
                  </a:moveTo>
                  <a:lnTo>
                    <a:pt x="22806" y="172"/>
                  </a:lnTo>
                  <a:lnTo>
                    <a:pt x="15506" y="1377"/>
                  </a:lnTo>
                  <a:lnTo>
                    <a:pt x="8968" y="4650"/>
                  </a:lnTo>
                  <a:lnTo>
                    <a:pt x="0" y="11023"/>
                  </a:lnTo>
                  <a:lnTo>
                    <a:pt x="9702" y="771067"/>
                  </a:lnTo>
                  <a:lnTo>
                    <a:pt x="11645" y="780336"/>
                  </a:lnTo>
                  <a:lnTo>
                    <a:pt x="16729" y="787887"/>
                  </a:lnTo>
                  <a:lnTo>
                    <a:pt x="24208" y="792968"/>
                  </a:lnTo>
                  <a:lnTo>
                    <a:pt x="33337" y="794829"/>
                  </a:lnTo>
                  <a:lnTo>
                    <a:pt x="42466" y="792968"/>
                  </a:lnTo>
                  <a:lnTo>
                    <a:pt x="49945" y="787887"/>
                  </a:lnTo>
                  <a:lnTo>
                    <a:pt x="55029" y="780336"/>
                  </a:lnTo>
                  <a:lnTo>
                    <a:pt x="56972" y="771067"/>
                  </a:lnTo>
                  <a:lnTo>
                    <a:pt x="66662" y="11023"/>
                  </a:lnTo>
                  <a:lnTo>
                    <a:pt x="64249" y="9301"/>
                  </a:lnTo>
                  <a:lnTo>
                    <a:pt x="57510" y="5511"/>
                  </a:lnTo>
                  <a:lnTo>
                    <a:pt x="47197" y="1722"/>
                  </a:lnTo>
                  <a:lnTo>
                    <a:pt x="34061" y="0"/>
                  </a:lnTo>
                  <a:close/>
                </a:path>
              </a:pathLst>
            </a:custGeom>
            <a:solidFill>
              <a:srgbClr val="2E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0206088" y="691553"/>
              <a:ext cx="44450" cy="255904"/>
            </a:xfrm>
            <a:custGeom>
              <a:avLst/>
              <a:gdLst/>
              <a:ahLst/>
              <a:cxnLst/>
              <a:rect l="l" t="t" r="r" b="b"/>
              <a:pathLst>
                <a:path w="44450" h="255905">
                  <a:moveTo>
                    <a:pt x="37820" y="0"/>
                  </a:moveTo>
                  <a:lnTo>
                    <a:pt x="11023" y="0"/>
                  </a:lnTo>
                  <a:lnTo>
                    <a:pt x="0" y="255689"/>
                  </a:lnTo>
                  <a:lnTo>
                    <a:pt x="26911" y="255689"/>
                  </a:lnTo>
                  <a:lnTo>
                    <a:pt x="37007" y="247573"/>
                  </a:lnTo>
                  <a:lnTo>
                    <a:pt x="44437" y="5588"/>
                  </a:lnTo>
                  <a:lnTo>
                    <a:pt x="37820" y="0"/>
                  </a:lnTo>
                  <a:close/>
                </a:path>
              </a:pathLst>
            </a:custGeom>
            <a:solidFill>
              <a:srgbClr val="D2D2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0233850" y="691553"/>
              <a:ext cx="39370" cy="255904"/>
            </a:xfrm>
            <a:custGeom>
              <a:avLst/>
              <a:gdLst/>
              <a:ahLst/>
              <a:cxnLst/>
              <a:rect l="l" t="t" r="r" b="b"/>
              <a:pathLst>
                <a:path w="39370" h="255905">
                  <a:moveTo>
                    <a:pt x="29730" y="0"/>
                  </a:moveTo>
                  <a:lnTo>
                    <a:pt x="9131" y="0"/>
                  </a:lnTo>
                  <a:lnTo>
                    <a:pt x="0" y="255689"/>
                  </a:lnTo>
                  <a:lnTo>
                    <a:pt x="38900" y="255676"/>
                  </a:lnTo>
                  <a:lnTo>
                    <a:pt x="29730" y="0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0182352" y="517651"/>
              <a:ext cx="120014" cy="1226185"/>
            </a:xfrm>
            <a:custGeom>
              <a:avLst/>
              <a:gdLst/>
              <a:ahLst/>
              <a:cxnLst/>
              <a:rect l="l" t="t" r="r" b="b"/>
              <a:pathLst>
                <a:path w="120015" h="1226185">
                  <a:moveTo>
                    <a:pt x="84886" y="12827"/>
                  </a:moveTo>
                  <a:lnTo>
                    <a:pt x="24037" y="57164"/>
                  </a:lnTo>
                  <a:lnTo>
                    <a:pt x="6482" y="95880"/>
                  </a:lnTo>
                  <a:lnTo>
                    <a:pt x="0" y="134302"/>
                  </a:lnTo>
                  <a:lnTo>
                    <a:pt x="1478" y="149195"/>
                  </a:lnTo>
                  <a:lnTo>
                    <a:pt x="5667" y="162194"/>
                  </a:lnTo>
                  <a:lnTo>
                    <a:pt x="12451" y="173103"/>
                  </a:lnTo>
                  <a:lnTo>
                    <a:pt x="21716" y="181724"/>
                  </a:lnTo>
                  <a:lnTo>
                    <a:pt x="11047" y="429018"/>
                  </a:lnTo>
                  <a:lnTo>
                    <a:pt x="20736" y="1189520"/>
                  </a:lnTo>
                  <a:lnTo>
                    <a:pt x="43091" y="1223125"/>
                  </a:lnTo>
                  <a:lnTo>
                    <a:pt x="57073" y="1225981"/>
                  </a:lnTo>
                  <a:lnTo>
                    <a:pt x="71057" y="1223125"/>
                  </a:lnTo>
                  <a:lnTo>
                    <a:pt x="82561" y="1215339"/>
                  </a:lnTo>
                  <a:lnTo>
                    <a:pt x="83959" y="1213281"/>
                  </a:lnTo>
                  <a:lnTo>
                    <a:pt x="57073" y="1213281"/>
                  </a:lnTo>
                  <a:lnTo>
                    <a:pt x="47949" y="1211421"/>
                  </a:lnTo>
                  <a:lnTo>
                    <a:pt x="23738" y="429729"/>
                  </a:lnTo>
                  <a:lnTo>
                    <a:pt x="34636" y="176918"/>
                  </a:lnTo>
                  <a:lnTo>
                    <a:pt x="34734" y="174637"/>
                  </a:lnTo>
                  <a:lnTo>
                    <a:pt x="14918" y="150815"/>
                  </a:lnTo>
                  <a:lnTo>
                    <a:pt x="14807" y="114356"/>
                  </a:lnTo>
                  <a:lnTo>
                    <a:pt x="29568" y="73651"/>
                  </a:lnTo>
                  <a:lnTo>
                    <a:pt x="54365" y="37091"/>
                  </a:lnTo>
                  <a:lnTo>
                    <a:pt x="84366" y="13068"/>
                  </a:lnTo>
                  <a:lnTo>
                    <a:pt x="84886" y="12827"/>
                  </a:lnTo>
                  <a:close/>
                </a:path>
                <a:path w="120015" h="1226185">
                  <a:moveTo>
                    <a:pt x="103060" y="12827"/>
                  </a:moveTo>
                  <a:lnTo>
                    <a:pt x="88386" y="12827"/>
                  </a:lnTo>
                  <a:lnTo>
                    <a:pt x="90360" y="15138"/>
                  </a:lnTo>
                  <a:lnTo>
                    <a:pt x="90360" y="20218"/>
                  </a:lnTo>
                  <a:lnTo>
                    <a:pt x="89674" y="21907"/>
                  </a:lnTo>
                  <a:lnTo>
                    <a:pt x="88544" y="22999"/>
                  </a:lnTo>
                  <a:lnTo>
                    <a:pt x="83056" y="30265"/>
                  </a:lnTo>
                  <a:lnTo>
                    <a:pt x="78622" y="42759"/>
                  </a:lnTo>
                  <a:lnTo>
                    <a:pt x="79603" y="59670"/>
                  </a:lnTo>
                  <a:lnTo>
                    <a:pt x="90360" y="80187"/>
                  </a:lnTo>
                  <a:lnTo>
                    <a:pt x="102375" y="103558"/>
                  </a:lnTo>
                  <a:lnTo>
                    <a:pt x="106995" y="131533"/>
                  </a:lnTo>
                  <a:lnTo>
                    <a:pt x="101031" y="157633"/>
                  </a:lnTo>
                  <a:lnTo>
                    <a:pt x="81292" y="175374"/>
                  </a:lnTo>
                  <a:lnTo>
                    <a:pt x="90394" y="429018"/>
                  </a:lnTo>
                  <a:lnTo>
                    <a:pt x="80708" y="1189520"/>
                  </a:lnTo>
                  <a:lnTo>
                    <a:pt x="57073" y="1213281"/>
                  </a:lnTo>
                  <a:lnTo>
                    <a:pt x="83959" y="1213281"/>
                  </a:lnTo>
                  <a:lnTo>
                    <a:pt x="90404" y="1203800"/>
                  </a:lnTo>
                  <a:lnTo>
                    <a:pt x="93408" y="1189685"/>
                  </a:lnTo>
                  <a:lnTo>
                    <a:pt x="103111" y="429729"/>
                  </a:lnTo>
                  <a:lnTo>
                    <a:pt x="103098" y="429018"/>
                  </a:lnTo>
                  <a:lnTo>
                    <a:pt x="94272" y="182943"/>
                  </a:lnTo>
                  <a:lnTo>
                    <a:pt x="102117" y="176918"/>
                  </a:lnTo>
                  <a:lnTo>
                    <a:pt x="108604" y="169502"/>
                  </a:lnTo>
                  <a:lnTo>
                    <a:pt x="113670" y="160763"/>
                  </a:lnTo>
                  <a:lnTo>
                    <a:pt x="117244" y="150815"/>
                  </a:lnTo>
                  <a:lnTo>
                    <a:pt x="119694" y="129399"/>
                  </a:lnTo>
                  <a:lnTo>
                    <a:pt x="116822" y="107980"/>
                  </a:lnTo>
                  <a:lnTo>
                    <a:pt x="109952" y="88368"/>
                  </a:lnTo>
                  <a:lnTo>
                    <a:pt x="100393" y="72415"/>
                  </a:lnTo>
                  <a:lnTo>
                    <a:pt x="91821" y="56203"/>
                  </a:lnTo>
                  <a:lnTo>
                    <a:pt x="91263" y="43859"/>
                  </a:lnTo>
                  <a:lnTo>
                    <a:pt x="94508" y="35725"/>
                  </a:lnTo>
                  <a:lnTo>
                    <a:pt x="97345" y="32143"/>
                  </a:lnTo>
                  <a:lnTo>
                    <a:pt x="100977" y="28676"/>
                  </a:lnTo>
                  <a:lnTo>
                    <a:pt x="102981" y="23851"/>
                  </a:lnTo>
                  <a:lnTo>
                    <a:pt x="103060" y="12827"/>
                  </a:lnTo>
                  <a:close/>
                </a:path>
                <a:path w="120015" h="1226185">
                  <a:moveTo>
                    <a:pt x="88277" y="12700"/>
                  </a:moveTo>
                  <a:lnTo>
                    <a:pt x="85407" y="12700"/>
                  </a:lnTo>
                  <a:lnTo>
                    <a:pt x="84886" y="12827"/>
                  </a:lnTo>
                  <a:lnTo>
                    <a:pt x="88386" y="12827"/>
                  </a:lnTo>
                  <a:lnTo>
                    <a:pt x="88277" y="12700"/>
                  </a:lnTo>
                  <a:close/>
                </a:path>
                <a:path w="120015" h="1226185">
                  <a:moveTo>
                    <a:pt x="95364" y="0"/>
                  </a:moveTo>
                  <a:lnTo>
                    <a:pt x="83477" y="0"/>
                  </a:lnTo>
                  <a:lnTo>
                    <a:pt x="81089" y="546"/>
                  </a:lnTo>
                  <a:lnTo>
                    <a:pt x="78841" y="1638"/>
                  </a:lnTo>
                  <a:lnTo>
                    <a:pt x="64122" y="12700"/>
                  </a:lnTo>
                  <a:lnTo>
                    <a:pt x="103060" y="12700"/>
                  </a:lnTo>
                  <a:lnTo>
                    <a:pt x="103060" y="8254"/>
                  </a:lnTo>
                  <a:lnTo>
                    <a:pt x="95364" y="0"/>
                  </a:lnTo>
                  <a:close/>
                </a:path>
              </a:pathLst>
            </a:custGeom>
            <a:solidFill>
              <a:srgbClr val="202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8174304" y="1195870"/>
              <a:ext cx="544830" cy="501015"/>
            </a:xfrm>
            <a:custGeom>
              <a:avLst/>
              <a:gdLst/>
              <a:ahLst/>
              <a:cxnLst/>
              <a:rect l="l" t="t" r="r" b="b"/>
              <a:pathLst>
                <a:path w="544829" h="501014">
                  <a:moveTo>
                    <a:pt x="261454" y="0"/>
                  </a:moveTo>
                  <a:lnTo>
                    <a:pt x="166344" y="1448"/>
                  </a:lnTo>
                  <a:lnTo>
                    <a:pt x="117317" y="11585"/>
                  </a:lnTo>
                  <a:lnTo>
                    <a:pt x="98782" y="39101"/>
                  </a:lnTo>
                  <a:lnTo>
                    <a:pt x="95148" y="92684"/>
                  </a:lnTo>
                  <a:lnTo>
                    <a:pt x="0" y="500849"/>
                  </a:lnTo>
                  <a:lnTo>
                    <a:pt x="544690" y="500786"/>
                  </a:lnTo>
                  <a:lnTo>
                    <a:pt x="446570" y="90068"/>
                  </a:lnTo>
                  <a:lnTo>
                    <a:pt x="440773" y="75995"/>
                  </a:lnTo>
                  <a:lnTo>
                    <a:pt x="415686" y="45034"/>
                  </a:lnTo>
                  <a:lnTo>
                    <a:pt x="359762" y="14073"/>
                  </a:lnTo>
                  <a:lnTo>
                    <a:pt x="261454" y="0"/>
                  </a:lnTo>
                  <a:close/>
                </a:path>
              </a:pathLst>
            </a:custGeom>
            <a:solidFill>
              <a:srgbClr val="D0D0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8358289" y="665568"/>
              <a:ext cx="177165" cy="81280"/>
            </a:xfrm>
            <a:custGeom>
              <a:avLst/>
              <a:gdLst/>
              <a:ahLst/>
              <a:cxnLst/>
              <a:rect l="l" t="t" r="r" b="b"/>
              <a:pathLst>
                <a:path w="177165" h="81279">
                  <a:moveTo>
                    <a:pt x="176669" y="0"/>
                  </a:moveTo>
                  <a:lnTo>
                    <a:pt x="0" y="0"/>
                  </a:lnTo>
                  <a:lnTo>
                    <a:pt x="0" y="53390"/>
                  </a:lnTo>
                  <a:lnTo>
                    <a:pt x="14012" y="69367"/>
                  </a:lnTo>
                  <a:lnTo>
                    <a:pt x="27752" y="77571"/>
                  </a:lnTo>
                  <a:lnTo>
                    <a:pt x="49384" y="80594"/>
                  </a:lnTo>
                  <a:lnTo>
                    <a:pt x="87071" y="81026"/>
                  </a:lnTo>
                  <a:lnTo>
                    <a:pt x="128310" y="76708"/>
                  </a:lnTo>
                  <a:lnTo>
                    <a:pt x="156083" y="67208"/>
                  </a:lnTo>
                  <a:lnTo>
                    <a:pt x="171749" y="57708"/>
                  </a:lnTo>
                  <a:lnTo>
                    <a:pt x="176669" y="53390"/>
                  </a:lnTo>
                  <a:lnTo>
                    <a:pt x="176669" y="0"/>
                  </a:lnTo>
                  <a:close/>
                </a:path>
              </a:pathLst>
            </a:custGeom>
            <a:solidFill>
              <a:srgbClr val="7373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8358289" y="717118"/>
              <a:ext cx="177165" cy="103505"/>
            </a:xfrm>
            <a:custGeom>
              <a:avLst/>
              <a:gdLst/>
              <a:ahLst/>
              <a:cxnLst/>
              <a:rect l="l" t="t" r="r" b="b"/>
              <a:pathLst>
                <a:path w="177165" h="103505">
                  <a:moveTo>
                    <a:pt x="176669" y="0"/>
                  </a:moveTo>
                  <a:lnTo>
                    <a:pt x="0" y="0"/>
                  </a:lnTo>
                  <a:lnTo>
                    <a:pt x="0" y="103111"/>
                  </a:lnTo>
                  <a:lnTo>
                    <a:pt x="176669" y="103111"/>
                  </a:lnTo>
                  <a:lnTo>
                    <a:pt x="176669" y="0"/>
                  </a:lnTo>
                  <a:close/>
                </a:path>
              </a:pathLst>
            </a:custGeom>
            <a:solidFill>
              <a:srgbClr val="505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8218424" y="776046"/>
              <a:ext cx="456565" cy="220979"/>
            </a:xfrm>
            <a:custGeom>
              <a:avLst/>
              <a:gdLst/>
              <a:ahLst/>
              <a:cxnLst/>
              <a:rect l="l" t="t" r="r" b="b"/>
              <a:pathLst>
                <a:path w="456565" h="220980">
                  <a:moveTo>
                    <a:pt x="318770" y="0"/>
                  </a:moveTo>
                  <a:lnTo>
                    <a:pt x="137553" y="0"/>
                  </a:lnTo>
                  <a:lnTo>
                    <a:pt x="0" y="139280"/>
                  </a:lnTo>
                  <a:lnTo>
                    <a:pt x="33646" y="168490"/>
                  </a:lnTo>
                  <a:lnTo>
                    <a:pt x="76424" y="192512"/>
                  </a:lnTo>
                  <a:lnTo>
                    <a:pt x="137837" y="212562"/>
                  </a:lnTo>
                  <a:lnTo>
                    <a:pt x="218884" y="220954"/>
                  </a:lnTo>
                  <a:lnTo>
                    <a:pt x="301847" y="212564"/>
                  </a:lnTo>
                  <a:lnTo>
                    <a:pt x="367829" y="192516"/>
                  </a:lnTo>
                  <a:lnTo>
                    <a:pt x="416078" y="168496"/>
                  </a:lnTo>
                  <a:lnTo>
                    <a:pt x="445843" y="148189"/>
                  </a:lnTo>
                  <a:lnTo>
                    <a:pt x="456361" y="139242"/>
                  </a:lnTo>
                  <a:lnTo>
                    <a:pt x="318770" y="0"/>
                  </a:lnTo>
                  <a:close/>
                </a:path>
              </a:pathLst>
            </a:custGeom>
            <a:solidFill>
              <a:srgbClr val="D0D0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8181620" y="1240078"/>
              <a:ext cx="537845" cy="390525"/>
            </a:xfrm>
            <a:custGeom>
              <a:avLst/>
              <a:gdLst/>
              <a:ahLst/>
              <a:cxnLst/>
              <a:rect l="l" t="t" r="r" b="b"/>
              <a:pathLst>
                <a:path w="537845" h="390525">
                  <a:moveTo>
                    <a:pt x="154584" y="43942"/>
                  </a:moveTo>
                  <a:lnTo>
                    <a:pt x="86804" y="7353"/>
                  </a:lnTo>
                  <a:lnTo>
                    <a:pt x="25425" y="78841"/>
                  </a:lnTo>
                  <a:lnTo>
                    <a:pt x="0" y="390283"/>
                  </a:lnTo>
                  <a:lnTo>
                    <a:pt x="36372" y="380720"/>
                  </a:lnTo>
                  <a:lnTo>
                    <a:pt x="92481" y="346976"/>
                  </a:lnTo>
                  <a:lnTo>
                    <a:pt x="128930" y="285953"/>
                  </a:lnTo>
                  <a:lnTo>
                    <a:pt x="140703" y="242227"/>
                  </a:lnTo>
                  <a:lnTo>
                    <a:pt x="148653" y="188125"/>
                  </a:lnTo>
                  <a:lnTo>
                    <a:pt x="153162" y="122428"/>
                  </a:lnTo>
                  <a:lnTo>
                    <a:pt x="154584" y="43942"/>
                  </a:lnTo>
                  <a:close/>
                </a:path>
                <a:path w="537845" h="390525">
                  <a:moveTo>
                    <a:pt x="537375" y="390296"/>
                  </a:moveTo>
                  <a:lnTo>
                    <a:pt x="510717" y="76581"/>
                  </a:lnTo>
                  <a:lnTo>
                    <a:pt x="448805" y="0"/>
                  </a:lnTo>
                  <a:lnTo>
                    <a:pt x="375424" y="42824"/>
                  </a:lnTo>
                  <a:lnTo>
                    <a:pt x="377202" y="123634"/>
                  </a:lnTo>
                  <a:lnTo>
                    <a:pt x="382651" y="190563"/>
                  </a:lnTo>
                  <a:lnTo>
                    <a:pt x="391922" y="245046"/>
                  </a:lnTo>
                  <a:lnTo>
                    <a:pt x="405206" y="288518"/>
                  </a:lnTo>
                  <a:lnTo>
                    <a:pt x="444411" y="348068"/>
                  </a:lnTo>
                  <a:lnTo>
                    <a:pt x="501573" y="380644"/>
                  </a:lnTo>
                  <a:lnTo>
                    <a:pt x="537375" y="390296"/>
                  </a:lnTo>
                  <a:close/>
                </a:path>
              </a:pathLst>
            </a:custGeom>
            <a:solidFill>
              <a:srgbClr val="E3E3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8197266" y="909650"/>
              <a:ext cx="499109" cy="417830"/>
            </a:xfrm>
            <a:custGeom>
              <a:avLst/>
              <a:gdLst/>
              <a:ahLst/>
              <a:cxnLst/>
              <a:rect l="l" t="t" r="r" b="b"/>
              <a:pathLst>
                <a:path w="499109" h="417830">
                  <a:moveTo>
                    <a:pt x="480580" y="0"/>
                  </a:moveTo>
                  <a:lnTo>
                    <a:pt x="18224" y="0"/>
                  </a:lnTo>
                  <a:lnTo>
                    <a:pt x="15367" y="2743"/>
                  </a:lnTo>
                  <a:lnTo>
                    <a:pt x="0" y="413169"/>
                  </a:lnTo>
                  <a:lnTo>
                    <a:pt x="863" y="415048"/>
                  </a:lnTo>
                  <a:lnTo>
                    <a:pt x="3530" y="417271"/>
                  </a:lnTo>
                  <a:lnTo>
                    <a:pt x="4965" y="417779"/>
                  </a:lnTo>
                  <a:lnTo>
                    <a:pt x="6426" y="417779"/>
                  </a:lnTo>
                  <a:lnTo>
                    <a:pt x="55553" y="407984"/>
                  </a:lnTo>
                  <a:lnTo>
                    <a:pt x="103680" y="400471"/>
                  </a:lnTo>
                  <a:lnTo>
                    <a:pt x="152095" y="395088"/>
                  </a:lnTo>
                  <a:lnTo>
                    <a:pt x="200688" y="391849"/>
                  </a:lnTo>
                  <a:lnTo>
                    <a:pt x="249351" y="390766"/>
                  </a:lnTo>
                  <a:lnTo>
                    <a:pt x="298014" y="391849"/>
                  </a:lnTo>
                  <a:lnTo>
                    <a:pt x="346609" y="395088"/>
                  </a:lnTo>
                  <a:lnTo>
                    <a:pt x="395025" y="400471"/>
                  </a:lnTo>
                  <a:lnTo>
                    <a:pt x="443156" y="407984"/>
                  </a:lnTo>
                  <a:lnTo>
                    <a:pt x="492277" y="417779"/>
                  </a:lnTo>
                  <a:lnTo>
                    <a:pt x="493737" y="417779"/>
                  </a:lnTo>
                  <a:lnTo>
                    <a:pt x="495185" y="417271"/>
                  </a:lnTo>
                  <a:lnTo>
                    <a:pt x="497840" y="415048"/>
                  </a:lnTo>
                  <a:lnTo>
                    <a:pt x="498703" y="413169"/>
                  </a:lnTo>
                  <a:lnTo>
                    <a:pt x="483476" y="6388"/>
                  </a:lnTo>
                  <a:lnTo>
                    <a:pt x="483476" y="2882"/>
                  </a:lnTo>
                  <a:lnTo>
                    <a:pt x="480580" y="0"/>
                  </a:lnTo>
                  <a:close/>
                </a:path>
              </a:pathLst>
            </a:custGeom>
            <a:solidFill>
              <a:srgbClr val="8888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8190865" y="903300"/>
              <a:ext cx="511809" cy="430530"/>
            </a:xfrm>
            <a:custGeom>
              <a:avLst/>
              <a:gdLst/>
              <a:ahLst/>
              <a:cxnLst/>
              <a:rect l="l" t="t" r="r" b="b"/>
              <a:pathLst>
                <a:path w="511809" h="430530">
                  <a:moveTo>
                    <a:pt x="490308" y="0"/>
                  </a:moveTo>
                  <a:lnTo>
                    <a:pt x="21031" y="0"/>
                  </a:lnTo>
                  <a:lnTo>
                    <a:pt x="15290" y="5727"/>
                  </a:lnTo>
                  <a:lnTo>
                    <a:pt x="15290" y="12750"/>
                  </a:lnTo>
                  <a:lnTo>
                    <a:pt x="130" y="417779"/>
                  </a:lnTo>
                  <a:lnTo>
                    <a:pt x="24" y="420594"/>
                  </a:lnTo>
                  <a:lnTo>
                    <a:pt x="0" y="421259"/>
                  </a:lnTo>
                  <a:lnTo>
                    <a:pt x="1676" y="425043"/>
                  </a:lnTo>
                  <a:lnTo>
                    <a:pt x="7023" y="429463"/>
                  </a:lnTo>
                  <a:lnTo>
                    <a:pt x="9905" y="430479"/>
                  </a:lnTo>
                  <a:lnTo>
                    <a:pt x="14312" y="430479"/>
                  </a:lnTo>
                  <a:lnTo>
                    <a:pt x="15620" y="430174"/>
                  </a:lnTo>
                  <a:lnTo>
                    <a:pt x="63075" y="420594"/>
                  </a:lnTo>
                  <a:lnTo>
                    <a:pt x="81109" y="417779"/>
                  </a:lnTo>
                  <a:lnTo>
                    <a:pt x="12826" y="417779"/>
                  </a:lnTo>
                  <a:lnTo>
                    <a:pt x="27990" y="12750"/>
                  </a:lnTo>
                  <a:lnTo>
                    <a:pt x="496233" y="12750"/>
                  </a:lnTo>
                  <a:lnTo>
                    <a:pt x="495970" y="5727"/>
                  </a:lnTo>
                  <a:lnTo>
                    <a:pt x="495960" y="5448"/>
                  </a:lnTo>
                  <a:lnTo>
                    <a:pt x="490308" y="0"/>
                  </a:lnTo>
                  <a:close/>
                </a:path>
                <a:path w="511809" h="430530">
                  <a:moveTo>
                    <a:pt x="421153" y="403479"/>
                  </a:moveTo>
                  <a:lnTo>
                    <a:pt x="255739" y="403479"/>
                  </a:lnTo>
                  <a:lnTo>
                    <a:pt x="304127" y="404554"/>
                  </a:lnTo>
                  <a:lnTo>
                    <a:pt x="352443" y="407773"/>
                  </a:lnTo>
                  <a:lnTo>
                    <a:pt x="400582" y="413124"/>
                  </a:lnTo>
                  <a:lnTo>
                    <a:pt x="448436" y="420594"/>
                  </a:lnTo>
                  <a:lnTo>
                    <a:pt x="495896" y="430174"/>
                  </a:lnTo>
                  <a:lnTo>
                    <a:pt x="497205" y="430479"/>
                  </a:lnTo>
                  <a:lnTo>
                    <a:pt x="501611" y="430479"/>
                  </a:lnTo>
                  <a:lnTo>
                    <a:pt x="504482" y="429463"/>
                  </a:lnTo>
                  <a:lnTo>
                    <a:pt x="509828" y="425043"/>
                  </a:lnTo>
                  <a:lnTo>
                    <a:pt x="511517" y="421259"/>
                  </a:lnTo>
                  <a:lnTo>
                    <a:pt x="511493" y="420594"/>
                  </a:lnTo>
                  <a:lnTo>
                    <a:pt x="511387" y="417779"/>
                  </a:lnTo>
                  <a:lnTo>
                    <a:pt x="498678" y="417779"/>
                  </a:lnTo>
                  <a:lnTo>
                    <a:pt x="450514" y="408060"/>
                  </a:lnTo>
                  <a:lnTo>
                    <a:pt x="421153" y="403479"/>
                  </a:lnTo>
                  <a:close/>
                </a:path>
                <a:path w="511809" h="430530">
                  <a:moveTo>
                    <a:pt x="255739" y="390779"/>
                  </a:moveTo>
                  <a:lnTo>
                    <a:pt x="206876" y="391859"/>
                  </a:lnTo>
                  <a:lnTo>
                    <a:pt x="158084" y="395100"/>
                  </a:lnTo>
                  <a:lnTo>
                    <a:pt x="109431" y="400500"/>
                  </a:lnTo>
                  <a:lnTo>
                    <a:pt x="60988" y="408060"/>
                  </a:lnTo>
                  <a:lnTo>
                    <a:pt x="12826" y="417779"/>
                  </a:lnTo>
                  <a:lnTo>
                    <a:pt x="81109" y="417779"/>
                  </a:lnTo>
                  <a:lnTo>
                    <a:pt x="110923" y="413124"/>
                  </a:lnTo>
                  <a:lnTo>
                    <a:pt x="159056" y="407773"/>
                  </a:lnTo>
                  <a:lnTo>
                    <a:pt x="207364" y="404554"/>
                  </a:lnTo>
                  <a:lnTo>
                    <a:pt x="255739" y="403479"/>
                  </a:lnTo>
                  <a:lnTo>
                    <a:pt x="421153" y="403479"/>
                  </a:lnTo>
                  <a:lnTo>
                    <a:pt x="402068" y="400500"/>
                  </a:lnTo>
                  <a:lnTo>
                    <a:pt x="353410" y="395100"/>
                  </a:lnTo>
                  <a:lnTo>
                    <a:pt x="304610" y="391859"/>
                  </a:lnTo>
                  <a:lnTo>
                    <a:pt x="255739" y="390779"/>
                  </a:lnTo>
                  <a:close/>
                </a:path>
                <a:path w="511809" h="430530">
                  <a:moveTo>
                    <a:pt x="496233" y="12750"/>
                  </a:moveTo>
                  <a:lnTo>
                    <a:pt x="483478" y="12750"/>
                  </a:lnTo>
                  <a:lnTo>
                    <a:pt x="498678" y="417779"/>
                  </a:lnTo>
                  <a:lnTo>
                    <a:pt x="511387" y="417779"/>
                  </a:lnTo>
                  <a:lnTo>
                    <a:pt x="496233" y="12750"/>
                  </a:lnTo>
                  <a:close/>
                </a:path>
              </a:pathLst>
            </a:custGeom>
            <a:solidFill>
              <a:srgbClr val="202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8149183" y="1623923"/>
              <a:ext cx="596265" cy="102870"/>
            </a:xfrm>
            <a:custGeom>
              <a:avLst/>
              <a:gdLst/>
              <a:ahLst/>
              <a:cxnLst/>
              <a:rect l="l" t="t" r="r" b="b"/>
              <a:pathLst>
                <a:path w="596265" h="102869">
                  <a:moveTo>
                    <a:pt x="593331" y="0"/>
                  </a:moveTo>
                  <a:lnTo>
                    <a:pt x="2844" y="0"/>
                  </a:lnTo>
                  <a:lnTo>
                    <a:pt x="0" y="2832"/>
                  </a:lnTo>
                  <a:lnTo>
                    <a:pt x="0" y="99669"/>
                  </a:lnTo>
                  <a:lnTo>
                    <a:pt x="2844" y="102514"/>
                  </a:lnTo>
                  <a:lnTo>
                    <a:pt x="6350" y="102514"/>
                  </a:lnTo>
                  <a:lnTo>
                    <a:pt x="593331" y="102514"/>
                  </a:lnTo>
                  <a:lnTo>
                    <a:pt x="596163" y="99669"/>
                  </a:lnTo>
                  <a:lnTo>
                    <a:pt x="596163" y="2832"/>
                  </a:lnTo>
                  <a:lnTo>
                    <a:pt x="593331" y="0"/>
                  </a:lnTo>
                  <a:close/>
                </a:path>
              </a:pathLst>
            </a:custGeom>
            <a:solidFill>
              <a:srgbClr val="7373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142846" y="1617573"/>
              <a:ext cx="608965" cy="115570"/>
            </a:xfrm>
            <a:custGeom>
              <a:avLst/>
              <a:gdLst/>
              <a:ahLst/>
              <a:cxnLst/>
              <a:rect l="l" t="t" r="r" b="b"/>
              <a:pathLst>
                <a:path w="608965" h="115569">
                  <a:moveTo>
                    <a:pt x="599541" y="0"/>
                  </a:moveTo>
                  <a:lnTo>
                    <a:pt x="5676" y="0"/>
                  </a:lnTo>
                  <a:lnTo>
                    <a:pt x="0" y="5689"/>
                  </a:lnTo>
                  <a:lnTo>
                    <a:pt x="0" y="105892"/>
                  </a:lnTo>
                  <a:lnTo>
                    <a:pt x="1333" y="109118"/>
                  </a:lnTo>
                  <a:lnTo>
                    <a:pt x="6096" y="113880"/>
                  </a:lnTo>
                  <a:lnTo>
                    <a:pt x="9321" y="115214"/>
                  </a:lnTo>
                  <a:lnTo>
                    <a:pt x="603186" y="115214"/>
                  </a:lnTo>
                  <a:lnTo>
                    <a:pt x="608863" y="109524"/>
                  </a:lnTo>
                  <a:lnTo>
                    <a:pt x="608863" y="102514"/>
                  </a:lnTo>
                  <a:lnTo>
                    <a:pt x="12700" y="102514"/>
                  </a:lnTo>
                  <a:lnTo>
                    <a:pt x="12700" y="12699"/>
                  </a:lnTo>
                  <a:lnTo>
                    <a:pt x="608863" y="12699"/>
                  </a:lnTo>
                  <a:lnTo>
                    <a:pt x="608863" y="9321"/>
                  </a:lnTo>
                  <a:lnTo>
                    <a:pt x="607529" y="6096"/>
                  </a:lnTo>
                  <a:lnTo>
                    <a:pt x="602767" y="1333"/>
                  </a:lnTo>
                  <a:lnTo>
                    <a:pt x="599541" y="0"/>
                  </a:lnTo>
                  <a:close/>
                </a:path>
                <a:path w="608965" h="115569">
                  <a:moveTo>
                    <a:pt x="608863" y="12699"/>
                  </a:moveTo>
                  <a:lnTo>
                    <a:pt x="596163" y="12699"/>
                  </a:lnTo>
                  <a:lnTo>
                    <a:pt x="596163" y="102514"/>
                  </a:lnTo>
                  <a:lnTo>
                    <a:pt x="608863" y="102514"/>
                  </a:lnTo>
                  <a:lnTo>
                    <a:pt x="608863" y="12699"/>
                  </a:lnTo>
                  <a:close/>
                </a:path>
              </a:pathLst>
            </a:custGeom>
            <a:solidFill>
              <a:srgbClr val="202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8300415" y="578205"/>
              <a:ext cx="292735" cy="123189"/>
            </a:xfrm>
            <a:custGeom>
              <a:avLst/>
              <a:gdLst/>
              <a:ahLst/>
              <a:cxnLst/>
              <a:rect l="l" t="t" r="r" b="b"/>
              <a:pathLst>
                <a:path w="292734" h="123190">
                  <a:moveTo>
                    <a:pt x="289585" y="0"/>
                  </a:moveTo>
                  <a:lnTo>
                    <a:pt x="2844" y="0"/>
                  </a:lnTo>
                  <a:lnTo>
                    <a:pt x="0" y="2832"/>
                  </a:lnTo>
                  <a:lnTo>
                    <a:pt x="0" y="120332"/>
                  </a:lnTo>
                  <a:lnTo>
                    <a:pt x="2844" y="123177"/>
                  </a:lnTo>
                  <a:lnTo>
                    <a:pt x="6350" y="123177"/>
                  </a:lnTo>
                  <a:lnTo>
                    <a:pt x="289585" y="123177"/>
                  </a:lnTo>
                  <a:lnTo>
                    <a:pt x="292417" y="120332"/>
                  </a:lnTo>
                  <a:lnTo>
                    <a:pt x="292417" y="2832"/>
                  </a:lnTo>
                  <a:lnTo>
                    <a:pt x="289585" y="0"/>
                  </a:lnTo>
                  <a:close/>
                </a:path>
              </a:pathLst>
            </a:custGeom>
            <a:solidFill>
              <a:srgbClr val="4D4D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294065" y="571855"/>
              <a:ext cx="305435" cy="135890"/>
            </a:xfrm>
            <a:custGeom>
              <a:avLst/>
              <a:gdLst/>
              <a:ahLst/>
              <a:cxnLst/>
              <a:rect l="l" t="t" r="r" b="b"/>
              <a:pathLst>
                <a:path w="305434" h="135890">
                  <a:moveTo>
                    <a:pt x="299440" y="0"/>
                  </a:moveTo>
                  <a:lnTo>
                    <a:pt x="5676" y="0"/>
                  </a:lnTo>
                  <a:lnTo>
                    <a:pt x="0" y="5676"/>
                  </a:lnTo>
                  <a:lnTo>
                    <a:pt x="0" y="130187"/>
                  </a:lnTo>
                  <a:lnTo>
                    <a:pt x="5676" y="135877"/>
                  </a:lnTo>
                  <a:lnTo>
                    <a:pt x="299440" y="135877"/>
                  </a:lnTo>
                  <a:lnTo>
                    <a:pt x="305117" y="130187"/>
                  </a:lnTo>
                  <a:lnTo>
                    <a:pt x="305117" y="123177"/>
                  </a:lnTo>
                  <a:lnTo>
                    <a:pt x="12699" y="123177"/>
                  </a:lnTo>
                  <a:lnTo>
                    <a:pt x="12699" y="12700"/>
                  </a:lnTo>
                  <a:lnTo>
                    <a:pt x="305117" y="12700"/>
                  </a:lnTo>
                  <a:lnTo>
                    <a:pt x="305117" y="5676"/>
                  </a:lnTo>
                  <a:lnTo>
                    <a:pt x="299440" y="0"/>
                  </a:lnTo>
                  <a:close/>
                </a:path>
                <a:path w="305434" h="135890">
                  <a:moveTo>
                    <a:pt x="305117" y="12700"/>
                  </a:moveTo>
                  <a:lnTo>
                    <a:pt x="292417" y="12700"/>
                  </a:lnTo>
                  <a:lnTo>
                    <a:pt x="292417" y="123177"/>
                  </a:lnTo>
                  <a:lnTo>
                    <a:pt x="305117" y="123177"/>
                  </a:lnTo>
                  <a:lnTo>
                    <a:pt x="305117" y="12700"/>
                  </a:lnTo>
                  <a:close/>
                </a:path>
              </a:pathLst>
            </a:custGeom>
            <a:solidFill>
              <a:srgbClr val="202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8142833" y="571855"/>
              <a:ext cx="608965" cy="1161415"/>
            </a:xfrm>
            <a:custGeom>
              <a:avLst/>
              <a:gdLst/>
              <a:ahLst/>
              <a:cxnLst/>
              <a:rect l="l" t="t" r="r" b="b"/>
              <a:pathLst>
                <a:path w="608965" h="1161414">
                  <a:moveTo>
                    <a:pt x="450672" y="0"/>
                  </a:moveTo>
                  <a:lnTo>
                    <a:pt x="156908" y="0"/>
                  </a:lnTo>
                  <a:lnTo>
                    <a:pt x="151231" y="5676"/>
                  </a:lnTo>
                  <a:lnTo>
                    <a:pt x="151231" y="130187"/>
                  </a:lnTo>
                  <a:lnTo>
                    <a:pt x="156908" y="135877"/>
                  </a:lnTo>
                  <a:lnTo>
                    <a:pt x="202742" y="135877"/>
                  </a:lnTo>
                  <a:lnTo>
                    <a:pt x="202680" y="196710"/>
                  </a:lnTo>
                  <a:lnTo>
                    <a:pt x="66662" y="334416"/>
                  </a:lnTo>
                  <a:lnTo>
                    <a:pt x="63449" y="337616"/>
                  </a:lnTo>
                  <a:lnTo>
                    <a:pt x="62255" y="342188"/>
                  </a:lnTo>
                  <a:lnTo>
                    <a:pt x="63245" y="346392"/>
                  </a:lnTo>
                  <a:lnTo>
                    <a:pt x="48178" y="748550"/>
                  </a:lnTo>
                  <a:lnTo>
                    <a:pt x="48069" y="751687"/>
                  </a:lnTo>
                  <a:lnTo>
                    <a:pt x="48971" y="754507"/>
                  </a:lnTo>
                  <a:lnTo>
                    <a:pt x="50685" y="756805"/>
                  </a:lnTo>
                  <a:lnTo>
                    <a:pt x="27089" y="1045718"/>
                  </a:lnTo>
                  <a:lnTo>
                    <a:pt x="5689" y="1045718"/>
                  </a:lnTo>
                  <a:lnTo>
                    <a:pt x="0" y="1051407"/>
                  </a:lnTo>
                  <a:lnTo>
                    <a:pt x="0" y="1151610"/>
                  </a:lnTo>
                  <a:lnTo>
                    <a:pt x="1346" y="1154836"/>
                  </a:lnTo>
                  <a:lnTo>
                    <a:pt x="6108" y="1159598"/>
                  </a:lnTo>
                  <a:lnTo>
                    <a:pt x="9334" y="1160932"/>
                  </a:lnTo>
                  <a:lnTo>
                    <a:pt x="599541" y="1160932"/>
                  </a:lnTo>
                  <a:lnTo>
                    <a:pt x="602767" y="1159598"/>
                  </a:lnTo>
                  <a:lnTo>
                    <a:pt x="607542" y="1154836"/>
                  </a:lnTo>
                  <a:lnTo>
                    <a:pt x="608870" y="1151610"/>
                  </a:lnTo>
                  <a:lnTo>
                    <a:pt x="608876" y="1148232"/>
                  </a:lnTo>
                  <a:lnTo>
                    <a:pt x="12699" y="1148232"/>
                  </a:lnTo>
                  <a:lnTo>
                    <a:pt x="12699" y="1058418"/>
                  </a:lnTo>
                  <a:lnTo>
                    <a:pt x="38785" y="1058418"/>
                  </a:lnTo>
                  <a:lnTo>
                    <a:pt x="64029" y="749223"/>
                  </a:lnTo>
                  <a:lnTo>
                    <a:pt x="60858" y="749223"/>
                  </a:lnTo>
                  <a:lnTo>
                    <a:pt x="75939" y="346392"/>
                  </a:lnTo>
                  <a:lnTo>
                    <a:pt x="76024" y="344144"/>
                  </a:lnTo>
                  <a:lnTo>
                    <a:pt x="76161" y="344144"/>
                  </a:lnTo>
                  <a:lnTo>
                    <a:pt x="75945" y="343877"/>
                  </a:lnTo>
                  <a:lnTo>
                    <a:pt x="75615" y="343522"/>
                  </a:lnTo>
                  <a:lnTo>
                    <a:pt x="213156" y="204190"/>
                  </a:lnTo>
                  <a:lnTo>
                    <a:pt x="215442" y="204190"/>
                  </a:lnTo>
                  <a:lnTo>
                    <a:pt x="215442" y="123177"/>
                  </a:lnTo>
                  <a:lnTo>
                    <a:pt x="163931" y="123177"/>
                  </a:lnTo>
                  <a:lnTo>
                    <a:pt x="163931" y="12700"/>
                  </a:lnTo>
                  <a:lnTo>
                    <a:pt x="456349" y="12700"/>
                  </a:lnTo>
                  <a:lnTo>
                    <a:pt x="456349" y="5676"/>
                  </a:lnTo>
                  <a:lnTo>
                    <a:pt x="450672" y="0"/>
                  </a:lnTo>
                  <a:close/>
                </a:path>
                <a:path w="608965" h="1161414">
                  <a:moveTo>
                    <a:pt x="456349" y="12700"/>
                  </a:moveTo>
                  <a:lnTo>
                    <a:pt x="443649" y="12700"/>
                  </a:lnTo>
                  <a:lnTo>
                    <a:pt x="443649" y="123177"/>
                  </a:lnTo>
                  <a:lnTo>
                    <a:pt x="392125" y="123177"/>
                  </a:lnTo>
                  <a:lnTo>
                    <a:pt x="392125" y="204190"/>
                  </a:lnTo>
                  <a:lnTo>
                    <a:pt x="394360" y="204190"/>
                  </a:lnTo>
                  <a:lnTo>
                    <a:pt x="532040" y="343522"/>
                  </a:lnTo>
                  <a:lnTo>
                    <a:pt x="531864" y="343522"/>
                  </a:lnTo>
                  <a:lnTo>
                    <a:pt x="531253" y="344144"/>
                  </a:lnTo>
                  <a:lnTo>
                    <a:pt x="531507" y="344144"/>
                  </a:lnTo>
                  <a:lnTo>
                    <a:pt x="546228" y="736257"/>
                  </a:lnTo>
                  <a:lnTo>
                    <a:pt x="546323" y="738784"/>
                  </a:lnTo>
                  <a:lnTo>
                    <a:pt x="546404" y="740956"/>
                  </a:lnTo>
                  <a:lnTo>
                    <a:pt x="549516" y="744804"/>
                  </a:lnTo>
                  <a:lnTo>
                    <a:pt x="575830" y="1054531"/>
                  </a:lnTo>
                  <a:lnTo>
                    <a:pt x="575948" y="1055916"/>
                  </a:lnTo>
                  <a:lnTo>
                    <a:pt x="576058" y="1057211"/>
                  </a:lnTo>
                  <a:lnTo>
                    <a:pt x="576160" y="1058418"/>
                  </a:lnTo>
                  <a:lnTo>
                    <a:pt x="596176" y="1058418"/>
                  </a:lnTo>
                  <a:lnTo>
                    <a:pt x="596176" y="1148232"/>
                  </a:lnTo>
                  <a:lnTo>
                    <a:pt x="608876" y="1148232"/>
                  </a:lnTo>
                  <a:lnTo>
                    <a:pt x="608876" y="1051407"/>
                  </a:lnTo>
                  <a:lnTo>
                    <a:pt x="603199" y="1045718"/>
                  </a:lnTo>
                  <a:lnTo>
                    <a:pt x="587819" y="1045718"/>
                  </a:lnTo>
                  <a:lnTo>
                    <a:pt x="561936" y="741184"/>
                  </a:lnTo>
                  <a:lnTo>
                    <a:pt x="560971" y="738784"/>
                  </a:lnTo>
                  <a:lnTo>
                    <a:pt x="558926" y="736257"/>
                  </a:lnTo>
                  <a:lnTo>
                    <a:pt x="544361" y="346392"/>
                  </a:lnTo>
                  <a:lnTo>
                    <a:pt x="544525" y="345592"/>
                  </a:lnTo>
                  <a:lnTo>
                    <a:pt x="544639" y="344792"/>
                  </a:lnTo>
                  <a:lnTo>
                    <a:pt x="544752" y="342188"/>
                  </a:lnTo>
                  <a:lnTo>
                    <a:pt x="544829" y="340385"/>
                  </a:lnTo>
                  <a:lnTo>
                    <a:pt x="543407" y="336867"/>
                  </a:lnTo>
                  <a:lnTo>
                    <a:pt x="540906" y="334416"/>
                  </a:lnTo>
                  <a:lnTo>
                    <a:pt x="404825" y="196710"/>
                  </a:lnTo>
                  <a:lnTo>
                    <a:pt x="404825" y="135877"/>
                  </a:lnTo>
                  <a:lnTo>
                    <a:pt x="450672" y="135877"/>
                  </a:lnTo>
                  <a:lnTo>
                    <a:pt x="456349" y="130187"/>
                  </a:lnTo>
                  <a:lnTo>
                    <a:pt x="456349" y="12700"/>
                  </a:lnTo>
                  <a:close/>
                </a:path>
                <a:path w="608965" h="1161414">
                  <a:moveTo>
                    <a:pt x="47294" y="1056754"/>
                  </a:moveTo>
                  <a:lnTo>
                    <a:pt x="42189" y="1057897"/>
                  </a:lnTo>
                  <a:lnTo>
                    <a:pt x="39560" y="1058418"/>
                  </a:lnTo>
                  <a:lnTo>
                    <a:pt x="46913" y="1058418"/>
                  </a:lnTo>
                  <a:lnTo>
                    <a:pt x="47190" y="1057211"/>
                  </a:lnTo>
                  <a:lnTo>
                    <a:pt x="47294" y="1056754"/>
                  </a:lnTo>
                  <a:close/>
                </a:path>
                <a:path w="608965" h="1161414">
                  <a:moveTo>
                    <a:pt x="559358" y="1054531"/>
                  </a:moveTo>
                  <a:lnTo>
                    <a:pt x="560172" y="1057897"/>
                  </a:lnTo>
                  <a:lnTo>
                    <a:pt x="560298" y="1058418"/>
                  </a:lnTo>
                  <a:lnTo>
                    <a:pt x="575411" y="1058418"/>
                  </a:lnTo>
                  <a:lnTo>
                    <a:pt x="569887" y="1057211"/>
                  </a:lnTo>
                  <a:lnTo>
                    <a:pt x="564565" y="1055916"/>
                  </a:lnTo>
                  <a:lnTo>
                    <a:pt x="559358" y="1054531"/>
                  </a:lnTo>
                  <a:close/>
                </a:path>
                <a:path w="608965" h="1161414">
                  <a:moveTo>
                    <a:pt x="64084" y="748550"/>
                  </a:moveTo>
                  <a:lnTo>
                    <a:pt x="63017" y="748792"/>
                  </a:lnTo>
                  <a:lnTo>
                    <a:pt x="60858" y="749223"/>
                  </a:lnTo>
                  <a:lnTo>
                    <a:pt x="64029" y="749223"/>
                  </a:lnTo>
                  <a:lnTo>
                    <a:pt x="64084" y="7485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9291637" y="5381828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88000" rIns="0" bIns="0" rtlCol="0">
            <a:noAutofit/>
          </a:bodyPr>
          <a:lstStyle/>
          <a:p>
            <a:pPr marL="366395">
              <a:lnSpc>
                <a:spcPct val="100000"/>
              </a:lnSpc>
              <a:spcBef>
                <a:spcPts val="2045"/>
              </a:spcBef>
              <a:tabLst>
                <a:tab pos="1124585" algn="l"/>
              </a:tabLst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£</a:t>
            </a: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2850" b="1" spc="-30" baseline="146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7.60</a:t>
            </a:r>
            <a:endParaRPr sz="2850" baseline="1461" dirty="0">
              <a:latin typeface="Grammarsaurus" pitchFamily="2" charset="0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850083" y="4470222"/>
            <a:ext cx="792480" cy="914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ts val="2350"/>
              </a:lnSpc>
              <a:spcBef>
                <a:spcPts val="100"/>
              </a:spcBef>
            </a:pPr>
            <a:r>
              <a:rPr sz="2000" b="1" spc="1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90 </a:t>
            </a:r>
            <a:endParaRPr sz="2000" dirty="0">
              <a:latin typeface="Grammarsaurus" pitchFamily="2" charset="0"/>
              <a:cs typeface="Arial"/>
            </a:endParaRPr>
          </a:p>
          <a:p>
            <a:pPr marR="12700" algn="r">
              <a:lnSpc>
                <a:spcPts val="2300"/>
              </a:lnSpc>
              <a:tabLst>
                <a:tab pos="567055" algn="l"/>
              </a:tabLst>
            </a:pPr>
            <a:r>
              <a:rPr sz="2000" b="1" u="sng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x</a:t>
            </a:r>
            <a:r>
              <a:rPr sz="2000" b="1" u="sng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u="sng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2</a:t>
            </a:r>
            <a:r>
              <a:rPr sz="2000" b="1" u="sng" spc="50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  <a:p>
            <a:pPr marR="12700" algn="r">
              <a:lnSpc>
                <a:spcPts val="2350"/>
              </a:lnSpc>
            </a:pPr>
            <a:r>
              <a:rPr sz="2000" b="1" u="sng" spc="6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 </a:t>
            </a:r>
            <a:r>
              <a:rPr sz="2000" b="1" u="sng" spc="-3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000" b="1" u="sng" spc="-20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8</a:t>
            </a:r>
            <a:r>
              <a:rPr sz="1200" b="1" u="sng" spc="-65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0</a:t>
            </a:r>
            <a:r>
              <a:rPr sz="2000" b="1" u="sng" spc="50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303660" y="4470222"/>
            <a:ext cx="61048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39</a:t>
            </a:r>
            <a:r>
              <a:rPr sz="2000" b="1" spc="-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6047994" y="5404515"/>
            <a:ext cx="935355" cy="580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43180" algn="r">
              <a:lnSpc>
                <a:spcPts val="2185"/>
              </a:lnSpc>
              <a:spcBef>
                <a:spcPts val="100"/>
              </a:spcBef>
            </a:pPr>
            <a:r>
              <a:rPr sz="2000" b="1" spc="13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600" b="1" spc="13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13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spc="-8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  <a:p>
            <a:pPr marR="43180" algn="r">
              <a:lnSpc>
                <a:spcPts val="2185"/>
              </a:lnSpc>
              <a:tabLst>
                <a:tab pos="31940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1650" b="1" spc="-127" baseline="37878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-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spc="-1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433531" y="4522685"/>
            <a:ext cx="8826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spc="-50" dirty="0">
                <a:solidFill>
                  <a:srgbClr val="68C5C4"/>
                </a:solidFill>
                <a:latin typeface="Arial"/>
                <a:cs typeface="Arial"/>
              </a:rPr>
              <a:t>.</a:t>
            </a:r>
            <a:endParaRPr sz="170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850095" y="3271659"/>
            <a:ext cx="792468" cy="9105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6515" algn="l">
              <a:lnSpc>
                <a:spcPts val="2310"/>
              </a:lnSpc>
              <a:spcBef>
                <a:spcPts val="100"/>
              </a:spcBef>
            </a:pPr>
            <a:r>
              <a:rPr lang="en-US" sz="3000" b="1" spc="-97" baseline="2777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 </a:t>
            </a:r>
            <a:r>
              <a:rPr lang="en-US" sz="2400" b="1" spc="-97" baseline="2777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spc="-97" baseline="2777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700" b="1" spc="-6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.</a:t>
            </a:r>
            <a:r>
              <a:rPr lang="en-US" sz="1700" b="1" spc="-6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spc="-97" baseline="2777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3000" b="1" spc="-120" baseline="2777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spc="-75" baseline="2777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1400" baseline="2777" dirty="0" smtClean="0">
              <a:latin typeface="Grammarsaurus" pitchFamily="2" charset="0"/>
              <a:cs typeface="Arial"/>
            </a:endParaRPr>
          </a:p>
          <a:p>
            <a:pPr marR="5080" algn="l">
              <a:lnSpc>
                <a:spcPts val="2260"/>
              </a:lnSpc>
              <a:tabLst>
                <a:tab pos="567055" algn="l"/>
              </a:tabLst>
            </a:pPr>
            <a:r>
              <a:rPr sz="2000" b="1" u="sng" spc="-5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x</a:t>
            </a:r>
            <a:r>
              <a:rPr sz="2000" b="1" u="sng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u="sng" spc="-5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3</a:t>
            </a:r>
            <a:r>
              <a:rPr sz="2000" b="1" u="sng" spc="50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 smtClean="0">
              <a:latin typeface="Grammarsaurus" pitchFamily="2" charset="0"/>
              <a:cs typeface="Arial"/>
            </a:endParaRPr>
          </a:p>
          <a:p>
            <a:pPr marR="5080" algn="l">
              <a:lnSpc>
                <a:spcPts val="2350"/>
              </a:lnSpc>
            </a:pPr>
            <a:r>
              <a:rPr sz="2000" b="1" u="sng" spc="45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 </a:t>
            </a:r>
            <a:r>
              <a:rPr sz="2000" b="1" u="sng" spc="-3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3</a:t>
            </a:r>
            <a:r>
              <a:rPr sz="2550" b="1" u="sng" spc="-52" baseline="1633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.</a:t>
            </a:r>
            <a:r>
              <a:rPr sz="2000" b="1" u="sng" spc="-3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9</a:t>
            </a:r>
            <a:r>
              <a:rPr sz="2000" b="1" u="sng" spc="-12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-5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0</a:t>
            </a:r>
            <a:r>
              <a:rPr sz="2000" b="1" u="sng" spc="50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7685849" y="5359844"/>
            <a:ext cx="784225" cy="1067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6515" algn="r">
              <a:lnSpc>
                <a:spcPts val="2310"/>
              </a:lnSpc>
              <a:spcBef>
                <a:spcPts val="100"/>
              </a:spcBef>
            </a:pPr>
            <a:r>
              <a:rPr sz="3000" b="1" spc="-112" baseline="2777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700" b="1" spc="-7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.</a:t>
            </a:r>
            <a:r>
              <a:rPr lang="en-US" sz="1000" b="1" spc="-7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spc="-112" baseline="2777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9 </a:t>
            </a:r>
            <a:r>
              <a:rPr sz="3000" b="1" spc="-75" baseline="2777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3000" baseline="2777" dirty="0">
              <a:latin typeface="Grammarsaurus" pitchFamily="2" charset="0"/>
              <a:cs typeface="Arial"/>
            </a:endParaRPr>
          </a:p>
          <a:p>
            <a:pPr marL="36000" marR="5080" algn="l">
              <a:lnSpc>
                <a:spcPts val="2285"/>
              </a:lnSpc>
              <a:tabLst>
                <a:tab pos="567055" algn="l"/>
              </a:tabLst>
            </a:pPr>
            <a:r>
              <a:rPr sz="2000" b="1" u="sng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x</a:t>
            </a:r>
            <a:r>
              <a:rPr sz="2000" b="1" u="sng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u="sng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4</a:t>
            </a:r>
            <a:r>
              <a:rPr sz="2000" b="1" u="sng" spc="50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  <a:p>
            <a:pPr marL="36000" marR="5080" algn="l">
              <a:lnSpc>
                <a:spcPts val="2330"/>
              </a:lnSpc>
            </a:pPr>
            <a:r>
              <a:rPr sz="3000" b="1" u="sng" spc="112" baseline="1388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 </a:t>
            </a:r>
            <a:r>
              <a:rPr sz="3000" b="1" u="sng" spc="-89" baseline="1388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7</a:t>
            </a:r>
            <a:r>
              <a:rPr sz="1700" b="1" u="sng" spc="-6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.</a:t>
            </a:r>
            <a:r>
              <a:rPr sz="3000" b="1" u="sng" spc="-89" baseline="1388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6</a:t>
            </a:r>
            <a:r>
              <a:rPr sz="3000" b="1" u="sng" spc="-112" baseline="1388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3000" b="1" u="sng" spc="-75" baseline="1388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0</a:t>
            </a:r>
            <a:r>
              <a:rPr sz="3000" b="1" u="sng" spc="750" baseline="1388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3000" baseline="1388" dirty="0">
              <a:latin typeface="Grammarsaurus" pitchFamily="2" charset="0"/>
              <a:cs typeface="Arial"/>
            </a:endParaRPr>
          </a:p>
          <a:p>
            <a:pPr marL="208279">
              <a:lnSpc>
                <a:spcPts val="1280"/>
              </a:lnSpc>
            </a:pPr>
            <a:r>
              <a:rPr sz="11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1100" dirty="0">
              <a:latin typeface="Grammarsaurus" pitchFamily="2" charset="0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33735" y="4765255"/>
            <a:ext cx="780415" cy="935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80"/>
              </a:lnSpc>
              <a:spcBef>
                <a:spcPts val="100"/>
              </a:spcBef>
            </a:pPr>
            <a:r>
              <a:rPr sz="2000" b="1" u="sng" spc="-6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+</a:t>
            </a:r>
            <a:r>
              <a:rPr sz="2000" b="1" u="sng" spc="-28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lang="en-US" sz="1400" b="1" u="sng" spc="-28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-5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1700" b="1" u="sng" spc="-5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.</a:t>
            </a:r>
            <a:r>
              <a:rPr lang="en-US" sz="1050" b="1" u="sng" spc="-5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-5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8</a:t>
            </a:r>
            <a:r>
              <a:rPr sz="2000" b="1" u="sng" spc="-75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0</a:t>
            </a:r>
            <a:r>
              <a:rPr sz="2000" b="1" u="sng" spc="50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  <a:p>
            <a:pPr marL="10800" algn="l">
              <a:lnSpc>
                <a:spcPts val="2380"/>
              </a:lnSpc>
            </a:pPr>
            <a:r>
              <a:rPr sz="3000" b="1" u="sng" spc="112" baseline="2777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 </a:t>
            </a:r>
            <a:r>
              <a:rPr sz="3000" b="1" u="sng" spc="-67" baseline="2777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5</a:t>
            </a:r>
            <a:r>
              <a:rPr sz="1700" b="1" u="sng" spc="-4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.</a:t>
            </a:r>
            <a:r>
              <a:rPr sz="3000" b="1" u="sng" spc="-67" baseline="2777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7</a:t>
            </a:r>
            <a:r>
              <a:rPr sz="3000" b="1" u="sng" spc="-225" baseline="2777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3000" b="1" u="sng" spc="-75" baseline="2777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0</a:t>
            </a:r>
            <a:r>
              <a:rPr sz="3000" b="1" u="sng" spc="750" baseline="2777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3000" baseline="2777" dirty="0">
              <a:latin typeface="Grammarsaurus" pitchFamily="2" charset="0"/>
              <a:cs typeface="Arial"/>
            </a:endParaRPr>
          </a:p>
          <a:p>
            <a:pPr marL="180975">
              <a:lnSpc>
                <a:spcPct val="100000"/>
              </a:lnSpc>
            </a:pPr>
            <a:r>
              <a:rPr lang="en-US" sz="14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6317284" y="5705507"/>
            <a:ext cx="627380" cy="223520"/>
          </a:xfrm>
          <a:custGeom>
            <a:avLst/>
            <a:gdLst/>
            <a:ahLst/>
            <a:cxnLst/>
            <a:rect l="l" t="t" r="r" b="b"/>
            <a:pathLst>
              <a:path w="627379" h="223520">
                <a:moveTo>
                  <a:pt x="627252" y="0"/>
                </a:moveTo>
                <a:lnTo>
                  <a:pt x="0" y="0"/>
                </a:lnTo>
                <a:lnTo>
                  <a:pt x="0" y="222961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6310807" y="3945953"/>
            <a:ext cx="12414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550" b="1" u="heavy" spc="-120" baseline="26143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550" b="1" u="heavy" baseline="26143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3</a:t>
            </a:r>
            <a:r>
              <a:rPr sz="2550" b="1" u="heavy" spc="-112" baseline="26143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550" b="1" spc="97" baseline="26143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£5.70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6392805" y="4087064"/>
            <a:ext cx="144780" cy="285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1700" dirty="0">
              <a:latin typeface="Grammarsaurus" pitchFamily="2" charset="0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6310807" y="4377753"/>
            <a:ext cx="25933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550" b="1" u="heavy" spc="-112" baseline="27777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550" b="1" u="heavy" baseline="27777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550" b="1" u="heavy" spc="-97" baseline="27777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550" b="1" spc="112" baseline="27777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£5.70</a:t>
            </a:r>
            <a:r>
              <a:rPr sz="20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£1.90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6366961" y="4511294"/>
            <a:ext cx="144780" cy="285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1700">
              <a:latin typeface="Grammarsaurus" pitchFamily="2" charset="0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6292291" y="4809553"/>
            <a:ext cx="3719829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1143000" algn="l"/>
              </a:tabLst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Whole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550" b="1" u="heavy" spc="-127" baseline="27777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550" b="1" u="heavy" baseline="27777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4</a:t>
            </a:r>
            <a:r>
              <a:rPr sz="2550" b="1" u="heavy" spc="-120" baseline="27777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550" b="1" spc="637" baseline="27777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 £1.90 x 4 = £7.60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7492112" y="4945957"/>
            <a:ext cx="144780" cy="285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1700">
              <a:latin typeface="Grammarsaurus" pitchFamily="2" charset="0"/>
              <a:cs typeface="Arial"/>
            </a:endParaRPr>
          </a:p>
        </p:txBody>
      </p:sp>
      <p:sp>
        <p:nvSpPr>
          <p:cNvPr id="74" name="object 31"/>
          <p:cNvSpPr txBox="1"/>
          <p:nvPr/>
        </p:nvSpPr>
        <p:spPr>
          <a:xfrm>
            <a:off x="7728789" y="1739493"/>
            <a:ext cx="1289151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Grammarsaurus" pitchFamily="2" charset="0"/>
                <a:cs typeface="Gill Sans MT"/>
              </a:rPr>
              <a:t>Tube of paint</a:t>
            </a:r>
          </a:p>
          <a:p>
            <a:pPr algn="ctr">
              <a:lnSpc>
                <a:spcPct val="100000"/>
              </a:lnSpc>
            </a:pPr>
            <a:r>
              <a:rPr sz="1600" dirty="0">
                <a:latin typeface="Grammarsaurus" pitchFamily="2" charset="0"/>
                <a:cs typeface="Gill Sans MT"/>
              </a:rPr>
              <a:t>£1.30</a:t>
            </a:r>
          </a:p>
        </p:txBody>
      </p:sp>
      <p:sp>
        <p:nvSpPr>
          <p:cNvPr id="75" name="object 35"/>
          <p:cNvSpPr txBox="1"/>
          <p:nvPr/>
        </p:nvSpPr>
        <p:spPr>
          <a:xfrm>
            <a:off x="9717073" y="1739493"/>
            <a:ext cx="102248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5115" marR="5080" indent="-27305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latin typeface="Grammarsaurus" pitchFamily="2" charset="0"/>
                <a:cs typeface="Gill Sans MT"/>
              </a:rPr>
              <a:t>Paintbrush 90p</a:t>
            </a:r>
          </a:p>
        </p:txBody>
      </p:sp>
      <p:sp>
        <p:nvSpPr>
          <p:cNvPr id="76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82" y="621880"/>
              <a:ext cx="6348095" cy="581660"/>
            </a:xfrm>
            <a:custGeom>
              <a:avLst/>
              <a:gdLst/>
              <a:ahLst/>
              <a:cxnLst/>
              <a:rect l="l" t="t" r="r" b="b"/>
              <a:pathLst>
                <a:path w="6348095" h="581660">
                  <a:moveTo>
                    <a:pt x="6314274" y="0"/>
                  </a:moveTo>
                  <a:lnTo>
                    <a:pt x="33388" y="0"/>
                  </a:lnTo>
                  <a:lnTo>
                    <a:pt x="20391" y="2625"/>
                  </a:lnTo>
                  <a:lnTo>
                    <a:pt x="9779" y="9786"/>
                  </a:lnTo>
                  <a:lnTo>
                    <a:pt x="2623" y="20407"/>
                  </a:lnTo>
                  <a:lnTo>
                    <a:pt x="0" y="33413"/>
                  </a:lnTo>
                  <a:lnTo>
                    <a:pt x="0" y="548195"/>
                  </a:lnTo>
                  <a:lnTo>
                    <a:pt x="2623" y="561201"/>
                  </a:lnTo>
                  <a:lnTo>
                    <a:pt x="9779" y="571822"/>
                  </a:lnTo>
                  <a:lnTo>
                    <a:pt x="20391" y="578983"/>
                  </a:lnTo>
                  <a:lnTo>
                    <a:pt x="33388" y="581609"/>
                  </a:lnTo>
                  <a:lnTo>
                    <a:pt x="6314274" y="581609"/>
                  </a:lnTo>
                  <a:lnTo>
                    <a:pt x="6327273" y="578983"/>
                  </a:lnTo>
                  <a:lnTo>
                    <a:pt x="6337890" y="571822"/>
                  </a:lnTo>
                  <a:lnTo>
                    <a:pt x="6345050" y="561201"/>
                  </a:lnTo>
                  <a:lnTo>
                    <a:pt x="6347675" y="548195"/>
                  </a:lnTo>
                  <a:lnTo>
                    <a:pt x="6347675" y="33413"/>
                  </a:lnTo>
                  <a:lnTo>
                    <a:pt x="6345050" y="20407"/>
                  </a:lnTo>
                  <a:lnTo>
                    <a:pt x="6337890" y="9786"/>
                  </a:lnTo>
                  <a:lnTo>
                    <a:pt x="6327273" y="2625"/>
                  </a:lnTo>
                  <a:lnTo>
                    <a:pt x="6314274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82" y="621880"/>
              <a:ext cx="6348095" cy="581660"/>
            </a:xfrm>
            <a:custGeom>
              <a:avLst/>
              <a:gdLst/>
              <a:ahLst/>
              <a:cxnLst/>
              <a:rect l="l" t="t" r="r" b="b"/>
              <a:pathLst>
                <a:path w="6348095" h="581660">
                  <a:moveTo>
                    <a:pt x="6314274" y="581609"/>
                  </a:moveTo>
                  <a:lnTo>
                    <a:pt x="33388" y="581609"/>
                  </a:lnTo>
                  <a:lnTo>
                    <a:pt x="20391" y="578983"/>
                  </a:lnTo>
                  <a:lnTo>
                    <a:pt x="9779" y="571822"/>
                  </a:lnTo>
                  <a:lnTo>
                    <a:pt x="2623" y="561201"/>
                  </a:lnTo>
                  <a:lnTo>
                    <a:pt x="0" y="548195"/>
                  </a:lnTo>
                  <a:lnTo>
                    <a:pt x="0" y="33413"/>
                  </a:lnTo>
                  <a:lnTo>
                    <a:pt x="2623" y="20407"/>
                  </a:lnTo>
                  <a:lnTo>
                    <a:pt x="9779" y="9786"/>
                  </a:lnTo>
                  <a:lnTo>
                    <a:pt x="20391" y="2625"/>
                  </a:lnTo>
                  <a:lnTo>
                    <a:pt x="33388" y="0"/>
                  </a:lnTo>
                  <a:lnTo>
                    <a:pt x="6314274" y="0"/>
                  </a:lnTo>
                  <a:lnTo>
                    <a:pt x="6327273" y="2625"/>
                  </a:lnTo>
                  <a:lnTo>
                    <a:pt x="6337890" y="9786"/>
                  </a:lnTo>
                  <a:lnTo>
                    <a:pt x="6345050" y="20407"/>
                  </a:lnTo>
                  <a:lnTo>
                    <a:pt x="6347675" y="33413"/>
                  </a:lnTo>
                  <a:lnTo>
                    <a:pt x="6347675" y="548195"/>
                  </a:lnTo>
                  <a:lnTo>
                    <a:pt x="6345050" y="561201"/>
                  </a:lnTo>
                  <a:lnTo>
                    <a:pt x="6337890" y="571822"/>
                  </a:lnTo>
                  <a:lnTo>
                    <a:pt x="6327273" y="578983"/>
                  </a:lnTo>
                  <a:lnTo>
                    <a:pt x="6314274" y="5816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038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038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735886" y="736307"/>
            <a:ext cx="660780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66445" algn="l"/>
              </a:tabLst>
            </a:pPr>
            <a:r>
              <a:rPr b="1" spc="-1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23	</a:t>
            </a:r>
            <a:r>
              <a:rPr spc="-100" dirty="0">
                <a:solidFill>
                  <a:srgbClr val="404041"/>
                </a:solidFill>
                <a:latin typeface="Grammarsaurus" pitchFamily="2" charset="0"/>
              </a:rPr>
              <a:t>When </a:t>
            </a:r>
            <a:r>
              <a:rPr b="1" spc="-10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x = 8</a:t>
            </a:r>
            <a:r>
              <a:rPr spc="-100" dirty="0">
                <a:solidFill>
                  <a:srgbClr val="404041"/>
                </a:solidFill>
                <a:latin typeface="Grammarsaurus" pitchFamily="2" charset="0"/>
              </a:rPr>
              <a:t>, what is the value of each expression below?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5745403" y="2108174"/>
            <a:ext cx="2708910" cy="3277870"/>
            <a:chOff x="5745403" y="2108174"/>
            <a:chExt cx="2708910" cy="3277870"/>
          </a:xfrm>
        </p:grpSpPr>
        <p:sp>
          <p:nvSpPr>
            <p:cNvPr id="25" name="object 25"/>
            <p:cNvSpPr/>
            <p:nvPr/>
          </p:nvSpPr>
          <p:spPr>
            <a:xfrm>
              <a:off x="5751753" y="2114524"/>
              <a:ext cx="2696210" cy="686435"/>
            </a:xfrm>
            <a:custGeom>
              <a:avLst/>
              <a:gdLst/>
              <a:ahLst/>
              <a:cxnLst/>
              <a:rect l="l" t="t" r="r" b="b"/>
              <a:pathLst>
                <a:path w="2696209" h="686435">
                  <a:moveTo>
                    <a:pt x="2695892" y="0"/>
                  </a:moveTo>
                  <a:lnTo>
                    <a:pt x="0" y="0"/>
                  </a:lnTo>
                  <a:lnTo>
                    <a:pt x="0" y="686409"/>
                  </a:lnTo>
                  <a:lnTo>
                    <a:pt x="2695892" y="686409"/>
                  </a:lnTo>
                  <a:lnTo>
                    <a:pt x="2695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751753" y="2114524"/>
              <a:ext cx="2696210" cy="686435"/>
            </a:xfrm>
            <a:custGeom>
              <a:avLst/>
              <a:gdLst/>
              <a:ahLst/>
              <a:cxnLst/>
              <a:rect l="l" t="t" r="r" b="b"/>
              <a:pathLst>
                <a:path w="2696209" h="686435">
                  <a:moveTo>
                    <a:pt x="2695892" y="686409"/>
                  </a:moveTo>
                  <a:lnTo>
                    <a:pt x="0" y="686409"/>
                  </a:lnTo>
                  <a:lnTo>
                    <a:pt x="0" y="0"/>
                  </a:lnTo>
                  <a:lnTo>
                    <a:pt x="2695892" y="0"/>
                  </a:lnTo>
                  <a:lnTo>
                    <a:pt x="2695892" y="686409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751753" y="3403650"/>
              <a:ext cx="2696210" cy="686435"/>
            </a:xfrm>
            <a:custGeom>
              <a:avLst/>
              <a:gdLst/>
              <a:ahLst/>
              <a:cxnLst/>
              <a:rect l="l" t="t" r="r" b="b"/>
              <a:pathLst>
                <a:path w="2696209" h="686435">
                  <a:moveTo>
                    <a:pt x="2695892" y="0"/>
                  </a:moveTo>
                  <a:lnTo>
                    <a:pt x="0" y="0"/>
                  </a:lnTo>
                  <a:lnTo>
                    <a:pt x="0" y="686422"/>
                  </a:lnTo>
                  <a:lnTo>
                    <a:pt x="2695892" y="686422"/>
                  </a:lnTo>
                  <a:lnTo>
                    <a:pt x="2695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751753" y="3403650"/>
              <a:ext cx="2696210" cy="686435"/>
            </a:xfrm>
            <a:custGeom>
              <a:avLst/>
              <a:gdLst/>
              <a:ahLst/>
              <a:cxnLst/>
              <a:rect l="l" t="t" r="r" b="b"/>
              <a:pathLst>
                <a:path w="2696209" h="686435">
                  <a:moveTo>
                    <a:pt x="2695892" y="686422"/>
                  </a:moveTo>
                  <a:lnTo>
                    <a:pt x="0" y="686422"/>
                  </a:lnTo>
                  <a:lnTo>
                    <a:pt x="0" y="0"/>
                  </a:lnTo>
                  <a:lnTo>
                    <a:pt x="2695892" y="0"/>
                  </a:lnTo>
                  <a:lnTo>
                    <a:pt x="2695892" y="686422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751753" y="4692802"/>
              <a:ext cx="2696210" cy="686435"/>
            </a:xfrm>
            <a:custGeom>
              <a:avLst/>
              <a:gdLst/>
              <a:ahLst/>
              <a:cxnLst/>
              <a:rect l="l" t="t" r="r" b="b"/>
              <a:pathLst>
                <a:path w="2696209" h="686435">
                  <a:moveTo>
                    <a:pt x="2695892" y="0"/>
                  </a:moveTo>
                  <a:lnTo>
                    <a:pt x="0" y="0"/>
                  </a:lnTo>
                  <a:lnTo>
                    <a:pt x="0" y="686409"/>
                  </a:lnTo>
                  <a:lnTo>
                    <a:pt x="2695892" y="686409"/>
                  </a:lnTo>
                  <a:lnTo>
                    <a:pt x="2695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751753" y="4692802"/>
              <a:ext cx="2696210" cy="686435"/>
            </a:xfrm>
            <a:custGeom>
              <a:avLst/>
              <a:gdLst/>
              <a:ahLst/>
              <a:cxnLst/>
              <a:rect l="l" t="t" r="r" b="b"/>
              <a:pathLst>
                <a:path w="2696209" h="686435">
                  <a:moveTo>
                    <a:pt x="2695892" y="686409"/>
                  </a:moveTo>
                  <a:lnTo>
                    <a:pt x="0" y="686409"/>
                  </a:lnTo>
                  <a:lnTo>
                    <a:pt x="0" y="0"/>
                  </a:lnTo>
                  <a:lnTo>
                    <a:pt x="2695892" y="0"/>
                  </a:lnTo>
                  <a:lnTo>
                    <a:pt x="2695892" y="686409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3896448" y="2293705"/>
            <a:ext cx="895054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 + 23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188760" y="2293705"/>
            <a:ext cx="16573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0" dirty="0">
                <a:solidFill>
                  <a:srgbClr val="1A1A1A"/>
                </a:solidFill>
                <a:latin typeface="Arial"/>
                <a:cs typeface="Arial"/>
              </a:rPr>
              <a:t>=</a:t>
            </a:r>
            <a:endParaRPr sz="20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971759" y="3582831"/>
            <a:ext cx="713748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 − 5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188848" y="3582831"/>
            <a:ext cx="16573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0" dirty="0">
                <a:solidFill>
                  <a:srgbClr val="1A1A1A"/>
                </a:solidFill>
                <a:latin typeface="Arial"/>
                <a:cs typeface="Arial"/>
              </a:rPr>
              <a:t>=</a:t>
            </a:r>
            <a:endParaRPr sz="20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121759" y="4871970"/>
            <a:ext cx="351137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3x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188656" y="4871970"/>
            <a:ext cx="16573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0" dirty="0">
                <a:solidFill>
                  <a:srgbClr val="1A1A1A"/>
                </a:solidFill>
                <a:latin typeface="Arial"/>
                <a:cs typeface="Arial"/>
              </a:rPr>
              <a:t>=</a:t>
            </a:r>
            <a:endParaRPr sz="2000">
              <a:latin typeface="Arial"/>
              <a:cs typeface="Arial"/>
            </a:endParaRPr>
          </a:p>
        </p:txBody>
      </p:sp>
      <p:sp>
        <p:nvSpPr>
          <p:cNvPr id="38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24770"/>
              <a:ext cx="4906416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0683"/>
              <a:ext cx="1562087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83167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2002370"/>
              <a:ext cx="156208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85366"/>
              <a:ext cx="1464716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5266"/>
              <a:ext cx="2222500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79970"/>
              <a:ext cx="1426629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8"/>
                  </a:lnTo>
                  <a:lnTo>
                    <a:pt x="29849" y="29849"/>
                  </a:lnTo>
                  <a:lnTo>
                    <a:pt x="8018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5"/>
                  </a:lnTo>
                  <a:lnTo>
                    <a:pt x="11656314" y="29849"/>
                  </a:lnTo>
                  <a:lnTo>
                    <a:pt x="11624008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5"/>
                  </a:lnTo>
                  <a:lnTo>
                    <a:pt x="29849" y="29849"/>
                  </a:lnTo>
                  <a:lnTo>
                    <a:pt x="62155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8"/>
                  </a:lnTo>
                  <a:lnTo>
                    <a:pt x="11656314" y="29849"/>
                  </a:lnTo>
                  <a:lnTo>
                    <a:pt x="11678142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82" y="621880"/>
              <a:ext cx="6348095" cy="581660"/>
            </a:xfrm>
            <a:custGeom>
              <a:avLst/>
              <a:gdLst/>
              <a:ahLst/>
              <a:cxnLst/>
              <a:rect l="l" t="t" r="r" b="b"/>
              <a:pathLst>
                <a:path w="6348095" h="581660">
                  <a:moveTo>
                    <a:pt x="6314287" y="0"/>
                  </a:moveTo>
                  <a:lnTo>
                    <a:pt x="33400" y="0"/>
                  </a:lnTo>
                  <a:lnTo>
                    <a:pt x="20397" y="2625"/>
                  </a:lnTo>
                  <a:lnTo>
                    <a:pt x="9780" y="9786"/>
                  </a:lnTo>
                  <a:lnTo>
                    <a:pt x="2623" y="20407"/>
                  </a:lnTo>
                  <a:lnTo>
                    <a:pt x="0" y="33413"/>
                  </a:lnTo>
                  <a:lnTo>
                    <a:pt x="0" y="548195"/>
                  </a:lnTo>
                  <a:lnTo>
                    <a:pt x="2623" y="561201"/>
                  </a:lnTo>
                  <a:lnTo>
                    <a:pt x="9780" y="571822"/>
                  </a:lnTo>
                  <a:lnTo>
                    <a:pt x="20397" y="578983"/>
                  </a:lnTo>
                  <a:lnTo>
                    <a:pt x="33400" y="581609"/>
                  </a:lnTo>
                  <a:lnTo>
                    <a:pt x="6314287" y="581609"/>
                  </a:lnTo>
                  <a:lnTo>
                    <a:pt x="6327286" y="578983"/>
                  </a:lnTo>
                  <a:lnTo>
                    <a:pt x="6337903" y="571822"/>
                  </a:lnTo>
                  <a:lnTo>
                    <a:pt x="6345062" y="561201"/>
                  </a:lnTo>
                  <a:lnTo>
                    <a:pt x="6347688" y="548195"/>
                  </a:lnTo>
                  <a:lnTo>
                    <a:pt x="6347688" y="33413"/>
                  </a:lnTo>
                  <a:lnTo>
                    <a:pt x="6345062" y="20407"/>
                  </a:lnTo>
                  <a:lnTo>
                    <a:pt x="6337903" y="9786"/>
                  </a:lnTo>
                  <a:lnTo>
                    <a:pt x="6327286" y="2625"/>
                  </a:lnTo>
                  <a:lnTo>
                    <a:pt x="631428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82" y="621880"/>
              <a:ext cx="6348095" cy="581660"/>
            </a:xfrm>
            <a:custGeom>
              <a:avLst/>
              <a:gdLst/>
              <a:ahLst/>
              <a:cxnLst/>
              <a:rect l="l" t="t" r="r" b="b"/>
              <a:pathLst>
                <a:path w="6348095" h="581660">
                  <a:moveTo>
                    <a:pt x="6314287" y="581609"/>
                  </a:moveTo>
                  <a:lnTo>
                    <a:pt x="33400" y="581609"/>
                  </a:lnTo>
                  <a:lnTo>
                    <a:pt x="20397" y="578983"/>
                  </a:lnTo>
                  <a:lnTo>
                    <a:pt x="9780" y="571822"/>
                  </a:lnTo>
                  <a:lnTo>
                    <a:pt x="2623" y="561201"/>
                  </a:lnTo>
                  <a:lnTo>
                    <a:pt x="0" y="548195"/>
                  </a:lnTo>
                  <a:lnTo>
                    <a:pt x="0" y="33413"/>
                  </a:lnTo>
                  <a:lnTo>
                    <a:pt x="2623" y="20407"/>
                  </a:lnTo>
                  <a:lnTo>
                    <a:pt x="9780" y="9786"/>
                  </a:lnTo>
                  <a:lnTo>
                    <a:pt x="20397" y="2625"/>
                  </a:lnTo>
                  <a:lnTo>
                    <a:pt x="33400" y="0"/>
                  </a:lnTo>
                  <a:lnTo>
                    <a:pt x="6314287" y="0"/>
                  </a:lnTo>
                  <a:lnTo>
                    <a:pt x="6327286" y="2625"/>
                  </a:lnTo>
                  <a:lnTo>
                    <a:pt x="6337903" y="9786"/>
                  </a:lnTo>
                  <a:lnTo>
                    <a:pt x="6345062" y="20407"/>
                  </a:lnTo>
                  <a:lnTo>
                    <a:pt x="6347688" y="33413"/>
                  </a:lnTo>
                  <a:lnTo>
                    <a:pt x="6347688" y="548195"/>
                  </a:lnTo>
                  <a:lnTo>
                    <a:pt x="6345062" y="561201"/>
                  </a:lnTo>
                  <a:lnTo>
                    <a:pt x="6337903" y="571822"/>
                  </a:lnTo>
                  <a:lnTo>
                    <a:pt x="6327286" y="578983"/>
                  </a:lnTo>
                  <a:lnTo>
                    <a:pt x="6314287" y="5816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02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5" y="558334"/>
                  </a:lnTo>
                  <a:lnTo>
                    <a:pt x="11163" y="570445"/>
                  </a:lnTo>
                  <a:lnTo>
                    <a:pt x="23274" y="578613"/>
                  </a:lnTo>
                  <a:lnTo>
                    <a:pt x="38100" y="581609"/>
                  </a:lnTo>
                  <a:lnTo>
                    <a:pt x="543509" y="581609"/>
                  </a:lnTo>
                  <a:lnTo>
                    <a:pt x="558334" y="578613"/>
                  </a:lnTo>
                  <a:lnTo>
                    <a:pt x="570445" y="570445"/>
                  </a:lnTo>
                  <a:lnTo>
                    <a:pt x="578613" y="558334"/>
                  </a:lnTo>
                  <a:lnTo>
                    <a:pt x="581609" y="543509"/>
                  </a:lnTo>
                  <a:lnTo>
                    <a:pt x="581609" y="38099"/>
                  </a:lnTo>
                  <a:lnTo>
                    <a:pt x="578613" y="23274"/>
                  </a:lnTo>
                  <a:lnTo>
                    <a:pt x="570445" y="11163"/>
                  </a:lnTo>
                  <a:lnTo>
                    <a:pt x="558334" y="2995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02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609"/>
                  </a:moveTo>
                  <a:lnTo>
                    <a:pt x="38100" y="581609"/>
                  </a:lnTo>
                  <a:lnTo>
                    <a:pt x="23274" y="578613"/>
                  </a:lnTo>
                  <a:lnTo>
                    <a:pt x="11163" y="570445"/>
                  </a:lnTo>
                  <a:lnTo>
                    <a:pt x="2995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5"/>
                  </a:lnTo>
                  <a:lnTo>
                    <a:pt x="570445" y="11163"/>
                  </a:lnTo>
                  <a:lnTo>
                    <a:pt x="578613" y="23274"/>
                  </a:lnTo>
                  <a:lnTo>
                    <a:pt x="581609" y="38099"/>
                  </a:lnTo>
                  <a:lnTo>
                    <a:pt x="581609" y="543509"/>
                  </a:lnTo>
                  <a:lnTo>
                    <a:pt x="578613" y="558334"/>
                  </a:lnTo>
                  <a:lnTo>
                    <a:pt x="570445" y="570445"/>
                  </a:lnTo>
                  <a:lnTo>
                    <a:pt x="558334" y="578613"/>
                  </a:lnTo>
                  <a:lnTo>
                    <a:pt x="543509" y="581609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735892" y="736307"/>
            <a:ext cx="660780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66445" algn="l"/>
              </a:tabLst>
            </a:pPr>
            <a:r>
              <a:rPr b="1" spc="-1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23	</a:t>
            </a:r>
            <a:r>
              <a:rPr spc="-100" dirty="0">
                <a:latin typeface="Grammarsaurus" pitchFamily="2" charset="0"/>
              </a:rPr>
              <a:t>When </a:t>
            </a:r>
            <a:r>
              <a:rPr b="1" u="heavy" spc="-100" dirty="0"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x = 8</a:t>
            </a:r>
            <a:r>
              <a:rPr spc="-100" dirty="0">
                <a:latin typeface="Grammarsaurus" pitchFamily="2" charset="0"/>
              </a:rPr>
              <a:t>, what is the </a:t>
            </a:r>
            <a:r>
              <a:rPr u="heavy" spc="-100" dirty="0">
                <a:uFill>
                  <a:solidFill>
                    <a:srgbClr val="68C5C4"/>
                  </a:solidFill>
                </a:uFill>
                <a:latin typeface="Grammarsaurus" pitchFamily="2" charset="0"/>
              </a:rPr>
              <a:t>value</a:t>
            </a:r>
            <a:r>
              <a:rPr spc="-100" dirty="0">
                <a:latin typeface="Grammarsaurus" pitchFamily="2" charset="0"/>
              </a:rPr>
              <a:t> of each expression below?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2590800" y="1599400"/>
            <a:ext cx="707491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Substitute the number 8 for the letter x in each expression.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969506" y="2400007"/>
            <a:ext cx="2696210" cy="3265170"/>
          </a:xfrm>
          <a:custGeom>
            <a:avLst/>
            <a:gdLst/>
            <a:ahLst/>
            <a:cxnLst/>
            <a:rect l="l" t="t" r="r" b="b"/>
            <a:pathLst>
              <a:path w="2696209" h="3265170">
                <a:moveTo>
                  <a:pt x="2695905" y="2578303"/>
                </a:moveTo>
                <a:lnTo>
                  <a:pt x="0" y="2578303"/>
                </a:lnTo>
                <a:lnTo>
                  <a:pt x="0" y="3264700"/>
                </a:lnTo>
                <a:lnTo>
                  <a:pt x="2695905" y="3264700"/>
                </a:lnTo>
                <a:lnTo>
                  <a:pt x="2695905" y="2578303"/>
                </a:lnTo>
                <a:close/>
              </a:path>
              <a:path w="2696209" h="3265170">
                <a:moveTo>
                  <a:pt x="2695905" y="1289138"/>
                </a:moveTo>
                <a:lnTo>
                  <a:pt x="0" y="1289138"/>
                </a:lnTo>
                <a:lnTo>
                  <a:pt x="0" y="1975561"/>
                </a:lnTo>
                <a:lnTo>
                  <a:pt x="2695905" y="1975561"/>
                </a:lnTo>
                <a:lnTo>
                  <a:pt x="2695905" y="1289138"/>
                </a:lnTo>
                <a:close/>
              </a:path>
              <a:path w="2696209" h="3265170">
                <a:moveTo>
                  <a:pt x="2695905" y="0"/>
                </a:moveTo>
                <a:lnTo>
                  <a:pt x="0" y="0"/>
                </a:lnTo>
                <a:lnTo>
                  <a:pt x="0" y="686409"/>
                </a:lnTo>
                <a:lnTo>
                  <a:pt x="2695905" y="686409"/>
                </a:lnTo>
                <a:lnTo>
                  <a:pt x="269590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5114201" y="2579188"/>
            <a:ext cx="74295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406512" y="2579188"/>
            <a:ext cx="16573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0" dirty="0">
                <a:solidFill>
                  <a:srgbClr val="1A1A1A"/>
                </a:solidFill>
                <a:latin typeface="Arial"/>
                <a:cs typeface="Arial"/>
              </a:rPr>
              <a:t>=</a:t>
            </a:r>
            <a:endParaRPr sz="20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189524" y="3868327"/>
            <a:ext cx="680328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-3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−</a:t>
            </a: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406613" y="3868327"/>
            <a:ext cx="16573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0" dirty="0">
                <a:solidFill>
                  <a:srgbClr val="1A1A1A"/>
                </a:solidFill>
                <a:latin typeface="Arial"/>
                <a:cs typeface="Arial"/>
              </a:rPr>
              <a:t>=</a:t>
            </a:r>
            <a:endParaRPr sz="20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339524" y="5157466"/>
            <a:ext cx="29146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4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3x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406420" y="5157466"/>
            <a:ext cx="16573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0" dirty="0">
                <a:solidFill>
                  <a:srgbClr val="1A1A1A"/>
                </a:solidFill>
                <a:latin typeface="Arial"/>
                <a:cs typeface="Arial"/>
              </a:rPr>
              <a:t>=</a:t>
            </a:r>
            <a:endParaRPr sz="20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969506" y="2400007"/>
            <a:ext cx="2696210" cy="686435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181610" rIns="0" bIns="0" rtlCol="0">
            <a:noAutofit/>
          </a:bodyPr>
          <a:lstStyle/>
          <a:p>
            <a:pPr marL="3810" algn="ctr">
              <a:lnSpc>
                <a:spcPct val="100000"/>
              </a:lnSpc>
              <a:spcBef>
                <a:spcPts val="143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969506" y="3689146"/>
            <a:ext cx="2696210" cy="686435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184150" rIns="0" bIns="0" rtlCol="0">
            <a:noAutofit/>
          </a:bodyPr>
          <a:lstStyle/>
          <a:p>
            <a:pPr marL="9525" algn="ctr">
              <a:lnSpc>
                <a:spcPct val="100000"/>
              </a:lnSpc>
              <a:spcBef>
                <a:spcPts val="145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969506" y="4978298"/>
            <a:ext cx="2696210" cy="686435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184150" rIns="0" bIns="0" rtlCol="0">
            <a:noAutofit/>
          </a:bodyPr>
          <a:lstStyle/>
          <a:p>
            <a:pPr marL="10795" algn="ctr">
              <a:lnSpc>
                <a:spcPct val="100000"/>
              </a:lnSpc>
              <a:spcBef>
                <a:spcPts val="145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208489" y="2569083"/>
            <a:ext cx="1448218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23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356570" y="3860672"/>
            <a:ext cx="1123533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–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286213" y="5149722"/>
            <a:ext cx="12778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9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6570" y="309798"/>
            <a:ext cx="11699240" cy="6351905"/>
            <a:chOff x="246570" y="309798"/>
            <a:chExt cx="11699240" cy="6351905"/>
          </a:xfrm>
        </p:grpSpPr>
        <p:sp>
          <p:nvSpPr>
            <p:cNvPr id="3" name="object 3"/>
            <p:cNvSpPr/>
            <p:nvPr/>
          </p:nvSpPr>
          <p:spPr>
            <a:xfrm>
              <a:off x="1242669" y="621893"/>
              <a:ext cx="8875395" cy="581660"/>
            </a:xfrm>
            <a:custGeom>
              <a:avLst/>
              <a:gdLst/>
              <a:ahLst/>
              <a:cxnLst/>
              <a:rect l="l" t="t" r="r" b="b"/>
              <a:pathLst>
                <a:path w="8875395" h="581660">
                  <a:moveTo>
                    <a:pt x="8835491" y="0"/>
                  </a:moveTo>
                  <a:lnTo>
                    <a:pt x="39497" y="0"/>
                  </a:lnTo>
                  <a:lnTo>
                    <a:pt x="24126" y="3103"/>
                  </a:lnTo>
                  <a:lnTo>
                    <a:pt x="11571" y="11566"/>
                  </a:lnTo>
                  <a:lnTo>
                    <a:pt x="3104" y="24120"/>
                  </a:lnTo>
                  <a:lnTo>
                    <a:pt x="0" y="39497"/>
                  </a:lnTo>
                  <a:lnTo>
                    <a:pt x="0" y="542099"/>
                  </a:lnTo>
                  <a:lnTo>
                    <a:pt x="3104" y="557470"/>
                  </a:lnTo>
                  <a:lnTo>
                    <a:pt x="11571" y="570025"/>
                  </a:lnTo>
                  <a:lnTo>
                    <a:pt x="24126" y="578491"/>
                  </a:lnTo>
                  <a:lnTo>
                    <a:pt x="39497" y="581596"/>
                  </a:lnTo>
                  <a:lnTo>
                    <a:pt x="8835491" y="581596"/>
                  </a:lnTo>
                  <a:lnTo>
                    <a:pt x="8850867" y="578491"/>
                  </a:lnTo>
                  <a:lnTo>
                    <a:pt x="8863422" y="570025"/>
                  </a:lnTo>
                  <a:lnTo>
                    <a:pt x="8871885" y="557470"/>
                  </a:lnTo>
                  <a:lnTo>
                    <a:pt x="8874988" y="542099"/>
                  </a:lnTo>
                  <a:lnTo>
                    <a:pt x="8874988" y="39497"/>
                  </a:lnTo>
                  <a:lnTo>
                    <a:pt x="8871885" y="24120"/>
                  </a:lnTo>
                  <a:lnTo>
                    <a:pt x="8863422" y="11566"/>
                  </a:lnTo>
                  <a:lnTo>
                    <a:pt x="8850867" y="3103"/>
                  </a:lnTo>
                  <a:lnTo>
                    <a:pt x="8835491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242669" y="621893"/>
              <a:ext cx="8875395" cy="581660"/>
            </a:xfrm>
            <a:custGeom>
              <a:avLst/>
              <a:gdLst/>
              <a:ahLst/>
              <a:cxnLst/>
              <a:rect l="l" t="t" r="r" b="b"/>
              <a:pathLst>
                <a:path w="8875395" h="581660">
                  <a:moveTo>
                    <a:pt x="8835491" y="581596"/>
                  </a:moveTo>
                  <a:lnTo>
                    <a:pt x="39497" y="581596"/>
                  </a:lnTo>
                  <a:lnTo>
                    <a:pt x="24126" y="578491"/>
                  </a:lnTo>
                  <a:lnTo>
                    <a:pt x="11571" y="570025"/>
                  </a:lnTo>
                  <a:lnTo>
                    <a:pt x="3104" y="557470"/>
                  </a:lnTo>
                  <a:lnTo>
                    <a:pt x="0" y="542099"/>
                  </a:lnTo>
                  <a:lnTo>
                    <a:pt x="0" y="39497"/>
                  </a:lnTo>
                  <a:lnTo>
                    <a:pt x="3104" y="24120"/>
                  </a:lnTo>
                  <a:lnTo>
                    <a:pt x="11571" y="11566"/>
                  </a:lnTo>
                  <a:lnTo>
                    <a:pt x="24126" y="3103"/>
                  </a:lnTo>
                  <a:lnTo>
                    <a:pt x="39497" y="0"/>
                  </a:lnTo>
                  <a:lnTo>
                    <a:pt x="8835491" y="0"/>
                  </a:lnTo>
                  <a:lnTo>
                    <a:pt x="8850867" y="3103"/>
                  </a:lnTo>
                  <a:lnTo>
                    <a:pt x="8863422" y="11566"/>
                  </a:lnTo>
                  <a:lnTo>
                    <a:pt x="8871885" y="24120"/>
                  </a:lnTo>
                  <a:lnTo>
                    <a:pt x="8874988" y="39497"/>
                  </a:lnTo>
                  <a:lnTo>
                    <a:pt x="8874988" y="542099"/>
                  </a:lnTo>
                  <a:lnTo>
                    <a:pt x="8871885" y="557470"/>
                  </a:lnTo>
                  <a:lnTo>
                    <a:pt x="8863422" y="570025"/>
                  </a:lnTo>
                  <a:lnTo>
                    <a:pt x="8850867" y="578491"/>
                  </a:lnTo>
                  <a:lnTo>
                    <a:pt x="883549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618221" y="734821"/>
            <a:ext cx="812482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u="heavy" spc="-100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Order</a:t>
            </a: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the numbers starting with the </a:t>
            </a:r>
            <a:r>
              <a:rPr sz="2000" u="heavy" spc="-100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largest.</a:t>
            </a: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Match each number with its order.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595679" y="615543"/>
            <a:ext cx="594360" cy="594360"/>
            <a:chOff x="595679" y="615543"/>
            <a:chExt cx="594360" cy="594360"/>
          </a:xfrm>
        </p:grpSpPr>
        <p:sp>
          <p:nvSpPr>
            <p:cNvPr id="7" name="object 7"/>
            <p:cNvSpPr/>
            <p:nvPr/>
          </p:nvSpPr>
          <p:spPr>
            <a:xfrm>
              <a:off x="60202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0202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810418" y="73630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758122" y="1898065"/>
            <a:ext cx="5663565" cy="3846829"/>
            <a:chOff x="2758122" y="1898065"/>
            <a:chExt cx="5663565" cy="3846829"/>
          </a:xfrm>
        </p:grpSpPr>
        <p:sp>
          <p:nvSpPr>
            <p:cNvPr id="11" name="object 11"/>
            <p:cNvSpPr/>
            <p:nvPr/>
          </p:nvSpPr>
          <p:spPr>
            <a:xfrm>
              <a:off x="2764472" y="3027959"/>
              <a:ext cx="1819910" cy="463550"/>
            </a:xfrm>
            <a:custGeom>
              <a:avLst/>
              <a:gdLst/>
              <a:ahLst/>
              <a:cxnLst/>
              <a:rect l="l" t="t" r="r" b="b"/>
              <a:pathLst>
                <a:path w="1819910" h="463550">
                  <a:moveTo>
                    <a:pt x="1819516" y="0"/>
                  </a:moveTo>
                  <a:lnTo>
                    <a:pt x="0" y="0"/>
                  </a:lnTo>
                  <a:lnTo>
                    <a:pt x="0" y="463029"/>
                  </a:lnTo>
                  <a:lnTo>
                    <a:pt x="1819516" y="463029"/>
                  </a:lnTo>
                  <a:lnTo>
                    <a:pt x="18195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764472" y="3027959"/>
              <a:ext cx="1819910" cy="463550"/>
            </a:xfrm>
            <a:custGeom>
              <a:avLst/>
              <a:gdLst/>
              <a:ahLst/>
              <a:cxnLst/>
              <a:rect l="l" t="t" r="r" b="b"/>
              <a:pathLst>
                <a:path w="1819910" h="463550">
                  <a:moveTo>
                    <a:pt x="1819516" y="463029"/>
                  </a:moveTo>
                  <a:lnTo>
                    <a:pt x="0" y="463029"/>
                  </a:lnTo>
                  <a:lnTo>
                    <a:pt x="0" y="0"/>
                  </a:lnTo>
                  <a:lnTo>
                    <a:pt x="1819516" y="0"/>
                  </a:lnTo>
                  <a:lnTo>
                    <a:pt x="1819516" y="46302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675765" y="3027959"/>
              <a:ext cx="739140" cy="463550"/>
            </a:xfrm>
            <a:custGeom>
              <a:avLst/>
              <a:gdLst/>
              <a:ahLst/>
              <a:cxnLst/>
              <a:rect l="l" t="t" r="r" b="b"/>
              <a:pathLst>
                <a:path w="739140" h="463550">
                  <a:moveTo>
                    <a:pt x="738962" y="0"/>
                  </a:moveTo>
                  <a:lnTo>
                    <a:pt x="0" y="0"/>
                  </a:lnTo>
                  <a:lnTo>
                    <a:pt x="0" y="463029"/>
                  </a:lnTo>
                  <a:lnTo>
                    <a:pt x="738962" y="463029"/>
                  </a:lnTo>
                  <a:lnTo>
                    <a:pt x="7389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675765" y="3027959"/>
              <a:ext cx="739140" cy="463550"/>
            </a:xfrm>
            <a:custGeom>
              <a:avLst/>
              <a:gdLst/>
              <a:ahLst/>
              <a:cxnLst/>
              <a:rect l="l" t="t" r="r" b="b"/>
              <a:pathLst>
                <a:path w="739140" h="463550">
                  <a:moveTo>
                    <a:pt x="738962" y="463029"/>
                  </a:moveTo>
                  <a:lnTo>
                    <a:pt x="0" y="463029"/>
                  </a:lnTo>
                  <a:lnTo>
                    <a:pt x="0" y="0"/>
                  </a:lnTo>
                  <a:lnTo>
                    <a:pt x="738962" y="0"/>
                  </a:lnTo>
                  <a:lnTo>
                    <a:pt x="738962" y="46302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764472" y="4151490"/>
              <a:ext cx="1819910" cy="463550"/>
            </a:xfrm>
            <a:custGeom>
              <a:avLst/>
              <a:gdLst/>
              <a:ahLst/>
              <a:cxnLst/>
              <a:rect l="l" t="t" r="r" b="b"/>
              <a:pathLst>
                <a:path w="1819910" h="463550">
                  <a:moveTo>
                    <a:pt x="1819516" y="0"/>
                  </a:moveTo>
                  <a:lnTo>
                    <a:pt x="0" y="0"/>
                  </a:lnTo>
                  <a:lnTo>
                    <a:pt x="0" y="463029"/>
                  </a:lnTo>
                  <a:lnTo>
                    <a:pt x="1819516" y="463029"/>
                  </a:lnTo>
                  <a:lnTo>
                    <a:pt x="18195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764472" y="4151490"/>
              <a:ext cx="1819910" cy="463550"/>
            </a:xfrm>
            <a:custGeom>
              <a:avLst/>
              <a:gdLst/>
              <a:ahLst/>
              <a:cxnLst/>
              <a:rect l="l" t="t" r="r" b="b"/>
              <a:pathLst>
                <a:path w="1819910" h="463550">
                  <a:moveTo>
                    <a:pt x="1819516" y="463029"/>
                  </a:moveTo>
                  <a:lnTo>
                    <a:pt x="0" y="463029"/>
                  </a:lnTo>
                  <a:lnTo>
                    <a:pt x="0" y="0"/>
                  </a:lnTo>
                  <a:lnTo>
                    <a:pt x="1819516" y="0"/>
                  </a:lnTo>
                  <a:lnTo>
                    <a:pt x="1819516" y="46302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75765" y="4151490"/>
              <a:ext cx="739140" cy="463550"/>
            </a:xfrm>
            <a:custGeom>
              <a:avLst/>
              <a:gdLst/>
              <a:ahLst/>
              <a:cxnLst/>
              <a:rect l="l" t="t" r="r" b="b"/>
              <a:pathLst>
                <a:path w="739140" h="463550">
                  <a:moveTo>
                    <a:pt x="738962" y="0"/>
                  </a:moveTo>
                  <a:lnTo>
                    <a:pt x="0" y="0"/>
                  </a:lnTo>
                  <a:lnTo>
                    <a:pt x="0" y="463029"/>
                  </a:lnTo>
                  <a:lnTo>
                    <a:pt x="738962" y="463029"/>
                  </a:lnTo>
                  <a:lnTo>
                    <a:pt x="7389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675765" y="4151490"/>
              <a:ext cx="739140" cy="463550"/>
            </a:xfrm>
            <a:custGeom>
              <a:avLst/>
              <a:gdLst/>
              <a:ahLst/>
              <a:cxnLst/>
              <a:rect l="l" t="t" r="r" b="b"/>
              <a:pathLst>
                <a:path w="739140" h="463550">
                  <a:moveTo>
                    <a:pt x="738962" y="463029"/>
                  </a:moveTo>
                  <a:lnTo>
                    <a:pt x="0" y="463029"/>
                  </a:lnTo>
                  <a:lnTo>
                    <a:pt x="0" y="0"/>
                  </a:lnTo>
                  <a:lnTo>
                    <a:pt x="738962" y="0"/>
                  </a:lnTo>
                  <a:lnTo>
                    <a:pt x="738962" y="46302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764472" y="1904415"/>
              <a:ext cx="1819910" cy="463550"/>
            </a:xfrm>
            <a:custGeom>
              <a:avLst/>
              <a:gdLst/>
              <a:ahLst/>
              <a:cxnLst/>
              <a:rect l="l" t="t" r="r" b="b"/>
              <a:pathLst>
                <a:path w="1819910" h="463550">
                  <a:moveTo>
                    <a:pt x="1819516" y="0"/>
                  </a:moveTo>
                  <a:lnTo>
                    <a:pt x="0" y="0"/>
                  </a:lnTo>
                  <a:lnTo>
                    <a:pt x="0" y="463029"/>
                  </a:lnTo>
                  <a:lnTo>
                    <a:pt x="1819516" y="463029"/>
                  </a:lnTo>
                  <a:lnTo>
                    <a:pt x="18195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764472" y="1904415"/>
              <a:ext cx="1819910" cy="463550"/>
            </a:xfrm>
            <a:custGeom>
              <a:avLst/>
              <a:gdLst/>
              <a:ahLst/>
              <a:cxnLst/>
              <a:rect l="l" t="t" r="r" b="b"/>
              <a:pathLst>
                <a:path w="1819910" h="463550">
                  <a:moveTo>
                    <a:pt x="1819516" y="463029"/>
                  </a:moveTo>
                  <a:lnTo>
                    <a:pt x="0" y="463029"/>
                  </a:lnTo>
                  <a:lnTo>
                    <a:pt x="0" y="0"/>
                  </a:lnTo>
                  <a:lnTo>
                    <a:pt x="1819516" y="0"/>
                  </a:lnTo>
                  <a:lnTo>
                    <a:pt x="1819516" y="46302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675765" y="1904415"/>
              <a:ext cx="739140" cy="463550"/>
            </a:xfrm>
            <a:custGeom>
              <a:avLst/>
              <a:gdLst/>
              <a:ahLst/>
              <a:cxnLst/>
              <a:rect l="l" t="t" r="r" b="b"/>
              <a:pathLst>
                <a:path w="739140" h="463550">
                  <a:moveTo>
                    <a:pt x="738962" y="0"/>
                  </a:moveTo>
                  <a:lnTo>
                    <a:pt x="0" y="0"/>
                  </a:lnTo>
                  <a:lnTo>
                    <a:pt x="0" y="463029"/>
                  </a:lnTo>
                  <a:lnTo>
                    <a:pt x="738962" y="463029"/>
                  </a:lnTo>
                  <a:lnTo>
                    <a:pt x="7389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675765" y="1904415"/>
              <a:ext cx="739140" cy="463550"/>
            </a:xfrm>
            <a:custGeom>
              <a:avLst/>
              <a:gdLst/>
              <a:ahLst/>
              <a:cxnLst/>
              <a:rect l="l" t="t" r="r" b="b"/>
              <a:pathLst>
                <a:path w="739140" h="463550">
                  <a:moveTo>
                    <a:pt x="738962" y="463029"/>
                  </a:moveTo>
                  <a:lnTo>
                    <a:pt x="0" y="463029"/>
                  </a:lnTo>
                  <a:lnTo>
                    <a:pt x="0" y="0"/>
                  </a:lnTo>
                  <a:lnTo>
                    <a:pt x="738962" y="0"/>
                  </a:lnTo>
                  <a:lnTo>
                    <a:pt x="738962" y="46302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764472" y="5275021"/>
              <a:ext cx="1819910" cy="463550"/>
            </a:xfrm>
            <a:custGeom>
              <a:avLst/>
              <a:gdLst/>
              <a:ahLst/>
              <a:cxnLst/>
              <a:rect l="l" t="t" r="r" b="b"/>
              <a:pathLst>
                <a:path w="1819910" h="463550">
                  <a:moveTo>
                    <a:pt x="1819516" y="0"/>
                  </a:moveTo>
                  <a:lnTo>
                    <a:pt x="0" y="0"/>
                  </a:lnTo>
                  <a:lnTo>
                    <a:pt x="0" y="463029"/>
                  </a:lnTo>
                  <a:lnTo>
                    <a:pt x="1819516" y="463029"/>
                  </a:lnTo>
                  <a:lnTo>
                    <a:pt x="18195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764472" y="5275021"/>
              <a:ext cx="1819910" cy="463550"/>
            </a:xfrm>
            <a:custGeom>
              <a:avLst/>
              <a:gdLst/>
              <a:ahLst/>
              <a:cxnLst/>
              <a:rect l="l" t="t" r="r" b="b"/>
              <a:pathLst>
                <a:path w="1819910" h="463550">
                  <a:moveTo>
                    <a:pt x="1819516" y="463029"/>
                  </a:moveTo>
                  <a:lnTo>
                    <a:pt x="0" y="463029"/>
                  </a:lnTo>
                  <a:lnTo>
                    <a:pt x="0" y="0"/>
                  </a:lnTo>
                  <a:lnTo>
                    <a:pt x="1819516" y="0"/>
                  </a:lnTo>
                  <a:lnTo>
                    <a:pt x="1819516" y="46302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675765" y="5275021"/>
              <a:ext cx="739140" cy="463550"/>
            </a:xfrm>
            <a:custGeom>
              <a:avLst/>
              <a:gdLst/>
              <a:ahLst/>
              <a:cxnLst/>
              <a:rect l="l" t="t" r="r" b="b"/>
              <a:pathLst>
                <a:path w="739140" h="463550">
                  <a:moveTo>
                    <a:pt x="738962" y="0"/>
                  </a:moveTo>
                  <a:lnTo>
                    <a:pt x="0" y="0"/>
                  </a:lnTo>
                  <a:lnTo>
                    <a:pt x="0" y="463029"/>
                  </a:lnTo>
                  <a:lnTo>
                    <a:pt x="738962" y="463029"/>
                  </a:lnTo>
                  <a:lnTo>
                    <a:pt x="7389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675765" y="5275021"/>
              <a:ext cx="739140" cy="463550"/>
            </a:xfrm>
            <a:custGeom>
              <a:avLst/>
              <a:gdLst/>
              <a:ahLst/>
              <a:cxnLst/>
              <a:rect l="l" t="t" r="r" b="b"/>
              <a:pathLst>
                <a:path w="739140" h="463550">
                  <a:moveTo>
                    <a:pt x="738962" y="463029"/>
                  </a:moveTo>
                  <a:lnTo>
                    <a:pt x="0" y="463029"/>
                  </a:lnTo>
                  <a:lnTo>
                    <a:pt x="0" y="0"/>
                  </a:lnTo>
                  <a:lnTo>
                    <a:pt x="738962" y="0"/>
                  </a:lnTo>
                  <a:lnTo>
                    <a:pt x="738962" y="46302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660099" y="2103970"/>
              <a:ext cx="2945765" cy="2278380"/>
            </a:xfrm>
            <a:custGeom>
              <a:avLst/>
              <a:gdLst/>
              <a:ahLst/>
              <a:cxnLst/>
              <a:rect l="l" t="t" r="r" b="b"/>
              <a:pathLst>
                <a:path w="2945765" h="2278379">
                  <a:moveTo>
                    <a:pt x="0" y="0"/>
                  </a:moveTo>
                  <a:lnTo>
                    <a:pt x="2945155" y="2277999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660099" y="3242970"/>
              <a:ext cx="2945765" cy="0"/>
            </a:xfrm>
            <a:custGeom>
              <a:avLst/>
              <a:gdLst/>
              <a:ahLst/>
              <a:cxnLst/>
              <a:rect l="l" t="t" r="r" b="b"/>
              <a:pathLst>
                <a:path w="2945765">
                  <a:moveTo>
                    <a:pt x="0" y="0"/>
                  </a:moveTo>
                  <a:lnTo>
                    <a:pt x="2945155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660099" y="4370984"/>
              <a:ext cx="2945765" cy="1150620"/>
            </a:xfrm>
            <a:custGeom>
              <a:avLst/>
              <a:gdLst/>
              <a:ahLst/>
              <a:cxnLst/>
              <a:rect l="l" t="t" r="r" b="b"/>
              <a:pathLst>
                <a:path w="2945765" h="1150620">
                  <a:moveTo>
                    <a:pt x="0" y="0"/>
                  </a:moveTo>
                  <a:lnTo>
                    <a:pt x="2945155" y="1149997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660099" y="2103958"/>
              <a:ext cx="2959100" cy="3417570"/>
            </a:xfrm>
            <a:custGeom>
              <a:avLst/>
              <a:gdLst/>
              <a:ahLst/>
              <a:cxnLst/>
              <a:rect l="l" t="t" r="r" b="b"/>
              <a:pathLst>
                <a:path w="2959100" h="3417570">
                  <a:moveTo>
                    <a:pt x="0" y="3417023"/>
                  </a:moveTo>
                  <a:lnTo>
                    <a:pt x="295849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8587155" y="1971319"/>
            <a:ext cx="78544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largest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524430" y="5353848"/>
            <a:ext cx="100057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smallest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411918" y="1384082"/>
            <a:ext cx="542728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Look at each digit individually and compare.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116325" y="1865642"/>
            <a:ext cx="5298579" cy="4272323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  <a:tabLst>
                <a:tab pos="4770755" algn="l"/>
              </a:tabLst>
            </a:pPr>
            <a:r>
              <a:rPr sz="2000" spc="6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1,0</a:t>
            </a:r>
            <a:r>
              <a:rPr sz="2000" u="sng" spc="60" dirty="0">
                <a:solidFill>
                  <a:srgbClr val="1A1A1A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23</a:t>
            </a:r>
            <a:r>
              <a:rPr sz="2000" spc="6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,201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2000" spc="-2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1st</a:t>
            </a:r>
            <a:endParaRPr sz="2000" dirty="0">
              <a:latin typeface="Grammarsaurus" pitchFamily="2" charset="0"/>
              <a:cs typeface="Gill Sans MT"/>
            </a:endParaRPr>
          </a:p>
          <a:p>
            <a:pPr marR="3991610" algn="ctr">
              <a:lnSpc>
                <a:spcPct val="100000"/>
              </a:lnSpc>
              <a:spcBef>
                <a:spcPts val="72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3rd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030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4730115" algn="l"/>
              </a:tabLst>
            </a:pPr>
            <a:r>
              <a:rPr sz="2000" spc="6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1,2</a:t>
            </a:r>
            <a:r>
              <a:rPr sz="2000" u="sng" spc="60" dirty="0">
                <a:solidFill>
                  <a:srgbClr val="1A1A1A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03</a:t>
            </a:r>
            <a:r>
              <a:rPr sz="2000" spc="6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,</a:t>
            </a:r>
            <a:r>
              <a:rPr sz="2000" u="sng" spc="60" dirty="0">
                <a:solidFill>
                  <a:srgbClr val="1A1A1A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0</a:t>
            </a:r>
            <a:r>
              <a:rPr sz="2000" spc="6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01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2000" spc="-2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2nd</a:t>
            </a:r>
            <a:endParaRPr sz="2000" dirty="0">
              <a:latin typeface="Grammarsaurus" pitchFamily="2" charset="0"/>
              <a:cs typeface="Gill Sans MT"/>
            </a:endParaRPr>
          </a:p>
          <a:p>
            <a:pPr marR="3994785" algn="ctr">
              <a:lnSpc>
                <a:spcPct val="100000"/>
              </a:lnSpc>
              <a:spcBef>
                <a:spcPts val="915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2nd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830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4753610" algn="l"/>
              </a:tabLst>
            </a:pPr>
            <a:r>
              <a:rPr sz="2000" spc="6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1,0</a:t>
            </a:r>
            <a:r>
              <a:rPr sz="2000" u="sng" spc="60" dirty="0">
                <a:solidFill>
                  <a:srgbClr val="1A1A1A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23</a:t>
            </a:r>
            <a:r>
              <a:rPr sz="2000" spc="6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,021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2000" spc="-2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3rd</a:t>
            </a:r>
            <a:endParaRPr sz="2000" dirty="0">
              <a:latin typeface="Grammarsaurus" pitchFamily="2" charset="0"/>
              <a:cs typeface="Gill Sans MT"/>
            </a:endParaRPr>
          </a:p>
          <a:p>
            <a:pPr marR="3992245" algn="ctr">
              <a:lnSpc>
                <a:spcPct val="100000"/>
              </a:lnSpc>
              <a:spcBef>
                <a:spcPts val="89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4th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855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4754880" algn="l"/>
              </a:tabLst>
            </a:pPr>
            <a:r>
              <a:rPr sz="2000" spc="6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1,2</a:t>
            </a:r>
            <a:r>
              <a:rPr sz="2000" u="sng" spc="60" dirty="0">
                <a:solidFill>
                  <a:srgbClr val="1A1A1A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03</a:t>
            </a:r>
            <a:r>
              <a:rPr sz="2000" spc="6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,</a:t>
            </a:r>
            <a:r>
              <a:rPr sz="2000" u="sng" spc="60" dirty="0">
                <a:solidFill>
                  <a:srgbClr val="1A1A1A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0</a:t>
            </a:r>
            <a:r>
              <a:rPr sz="2000" spc="6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12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2000" spc="-2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4th</a:t>
            </a:r>
            <a:endParaRPr sz="2000" dirty="0">
              <a:latin typeface="Grammarsaurus" pitchFamily="2" charset="0"/>
              <a:cs typeface="Gill Sans MT"/>
            </a:endParaRPr>
          </a:p>
          <a:p>
            <a:pPr marR="3991610" algn="ctr">
              <a:lnSpc>
                <a:spcPct val="100000"/>
              </a:lnSpc>
              <a:spcBef>
                <a:spcPts val="860"/>
              </a:spcBef>
            </a:pP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largest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3116324" y="1927632"/>
            <a:ext cx="954898" cy="3726218"/>
            <a:chOff x="3174631" y="1931327"/>
            <a:chExt cx="954898" cy="3726218"/>
          </a:xfrm>
        </p:grpSpPr>
        <p:sp>
          <p:nvSpPr>
            <p:cNvPr id="36" name="object 36"/>
            <p:cNvSpPr/>
            <p:nvPr/>
          </p:nvSpPr>
          <p:spPr>
            <a:xfrm>
              <a:off x="3311283" y="1990102"/>
              <a:ext cx="165735" cy="292100"/>
            </a:xfrm>
            <a:custGeom>
              <a:avLst/>
              <a:gdLst/>
              <a:ahLst/>
              <a:cxnLst/>
              <a:rect l="l" t="t" r="r" b="b"/>
              <a:pathLst>
                <a:path w="165735" h="292100">
                  <a:moveTo>
                    <a:pt x="165696" y="145834"/>
                  </a:moveTo>
                  <a:lnTo>
                    <a:pt x="159185" y="202599"/>
                  </a:lnTo>
                  <a:lnTo>
                    <a:pt x="141430" y="248954"/>
                  </a:lnTo>
                  <a:lnTo>
                    <a:pt x="115097" y="280208"/>
                  </a:lnTo>
                  <a:lnTo>
                    <a:pt x="82854" y="291668"/>
                  </a:lnTo>
                  <a:lnTo>
                    <a:pt x="50604" y="280208"/>
                  </a:lnTo>
                  <a:lnTo>
                    <a:pt x="24268" y="248954"/>
                  </a:lnTo>
                  <a:lnTo>
                    <a:pt x="6511" y="202599"/>
                  </a:lnTo>
                  <a:lnTo>
                    <a:pt x="0" y="145834"/>
                  </a:lnTo>
                  <a:lnTo>
                    <a:pt x="6511" y="89068"/>
                  </a:lnTo>
                  <a:lnTo>
                    <a:pt x="24268" y="42713"/>
                  </a:lnTo>
                  <a:lnTo>
                    <a:pt x="50604" y="11460"/>
                  </a:lnTo>
                  <a:lnTo>
                    <a:pt x="82854" y="0"/>
                  </a:lnTo>
                  <a:lnTo>
                    <a:pt x="115097" y="11460"/>
                  </a:lnTo>
                  <a:lnTo>
                    <a:pt x="141430" y="42713"/>
                  </a:lnTo>
                  <a:lnTo>
                    <a:pt x="159185" y="89068"/>
                  </a:lnTo>
                  <a:lnTo>
                    <a:pt x="165696" y="145834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797807" y="1997213"/>
              <a:ext cx="165735" cy="292100"/>
            </a:xfrm>
            <a:custGeom>
              <a:avLst/>
              <a:gdLst/>
              <a:ahLst/>
              <a:cxnLst/>
              <a:rect l="l" t="t" r="r" b="b"/>
              <a:pathLst>
                <a:path w="165735" h="292100">
                  <a:moveTo>
                    <a:pt x="165696" y="145834"/>
                  </a:moveTo>
                  <a:lnTo>
                    <a:pt x="159185" y="202599"/>
                  </a:lnTo>
                  <a:lnTo>
                    <a:pt x="141430" y="248954"/>
                  </a:lnTo>
                  <a:lnTo>
                    <a:pt x="115097" y="280208"/>
                  </a:lnTo>
                  <a:lnTo>
                    <a:pt x="82854" y="291668"/>
                  </a:lnTo>
                  <a:lnTo>
                    <a:pt x="50604" y="280208"/>
                  </a:lnTo>
                  <a:lnTo>
                    <a:pt x="24268" y="248954"/>
                  </a:lnTo>
                  <a:lnTo>
                    <a:pt x="6511" y="202599"/>
                  </a:lnTo>
                  <a:lnTo>
                    <a:pt x="0" y="145834"/>
                  </a:lnTo>
                  <a:lnTo>
                    <a:pt x="6511" y="89068"/>
                  </a:lnTo>
                  <a:lnTo>
                    <a:pt x="24268" y="42713"/>
                  </a:lnTo>
                  <a:lnTo>
                    <a:pt x="50604" y="11460"/>
                  </a:lnTo>
                  <a:lnTo>
                    <a:pt x="82854" y="0"/>
                  </a:lnTo>
                  <a:lnTo>
                    <a:pt x="115097" y="11460"/>
                  </a:lnTo>
                  <a:lnTo>
                    <a:pt x="141430" y="42713"/>
                  </a:lnTo>
                  <a:lnTo>
                    <a:pt x="159185" y="89068"/>
                  </a:lnTo>
                  <a:lnTo>
                    <a:pt x="165696" y="145834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74631" y="1931327"/>
              <a:ext cx="109766" cy="98717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3290415" y="3105790"/>
              <a:ext cx="165735" cy="292100"/>
            </a:xfrm>
            <a:custGeom>
              <a:avLst/>
              <a:gdLst/>
              <a:ahLst/>
              <a:cxnLst/>
              <a:rect l="l" t="t" r="r" b="b"/>
              <a:pathLst>
                <a:path w="165735" h="292100">
                  <a:moveTo>
                    <a:pt x="165696" y="145821"/>
                  </a:moveTo>
                  <a:lnTo>
                    <a:pt x="159185" y="202587"/>
                  </a:lnTo>
                  <a:lnTo>
                    <a:pt x="141430" y="248942"/>
                  </a:lnTo>
                  <a:lnTo>
                    <a:pt x="115097" y="280195"/>
                  </a:lnTo>
                  <a:lnTo>
                    <a:pt x="82854" y="291655"/>
                  </a:lnTo>
                  <a:lnTo>
                    <a:pt x="50604" y="280195"/>
                  </a:lnTo>
                  <a:lnTo>
                    <a:pt x="24268" y="248942"/>
                  </a:lnTo>
                  <a:lnTo>
                    <a:pt x="6511" y="202587"/>
                  </a:lnTo>
                  <a:lnTo>
                    <a:pt x="0" y="145821"/>
                  </a:lnTo>
                  <a:lnTo>
                    <a:pt x="6511" y="89057"/>
                  </a:lnTo>
                  <a:lnTo>
                    <a:pt x="24268" y="42706"/>
                  </a:lnTo>
                  <a:lnTo>
                    <a:pt x="50604" y="11458"/>
                  </a:lnTo>
                  <a:lnTo>
                    <a:pt x="82854" y="0"/>
                  </a:lnTo>
                  <a:lnTo>
                    <a:pt x="115097" y="11458"/>
                  </a:lnTo>
                  <a:lnTo>
                    <a:pt x="141430" y="42706"/>
                  </a:lnTo>
                  <a:lnTo>
                    <a:pt x="159185" y="89057"/>
                  </a:lnTo>
                  <a:lnTo>
                    <a:pt x="165696" y="145821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967604" y="3100615"/>
              <a:ext cx="161925" cy="292100"/>
            </a:xfrm>
            <a:custGeom>
              <a:avLst/>
              <a:gdLst/>
              <a:ahLst/>
              <a:cxnLst/>
              <a:rect l="l" t="t" r="r" b="b"/>
              <a:pathLst>
                <a:path w="161925" h="292100">
                  <a:moveTo>
                    <a:pt x="161912" y="145834"/>
                  </a:moveTo>
                  <a:lnTo>
                    <a:pt x="155550" y="202599"/>
                  </a:lnTo>
                  <a:lnTo>
                    <a:pt x="138199" y="248954"/>
                  </a:lnTo>
                  <a:lnTo>
                    <a:pt x="112465" y="280208"/>
                  </a:lnTo>
                  <a:lnTo>
                    <a:pt x="80949" y="291668"/>
                  </a:lnTo>
                  <a:lnTo>
                    <a:pt x="49436" y="280208"/>
                  </a:lnTo>
                  <a:lnTo>
                    <a:pt x="23706" y="248954"/>
                  </a:lnTo>
                  <a:lnTo>
                    <a:pt x="6360" y="202599"/>
                  </a:lnTo>
                  <a:lnTo>
                    <a:pt x="0" y="145834"/>
                  </a:lnTo>
                  <a:lnTo>
                    <a:pt x="6360" y="89068"/>
                  </a:lnTo>
                  <a:lnTo>
                    <a:pt x="23706" y="42713"/>
                  </a:lnTo>
                  <a:lnTo>
                    <a:pt x="49436" y="11460"/>
                  </a:lnTo>
                  <a:lnTo>
                    <a:pt x="80949" y="0"/>
                  </a:lnTo>
                  <a:lnTo>
                    <a:pt x="112465" y="11460"/>
                  </a:lnTo>
                  <a:lnTo>
                    <a:pt x="138199" y="42713"/>
                  </a:lnTo>
                  <a:lnTo>
                    <a:pt x="155550" y="89068"/>
                  </a:lnTo>
                  <a:lnTo>
                    <a:pt x="161912" y="145834"/>
                  </a:lnTo>
                  <a:close/>
                </a:path>
              </a:pathLst>
            </a:custGeom>
            <a:ln w="12699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74631" y="3056432"/>
              <a:ext cx="109766" cy="98717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3302365" y="4240339"/>
              <a:ext cx="165735" cy="292100"/>
            </a:xfrm>
            <a:custGeom>
              <a:avLst/>
              <a:gdLst/>
              <a:ahLst/>
              <a:cxnLst/>
              <a:rect l="l" t="t" r="r" b="b"/>
              <a:pathLst>
                <a:path w="165735" h="292100">
                  <a:moveTo>
                    <a:pt x="165696" y="145821"/>
                  </a:moveTo>
                  <a:lnTo>
                    <a:pt x="159185" y="202587"/>
                  </a:lnTo>
                  <a:lnTo>
                    <a:pt x="141430" y="248942"/>
                  </a:lnTo>
                  <a:lnTo>
                    <a:pt x="115097" y="280195"/>
                  </a:lnTo>
                  <a:lnTo>
                    <a:pt x="82854" y="291655"/>
                  </a:lnTo>
                  <a:lnTo>
                    <a:pt x="50604" y="280195"/>
                  </a:lnTo>
                  <a:lnTo>
                    <a:pt x="24268" y="248942"/>
                  </a:lnTo>
                  <a:lnTo>
                    <a:pt x="6511" y="202587"/>
                  </a:lnTo>
                  <a:lnTo>
                    <a:pt x="0" y="145821"/>
                  </a:lnTo>
                  <a:lnTo>
                    <a:pt x="6511" y="89057"/>
                  </a:lnTo>
                  <a:lnTo>
                    <a:pt x="24268" y="42706"/>
                  </a:lnTo>
                  <a:lnTo>
                    <a:pt x="50604" y="11458"/>
                  </a:lnTo>
                  <a:lnTo>
                    <a:pt x="82854" y="0"/>
                  </a:lnTo>
                  <a:lnTo>
                    <a:pt x="115097" y="11458"/>
                  </a:lnTo>
                  <a:lnTo>
                    <a:pt x="141430" y="42706"/>
                  </a:lnTo>
                  <a:lnTo>
                    <a:pt x="159185" y="89057"/>
                  </a:lnTo>
                  <a:lnTo>
                    <a:pt x="165696" y="145821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819953" y="4240339"/>
              <a:ext cx="165735" cy="292100"/>
            </a:xfrm>
            <a:custGeom>
              <a:avLst/>
              <a:gdLst/>
              <a:ahLst/>
              <a:cxnLst/>
              <a:rect l="l" t="t" r="r" b="b"/>
              <a:pathLst>
                <a:path w="165735" h="292100">
                  <a:moveTo>
                    <a:pt x="165696" y="145821"/>
                  </a:moveTo>
                  <a:lnTo>
                    <a:pt x="159185" y="202587"/>
                  </a:lnTo>
                  <a:lnTo>
                    <a:pt x="141430" y="248942"/>
                  </a:lnTo>
                  <a:lnTo>
                    <a:pt x="115097" y="280195"/>
                  </a:lnTo>
                  <a:lnTo>
                    <a:pt x="82854" y="291655"/>
                  </a:lnTo>
                  <a:lnTo>
                    <a:pt x="50604" y="280195"/>
                  </a:lnTo>
                  <a:lnTo>
                    <a:pt x="24268" y="248942"/>
                  </a:lnTo>
                  <a:lnTo>
                    <a:pt x="6511" y="202587"/>
                  </a:lnTo>
                  <a:lnTo>
                    <a:pt x="0" y="145821"/>
                  </a:lnTo>
                  <a:lnTo>
                    <a:pt x="6511" y="89057"/>
                  </a:lnTo>
                  <a:lnTo>
                    <a:pt x="24268" y="42706"/>
                  </a:lnTo>
                  <a:lnTo>
                    <a:pt x="50604" y="11458"/>
                  </a:lnTo>
                  <a:lnTo>
                    <a:pt x="82854" y="0"/>
                  </a:lnTo>
                  <a:lnTo>
                    <a:pt x="115097" y="11458"/>
                  </a:lnTo>
                  <a:lnTo>
                    <a:pt x="141430" y="42706"/>
                  </a:lnTo>
                  <a:lnTo>
                    <a:pt x="159185" y="89057"/>
                  </a:lnTo>
                  <a:lnTo>
                    <a:pt x="165696" y="145821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4631" y="4181538"/>
              <a:ext cx="109766" cy="98717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3292595" y="5365445"/>
              <a:ext cx="165735" cy="292100"/>
            </a:xfrm>
            <a:custGeom>
              <a:avLst/>
              <a:gdLst/>
              <a:ahLst/>
              <a:cxnLst/>
              <a:rect l="l" t="t" r="r" b="b"/>
              <a:pathLst>
                <a:path w="165735" h="292100">
                  <a:moveTo>
                    <a:pt x="165696" y="145821"/>
                  </a:moveTo>
                  <a:lnTo>
                    <a:pt x="159185" y="202587"/>
                  </a:lnTo>
                  <a:lnTo>
                    <a:pt x="141430" y="248942"/>
                  </a:lnTo>
                  <a:lnTo>
                    <a:pt x="115097" y="280195"/>
                  </a:lnTo>
                  <a:lnTo>
                    <a:pt x="82854" y="291655"/>
                  </a:lnTo>
                  <a:lnTo>
                    <a:pt x="50604" y="280195"/>
                  </a:lnTo>
                  <a:lnTo>
                    <a:pt x="24268" y="248942"/>
                  </a:lnTo>
                  <a:lnTo>
                    <a:pt x="6511" y="202587"/>
                  </a:lnTo>
                  <a:lnTo>
                    <a:pt x="0" y="145821"/>
                  </a:lnTo>
                  <a:lnTo>
                    <a:pt x="6511" y="89057"/>
                  </a:lnTo>
                  <a:lnTo>
                    <a:pt x="24268" y="42706"/>
                  </a:lnTo>
                  <a:lnTo>
                    <a:pt x="50604" y="11458"/>
                  </a:lnTo>
                  <a:lnTo>
                    <a:pt x="82854" y="0"/>
                  </a:lnTo>
                  <a:lnTo>
                    <a:pt x="115097" y="11458"/>
                  </a:lnTo>
                  <a:lnTo>
                    <a:pt x="141430" y="42706"/>
                  </a:lnTo>
                  <a:lnTo>
                    <a:pt x="159185" y="89057"/>
                  </a:lnTo>
                  <a:lnTo>
                    <a:pt x="165696" y="145821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938409" y="5365445"/>
              <a:ext cx="143510" cy="292100"/>
            </a:xfrm>
            <a:custGeom>
              <a:avLst/>
              <a:gdLst/>
              <a:ahLst/>
              <a:cxnLst/>
              <a:rect l="l" t="t" r="r" b="b"/>
              <a:pathLst>
                <a:path w="143510" h="292100">
                  <a:moveTo>
                    <a:pt x="142887" y="145821"/>
                  </a:moveTo>
                  <a:lnTo>
                    <a:pt x="137272" y="202587"/>
                  </a:lnTo>
                  <a:lnTo>
                    <a:pt x="121961" y="248942"/>
                  </a:lnTo>
                  <a:lnTo>
                    <a:pt x="99253" y="280195"/>
                  </a:lnTo>
                  <a:lnTo>
                    <a:pt x="71450" y="291655"/>
                  </a:lnTo>
                  <a:lnTo>
                    <a:pt x="43639" y="280195"/>
                  </a:lnTo>
                  <a:lnTo>
                    <a:pt x="20928" y="248942"/>
                  </a:lnTo>
                  <a:lnTo>
                    <a:pt x="5615" y="202587"/>
                  </a:lnTo>
                  <a:lnTo>
                    <a:pt x="0" y="145821"/>
                  </a:lnTo>
                  <a:lnTo>
                    <a:pt x="5615" y="89057"/>
                  </a:lnTo>
                  <a:lnTo>
                    <a:pt x="20928" y="42706"/>
                  </a:lnTo>
                  <a:lnTo>
                    <a:pt x="43639" y="11458"/>
                  </a:lnTo>
                  <a:lnTo>
                    <a:pt x="71450" y="0"/>
                  </a:lnTo>
                  <a:lnTo>
                    <a:pt x="99253" y="11458"/>
                  </a:lnTo>
                  <a:lnTo>
                    <a:pt x="121961" y="42706"/>
                  </a:lnTo>
                  <a:lnTo>
                    <a:pt x="137272" y="89057"/>
                  </a:lnTo>
                  <a:lnTo>
                    <a:pt x="142887" y="145821"/>
                  </a:lnTo>
                  <a:close/>
                </a:path>
              </a:pathLst>
            </a:custGeom>
            <a:ln w="12699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74631" y="5306656"/>
              <a:ext cx="109766" cy="98717"/>
            </a:xfrm>
            <a:prstGeom prst="rect">
              <a:avLst/>
            </a:prstGeom>
          </p:spPr>
        </p:pic>
      </p:grpSp>
      <p:sp>
        <p:nvSpPr>
          <p:cNvPr id="49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24770"/>
              <a:ext cx="4906429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0683"/>
              <a:ext cx="1562087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83167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2002370"/>
              <a:ext cx="156208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85366"/>
              <a:ext cx="1464729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5266"/>
              <a:ext cx="2222500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79970"/>
              <a:ext cx="1426629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5"/>
                  </a:lnTo>
                  <a:lnTo>
                    <a:pt x="11656314" y="29849"/>
                  </a:lnTo>
                  <a:lnTo>
                    <a:pt x="11624008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8"/>
                  </a:lnTo>
                  <a:lnTo>
                    <a:pt x="11656314" y="29849"/>
                  </a:lnTo>
                  <a:lnTo>
                    <a:pt x="11678142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983046" y="3642131"/>
              <a:ext cx="4987290" cy="581660"/>
            </a:xfrm>
            <a:custGeom>
              <a:avLst/>
              <a:gdLst/>
              <a:ahLst/>
              <a:cxnLst/>
              <a:rect l="l" t="t" r="r" b="b"/>
              <a:pathLst>
                <a:path w="4987290" h="581660">
                  <a:moveTo>
                    <a:pt x="4957267" y="0"/>
                  </a:moveTo>
                  <a:lnTo>
                    <a:pt x="29616" y="0"/>
                  </a:lnTo>
                  <a:lnTo>
                    <a:pt x="18087" y="2325"/>
                  </a:lnTo>
                  <a:lnTo>
                    <a:pt x="8674" y="8667"/>
                  </a:lnTo>
                  <a:lnTo>
                    <a:pt x="2327" y="18077"/>
                  </a:lnTo>
                  <a:lnTo>
                    <a:pt x="0" y="29603"/>
                  </a:lnTo>
                  <a:lnTo>
                    <a:pt x="0" y="551992"/>
                  </a:lnTo>
                  <a:lnTo>
                    <a:pt x="2327" y="563513"/>
                  </a:lnTo>
                  <a:lnTo>
                    <a:pt x="8674" y="572923"/>
                  </a:lnTo>
                  <a:lnTo>
                    <a:pt x="18087" y="579269"/>
                  </a:lnTo>
                  <a:lnTo>
                    <a:pt x="29616" y="581596"/>
                  </a:lnTo>
                  <a:lnTo>
                    <a:pt x="4957267" y="581596"/>
                  </a:lnTo>
                  <a:lnTo>
                    <a:pt x="4968788" y="579269"/>
                  </a:lnTo>
                  <a:lnTo>
                    <a:pt x="4978198" y="572923"/>
                  </a:lnTo>
                  <a:lnTo>
                    <a:pt x="4984543" y="563513"/>
                  </a:lnTo>
                  <a:lnTo>
                    <a:pt x="4986870" y="551992"/>
                  </a:lnTo>
                  <a:lnTo>
                    <a:pt x="4986870" y="29603"/>
                  </a:lnTo>
                  <a:lnTo>
                    <a:pt x="4984543" y="18077"/>
                  </a:lnTo>
                  <a:lnTo>
                    <a:pt x="4978198" y="8667"/>
                  </a:lnTo>
                  <a:lnTo>
                    <a:pt x="4968788" y="2325"/>
                  </a:lnTo>
                  <a:lnTo>
                    <a:pt x="4957267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983046" y="3642131"/>
              <a:ext cx="4987290" cy="581660"/>
            </a:xfrm>
            <a:custGeom>
              <a:avLst/>
              <a:gdLst/>
              <a:ahLst/>
              <a:cxnLst/>
              <a:rect l="l" t="t" r="r" b="b"/>
              <a:pathLst>
                <a:path w="4987290" h="581660">
                  <a:moveTo>
                    <a:pt x="4957267" y="581596"/>
                  </a:moveTo>
                  <a:lnTo>
                    <a:pt x="29616" y="581596"/>
                  </a:lnTo>
                  <a:lnTo>
                    <a:pt x="18087" y="579269"/>
                  </a:lnTo>
                  <a:lnTo>
                    <a:pt x="8674" y="572923"/>
                  </a:lnTo>
                  <a:lnTo>
                    <a:pt x="2327" y="563513"/>
                  </a:lnTo>
                  <a:lnTo>
                    <a:pt x="0" y="551992"/>
                  </a:lnTo>
                  <a:lnTo>
                    <a:pt x="0" y="29603"/>
                  </a:lnTo>
                  <a:lnTo>
                    <a:pt x="2327" y="18077"/>
                  </a:lnTo>
                  <a:lnTo>
                    <a:pt x="8674" y="8667"/>
                  </a:lnTo>
                  <a:lnTo>
                    <a:pt x="18087" y="2325"/>
                  </a:lnTo>
                  <a:lnTo>
                    <a:pt x="29616" y="0"/>
                  </a:lnTo>
                  <a:lnTo>
                    <a:pt x="4957267" y="0"/>
                  </a:lnTo>
                  <a:lnTo>
                    <a:pt x="4968788" y="2325"/>
                  </a:lnTo>
                  <a:lnTo>
                    <a:pt x="4978198" y="8667"/>
                  </a:lnTo>
                  <a:lnTo>
                    <a:pt x="4984543" y="18077"/>
                  </a:lnTo>
                  <a:lnTo>
                    <a:pt x="4986870" y="29603"/>
                  </a:lnTo>
                  <a:lnTo>
                    <a:pt x="4986870" y="551992"/>
                  </a:lnTo>
                  <a:lnTo>
                    <a:pt x="4984543" y="563513"/>
                  </a:lnTo>
                  <a:lnTo>
                    <a:pt x="4978198" y="572923"/>
                  </a:lnTo>
                  <a:lnTo>
                    <a:pt x="4968788" y="579269"/>
                  </a:lnTo>
                  <a:lnTo>
                    <a:pt x="4957267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6324600" y="3741039"/>
            <a:ext cx="44043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Calculate the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perimeter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of the shape.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7354493" y="4965979"/>
            <a:ext cx="2244090" cy="897890"/>
          </a:xfrm>
          <a:custGeom>
            <a:avLst/>
            <a:gdLst/>
            <a:ahLst/>
            <a:cxnLst/>
            <a:rect l="l" t="t" r="r" b="b"/>
            <a:pathLst>
              <a:path w="2244090" h="897889">
                <a:moveTo>
                  <a:pt x="2244013" y="0"/>
                </a:moveTo>
                <a:lnTo>
                  <a:pt x="0" y="0"/>
                </a:lnTo>
                <a:lnTo>
                  <a:pt x="0" y="897610"/>
                </a:lnTo>
                <a:lnTo>
                  <a:pt x="2244013" y="897610"/>
                </a:lnTo>
                <a:lnTo>
                  <a:pt x="22440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7354493" y="4965979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7810" rIns="0" bIns="0" rtlCol="0">
            <a:noAutofit/>
          </a:bodyPr>
          <a:lstStyle/>
          <a:p>
            <a:pPr marR="204470" algn="r">
              <a:lnSpc>
                <a:spcPct val="100000"/>
              </a:lnSpc>
              <a:spcBef>
                <a:spcPts val="2030"/>
              </a:spcBef>
            </a:pP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cm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596328" y="615530"/>
            <a:ext cx="594360" cy="594360"/>
            <a:chOff x="596328" y="615530"/>
            <a:chExt cx="594360" cy="594360"/>
          </a:xfrm>
        </p:grpSpPr>
        <p:sp>
          <p:nvSpPr>
            <p:cNvPr id="25" name="object 25"/>
            <p:cNvSpPr/>
            <p:nvPr/>
          </p:nvSpPr>
          <p:spPr>
            <a:xfrm>
              <a:off x="602678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02678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740834" y="735406"/>
            <a:ext cx="436456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5087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24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The area of a square is 36 cm².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5741332" y="735152"/>
            <a:ext cx="5612467" cy="5770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22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 square is cut into 3 rectangles. Rectangle </a:t>
            </a:r>
            <a:r>
              <a:rPr sz="2000" b="1" spc="-5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B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and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 marL="12700" algn="ctr">
              <a:lnSpc>
                <a:spcPts val="2200"/>
              </a:lnSpc>
            </a:pPr>
            <a:r>
              <a:rPr sz="2000" b="1" spc="-50" dirty="0" smtClean="0">
                <a:solidFill>
                  <a:srgbClr val="404041"/>
                </a:solidFill>
                <a:latin typeface="Grammarsaurus" pitchFamily="2" charset="0"/>
                <a:cs typeface="Arial"/>
              </a:rPr>
              <a:t>C</a:t>
            </a:r>
            <a:r>
              <a:rPr sz="2000" spc="-50" dirty="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have an area </a:t>
            </a:r>
            <a:r>
              <a:rPr sz="2000" b="1" spc="-5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half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 size of rectangle </a:t>
            </a:r>
            <a:r>
              <a:rPr sz="2000" b="1" spc="-5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A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219200" y="3591128"/>
            <a:ext cx="3192609" cy="577081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2000"/>
              </a:lnSpc>
              <a:spcBef>
                <a:spcPts val="5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Rectangles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A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,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B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and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C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are used to make a new shape.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2161463" y="1718932"/>
            <a:ext cx="1407795" cy="1407795"/>
            <a:chOff x="2161463" y="1718932"/>
            <a:chExt cx="1407795" cy="1407795"/>
          </a:xfrm>
        </p:grpSpPr>
        <p:sp>
          <p:nvSpPr>
            <p:cNvPr id="31" name="object 31"/>
            <p:cNvSpPr/>
            <p:nvPr/>
          </p:nvSpPr>
          <p:spPr>
            <a:xfrm>
              <a:off x="2167813" y="1725282"/>
              <a:ext cx="1395095" cy="1395095"/>
            </a:xfrm>
            <a:custGeom>
              <a:avLst/>
              <a:gdLst/>
              <a:ahLst/>
              <a:cxnLst/>
              <a:rect l="l" t="t" r="r" b="b"/>
              <a:pathLst>
                <a:path w="1395095" h="1395095">
                  <a:moveTo>
                    <a:pt x="1395044" y="0"/>
                  </a:moveTo>
                  <a:lnTo>
                    <a:pt x="0" y="0"/>
                  </a:lnTo>
                  <a:lnTo>
                    <a:pt x="0" y="1395044"/>
                  </a:lnTo>
                  <a:lnTo>
                    <a:pt x="1395044" y="1395044"/>
                  </a:lnTo>
                  <a:lnTo>
                    <a:pt x="1395044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167813" y="1725282"/>
              <a:ext cx="1395095" cy="1395095"/>
            </a:xfrm>
            <a:custGeom>
              <a:avLst/>
              <a:gdLst/>
              <a:ahLst/>
              <a:cxnLst/>
              <a:rect l="l" t="t" r="r" b="b"/>
              <a:pathLst>
                <a:path w="1395095" h="1395095">
                  <a:moveTo>
                    <a:pt x="1395044" y="1395044"/>
                  </a:moveTo>
                  <a:lnTo>
                    <a:pt x="0" y="1395044"/>
                  </a:lnTo>
                  <a:lnTo>
                    <a:pt x="0" y="0"/>
                  </a:lnTo>
                  <a:lnTo>
                    <a:pt x="1395044" y="0"/>
                  </a:lnTo>
                  <a:lnTo>
                    <a:pt x="1395044" y="1395044"/>
                  </a:lnTo>
                  <a:close/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7538554" y="1819376"/>
            <a:ext cx="612775" cy="1207135"/>
          </a:xfrm>
          <a:prstGeom prst="rect">
            <a:avLst/>
          </a:prstGeom>
          <a:solidFill>
            <a:srgbClr val="ADDCCF"/>
          </a:solidFill>
          <a:ln w="12700">
            <a:solidFill>
              <a:srgbClr val="221F1F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13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35"/>
              </a:spcBef>
            </a:pPr>
            <a:endParaRPr sz="1300" dirty="0">
              <a:latin typeface="Times New Roman"/>
              <a:cs typeface="Times New Roman"/>
            </a:endParaRPr>
          </a:p>
          <a:p>
            <a:pPr marR="6350" algn="ctr">
              <a:lnSpc>
                <a:spcPct val="100000"/>
              </a:lnSpc>
              <a:spcBef>
                <a:spcPts val="5"/>
              </a:spcBef>
            </a:pPr>
            <a:r>
              <a:rPr sz="1300" b="1" spc="-50" dirty="0">
                <a:solidFill>
                  <a:srgbClr val="1A1A1A"/>
                </a:solidFill>
                <a:latin typeface="Arial"/>
                <a:cs typeface="Arial"/>
              </a:rPr>
              <a:t>A</a:t>
            </a:r>
            <a:endParaRPr sz="1300" dirty="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8440915" y="1819376"/>
            <a:ext cx="306705" cy="1207135"/>
          </a:xfrm>
          <a:prstGeom prst="rect">
            <a:avLst/>
          </a:prstGeom>
          <a:solidFill>
            <a:srgbClr val="ADDCCF"/>
          </a:solidFill>
          <a:ln w="12700">
            <a:solidFill>
              <a:srgbClr val="221F1F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15"/>
              </a:spcBef>
            </a:pPr>
            <a:endParaRPr sz="1300">
              <a:latin typeface="Times New Roman"/>
              <a:cs typeface="Times New Roman"/>
            </a:endParaRPr>
          </a:p>
          <a:p>
            <a:pPr marL="97790">
              <a:lnSpc>
                <a:spcPct val="100000"/>
              </a:lnSpc>
            </a:pPr>
            <a:r>
              <a:rPr sz="1300" b="1" spc="-50" dirty="0">
                <a:solidFill>
                  <a:srgbClr val="1A1A1A"/>
                </a:solidFill>
                <a:latin typeface="Arial"/>
                <a:cs typeface="Arial"/>
              </a:rPr>
              <a:t>B</a:t>
            </a:r>
            <a:endParaRPr sz="13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030068" y="1819376"/>
            <a:ext cx="306705" cy="1207135"/>
          </a:xfrm>
          <a:prstGeom prst="rect">
            <a:avLst/>
          </a:prstGeom>
          <a:solidFill>
            <a:srgbClr val="ADDCCF"/>
          </a:solidFill>
          <a:ln w="12700">
            <a:solidFill>
              <a:srgbClr val="221F1F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15"/>
              </a:spcBef>
            </a:pPr>
            <a:endParaRPr sz="1300">
              <a:latin typeface="Times New Roman"/>
              <a:cs typeface="Times New Roman"/>
            </a:endParaRPr>
          </a:p>
          <a:p>
            <a:pPr marL="99060">
              <a:lnSpc>
                <a:spcPct val="100000"/>
              </a:lnSpc>
            </a:pPr>
            <a:r>
              <a:rPr sz="1300" b="1" spc="-50" dirty="0">
                <a:solidFill>
                  <a:srgbClr val="1A1A1A"/>
                </a:solidFill>
                <a:latin typeface="Arial"/>
                <a:cs typeface="Arial"/>
              </a:rPr>
              <a:t>C</a:t>
            </a:r>
            <a:endParaRPr sz="1300">
              <a:latin typeface="Arial"/>
              <a:cs typeface="Arial"/>
            </a:endParaRPr>
          </a:p>
        </p:txBody>
      </p:sp>
      <p:graphicFrame>
        <p:nvGraphicFramePr>
          <p:cNvPr id="36" name="object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882027"/>
              </p:ext>
            </p:extLst>
          </p:nvPr>
        </p:nvGraphicFramePr>
        <p:xfrm>
          <a:off x="1727212" y="4645799"/>
          <a:ext cx="2125980" cy="1206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6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7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2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0043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</a:pPr>
                      <a:r>
                        <a:rPr sz="1300" b="1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B</a:t>
                      </a:r>
                      <a:endParaRPr sz="13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B w="12700">
                      <a:solidFill>
                        <a:srgbClr val="221F1F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  <a:p>
                      <a:pPr marL="33020" algn="ctr">
                        <a:lnSpc>
                          <a:spcPct val="100000"/>
                        </a:lnSpc>
                      </a:pPr>
                      <a:r>
                        <a:rPr sz="1300" b="1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A</a:t>
                      </a:r>
                      <a:endParaRPr sz="13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0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300" b="1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C</a:t>
                      </a:r>
                      <a:endParaRPr sz="13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ADDC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8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24770"/>
              <a:ext cx="4906429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0683"/>
              <a:ext cx="1562087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83167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2002370"/>
              <a:ext cx="156208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85366"/>
              <a:ext cx="1464729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5266"/>
              <a:ext cx="2222500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79970"/>
              <a:ext cx="1426629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2"/>
                  </a:lnTo>
                  <a:lnTo>
                    <a:pt x="1783671" y="166567"/>
                  </a:lnTo>
                  <a:lnTo>
                    <a:pt x="1793138" y="119989"/>
                  </a:lnTo>
                  <a:lnTo>
                    <a:pt x="1783671" y="73396"/>
                  </a:lnTo>
                  <a:lnTo>
                    <a:pt x="1757895" y="35244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4"/>
                  </a:lnTo>
                  <a:lnTo>
                    <a:pt x="1783671" y="73396"/>
                  </a:lnTo>
                  <a:lnTo>
                    <a:pt x="1793138" y="119989"/>
                  </a:lnTo>
                  <a:lnTo>
                    <a:pt x="1783671" y="166567"/>
                  </a:lnTo>
                  <a:lnTo>
                    <a:pt x="1757895" y="204712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983058" y="3642131"/>
              <a:ext cx="4987290" cy="581660"/>
            </a:xfrm>
            <a:custGeom>
              <a:avLst/>
              <a:gdLst/>
              <a:ahLst/>
              <a:cxnLst/>
              <a:rect l="l" t="t" r="r" b="b"/>
              <a:pathLst>
                <a:path w="4987290" h="581660">
                  <a:moveTo>
                    <a:pt x="4957254" y="0"/>
                  </a:moveTo>
                  <a:lnTo>
                    <a:pt x="29603" y="0"/>
                  </a:lnTo>
                  <a:lnTo>
                    <a:pt x="18082" y="2325"/>
                  </a:lnTo>
                  <a:lnTo>
                    <a:pt x="8672" y="8667"/>
                  </a:lnTo>
                  <a:lnTo>
                    <a:pt x="2327" y="18077"/>
                  </a:lnTo>
                  <a:lnTo>
                    <a:pt x="0" y="29603"/>
                  </a:lnTo>
                  <a:lnTo>
                    <a:pt x="0" y="551992"/>
                  </a:lnTo>
                  <a:lnTo>
                    <a:pt x="2327" y="563513"/>
                  </a:lnTo>
                  <a:lnTo>
                    <a:pt x="8672" y="572923"/>
                  </a:lnTo>
                  <a:lnTo>
                    <a:pt x="18082" y="579269"/>
                  </a:lnTo>
                  <a:lnTo>
                    <a:pt x="29603" y="581596"/>
                  </a:lnTo>
                  <a:lnTo>
                    <a:pt x="4957254" y="581596"/>
                  </a:lnTo>
                  <a:lnTo>
                    <a:pt x="4968782" y="579269"/>
                  </a:lnTo>
                  <a:lnTo>
                    <a:pt x="4978196" y="572923"/>
                  </a:lnTo>
                  <a:lnTo>
                    <a:pt x="4984543" y="563513"/>
                  </a:lnTo>
                  <a:lnTo>
                    <a:pt x="4986870" y="551992"/>
                  </a:lnTo>
                  <a:lnTo>
                    <a:pt x="4986870" y="29603"/>
                  </a:lnTo>
                  <a:lnTo>
                    <a:pt x="4984543" y="18077"/>
                  </a:lnTo>
                  <a:lnTo>
                    <a:pt x="4978196" y="8667"/>
                  </a:lnTo>
                  <a:lnTo>
                    <a:pt x="4968782" y="2325"/>
                  </a:lnTo>
                  <a:lnTo>
                    <a:pt x="4957254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983058" y="3642131"/>
              <a:ext cx="4987290" cy="581660"/>
            </a:xfrm>
            <a:custGeom>
              <a:avLst/>
              <a:gdLst/>
              <a:ahLst/>
              <a:cxnLst/>
              <a:rect l="l" t="t" r="r" b="b"/>
              <a:pathLst>
                <a:path w="4987290" h="581660">
                  <a:moveTo>
                    <a:pt x="4957254" y="581596"/>
                  </a:moveTo>
                  <a:lnTo>
                    <a:pt x="29603" y="581596"/>
                  </a:lnTo>
                  <a:lnTo>
                    <a:pt x="18082" y="579269"/>
                  </a:lnTo>
                  <a:lnTo>
                    <a:pt x="8672" y="572923"/>
                  </a:lnTo>
                  <a:lnTo>
                    <a:pt x="2327" y="563513"/>
                  </a:lnTo>
                  <a:lnTo>
                    <a:pt x="0" y="551992"/>
                  </a:lnTo>
                  <a:lnTo>
                    <a:pt x="0" y="29603"/>
                  </a:lnTo>
                  <a:lnTo>
                    <a:pt x="2327" y="18077"/>
                  </a:lnTo>
                  <a:lnTo>
                    <a:pt x="8672" y="8667"/>
                  </a:lnTo>
                  <a:lnTo>
                    <a:pt x="18082" y="2325"/>
                  </a:lnTo>
                  <a:lnTo>
                    <a:pt x="29603" y="0"/>
                  </a:lnTo>
                  <a:lnTo>
                    <a:pt x="4957254" y="0"/>
                  </a:lnTo>
                  <a:lnTo>
                    <a:pt x="4968782" y="2325"/>
                  </a:lnTo>
                  <a:lnTo>
                    <a:pt x="4978196" y="8667"/>
                  </a:lnTo>
                  <a:lnTo>
                    <a:pt x="4984543" y="18077"/>
                  </a:lnTo>
                  <a:lnTo>
                    <a:pt x="4986870" y="29603"/>
                  </a:lnTo>
                  <a:lnTo>
                    <a:pt x="4986870" y="551992"/>
                  </a:lnTo>
                  <a:lnTo>
                    <a:pt x="4984543" y="563513"/>
                  </a:lnTo>
                  <a:lnTo>
                    <a:pt x="4978196" y="572923"/>
                  </a:lnTo>
                  <a:lnTo>
                    <a:pt x="4968782" y="579269"/>
                  </a:lnTo>
                  <a:lnTo>
                    <a:pt x="495725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596325" y="615530"/>
            <a:ext cx="9160510" cy="5476875"/>
            <a:chOff x="596325" y="615530"/>
            <a:chExt cx="9160510" cy="5476875"/>
          </a:xfrm>
        </p:grpSpPr>
        <p:sp>
          <p:nvSpPr>
            <p:cNvPr id="23" name="object 23"/>
            <p:cNvSpPr/>
            <p:nvPr/>
          </p:nvSpPr>
          <p:spPr>
            <a:xfrm>
              <a:off x="7512786" y="5194223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597"/>
                  </a:lnTo>
                  <a:lnTo>
                    <a:pt x="2244013" y="897597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675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02675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7538554" y="1725282"/>
            <a:ext cx="612775" cy="1395095"/>
          </a:xfrm>
          <a:prstGeom prst="rect">
            <a:avLst/>
          </a:prstGeom>
          <a:solidFill>
            <a:srgbClr val="F2F2F2"/>
          </a:solidFill>
          <a:ln w="12700">
            <a:solidFill>
              <a:srgbClr val="202020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13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1300">
              <a:latin typeface="Grammarsaurus" pitchFamily="2" charset="0"/>
              <a:cs typeface="Times New Roman"/>
            </a:endParaRPr>
          </a:p>
          <a:p>
            <a:pPr marR="6350" algn="ctr">
              <a:lnSpc>
                <a:spcPct val="100000"/>
              </a:lnSpc>
            </a:pPr>
            <a:r>
              <a:rPr sz="13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A</a:t>
            </a:r>
            <a:endParaRPr sz="130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825839" y="1725282"/>
            <a:ext cx="306705" cy="1395095"/>
          </a:xfrm>
          <a:prstGeom prst="rect">
            <a:avLst/>
          </a:prstGeom>
          <a:solidFill>
            <a:srgbClr val="F2F2F2"/>
          </a:solidFill>
          <a:ln w="12700">
            <a:solidFill>
              <a:srgbClr val="202020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13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300">
              <a:latin typeface="Grammarsaurus" pitchFamily="2" charset="0"/>
              <a:cs typeface="Times New Roman"/>
            </a:endParaRPr>
          </a:p>
          <a:p>
            <a:pPr marL="97790">
              <a:lnSpc>
                <a:spcPct val="100000"/>
              </a:lnSpc>
            </a:pPr>
            <a:r>
              <a:rPr sz="13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B</a:t>
            </a:r>
            <a:endParaRPr sz="130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800526" y="1725282"/>
            <a:ext cx="306705" cy="1395095"/>
          </a:xfrm>
          <a:prstGeom prst="rect">
            <a:avLst/>
          </a:prstGeom>
          <a:solidFill>
            <a:srgbClr val="F2F2F2"/>
          </a:solidFill>
          <a:ln w="12700">
            <a:solidFill>
              <a:srgbClr val="202020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13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300">
              <a:latin typeface="Grammarsaurus" pitchFamily="2" charset="0"/>
              <a:cs typeface="Times New Roman"/>
            </a:endParaRPr>
          </a:p>
          <a:p>
            <a:pPr marL="99695">
              <a:lnSpc>
                <a:spcPct val="100000"/>
              </a:lnSpc>
            </a:pPr>
            <a:r>
              <a:rPr sz="13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C</a:t>
            </a:r>
            <a:endParaRPr sz="130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167826" y="1725282"/>
            <a:ext cx="1395095" cy="1395095"/>
          </a:xfrm>
          <a:prstGeom prst="rect">
            <a:avLst/>
          </a:prstGeom>
          <a:solidFill>
            <a:srgbClr val="F2F2F2"/>
          </a:solidFill>
          <a:ln w="12700">
            <a:solidFill>
              <a:srgbClr val="202020"/>
            </a:solidFill>
          </a:ln>
        </p:spPr>
        <p:txBody>
          <a:bodyPr vert="horz" wrap="square" lIns="0" tIns="231140" rIns="0" bIns="0" rtlCol="0">
            <a:noAutofit/>
          </a:bodyPr>
          <a:lstStyle/>
          <a:p>
            <a:pPr>
              <a:lnSpc>
                <a:spcPct val="100000"/>
              </a:lnSpc>
              <a:spcBef>
                <a:spcPts val="1820"/>
              </a:spcBef>
            </a:pPr>
            <a:endParaRPr sz="1900" dirty="0">
              <a:latin typeface="Grammarsaurus" pitchFamily="2" charset="0"/>
              <a:cs typeface="Times New Roman"/>
            </a:endParaRPr>
          </a:p>
          <a:p>
            <a:pPr marL="147955">
              <a:lnSpc>
                <a:spcPct val="100000"/>
              </a:lnSpc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9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19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9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19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36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487522" y="2219256"/>
            <a:ext cx="554990" cy="3181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9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endParaRPr sz="190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379391" y="3116608"/>
            <a:ext cx="2797810" cy="30713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73355" algn="ctr">
              <a:lnSpc>
                <a:spcPct val="100000"/>
              </a:lnSpc>
              <a:spcBef>
                <a:spcPts val="114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9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858243" y="2219256"/>
            <a:ext cx="554990" cy="3181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9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endParaRPr sz="190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053335" y="5045490"/>
            <a:ext cx="554990" cy="3181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9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endParaRPr sz="190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018859" y="5045490"/>
            <a:ext cx="554990" cy="3181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9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endParaRPr sz="190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557027" y="2166900"/>
            <a:ext cx="1203325" cy="66103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9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19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19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19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19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19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19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19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19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1.5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292211" y="4301552"/>
            <a:ext cx="554990" cy="3181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19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512786" y="5194223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61620" rIns="0" bIns="0" rtlCol="0">
            <a:noAutofit/>
          </a:bodyPr>
          <a:lstStyle/>
          <a:p>
            <a:pPr marL="752475">
              <a:lnSpc>
                <a:spcPct val="100000"/>
              </a:lnSpc>
              <a:spcBef>
                <a:spcPts val="2060"/>
              </a:spcBef>
              <a:tabLst>
                <a:tab pos="1697355" algn="l"/>
              </a:tabLst>
            </a:pPr>
            <a:r>
              <a:rPr sz="19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42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37" baseline="1388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cm</a:t>
            </a:r>
            <a:endParaRPr sz="3000" baseline="1388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571291" y="4255527"/>
            <a:ext cx="760730" cy="3181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4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1.5</a:t>
            </a:r>
            <a:r>
              <a:rPr sz="1900" b="1" spc="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471797" y="5699814"/>
            <a:ext cx="1409065" cy="3181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9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–</a:t>
            </a:r>
            <a:r>
              <a:rPr sz="19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1.5</a:t>
            </a:r>
            <a:r>
              <a:rPr sz="19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19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4.5</a:t>
            </a:r>
            <a:endParaRPr sz="1900">
              <a:latin typeface="Grammarsaurus" pitchFamily="2" charset="0"/>
              <a:cs typeface="Arial"/>
            </a:endParaRPr>
          </a:p>
        </p:txBody>
      </p:sp>
      <p:graphicFrame>
        <p:nvGraphicFramePr>
          <p:cNvPr id="42" name="object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946547"/>
              </p:ext>
            </p:extLst>
          </p:nvPr>
        </p:nvGraphicFramePr>
        <p:xfrm>
          <a:off x="1727225" y="4645799"/>
          <a:ext cx="2125980" cy="1206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6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7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2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0043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  <a:p>
                      <a:pPr marL="97790">
                        <a:lnSpc>
                          <a:spcPct val="100000"/>
                        </a:lnSpc>
                      </a:pPr>
                      <a:r>
                        <a:rPr sz="1300" b="1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B</a:t>
                      </a:r>
                      <a:endParaRPr sz="13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14020">
                        <a:lnSpc>
                          <a:spcPts val="2160"/>
                        </a:lnSpc>
                        <a:spcBef>
                          <a:spcPts val="270"/>
                        </a:spcBef>
                      </a:pPr>
                      <a:r>
                        <a:rPr sz="1900" b="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4.5</a:t>
                      </a:r>
                      <a:r>
                        <a:rPr sz="1900" b="1" spc="17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19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cm</a:t>
                      </a:r>
                      <a:endParaRPr sz="1900" dirty="0">
                        <a:latin typeface="Grammarsaurus" pitchFamily="2" charset="0"/>
                        <a:cs typeface="Arial"/>
                      </a:endParaRPr>
                    </a:p>
                    <a:p>
                      <a:pPr marL="12065">
                        <a:lnSpc>
                          <a:spcPts val="2160"/>
                        </a:lnSpc>
                      </a:pPr>
                      <a:r>
                        <a:rPr sz="1900" b="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4.5</a:t>
                      </a:r>
                      <a:r>
                        <a:rPr sz="1900" b="1" spc="17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19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cm</a:t>
                      </a:r>
                      <a:endParaRPr sz="1900" dirty="0">
                        <a:latin typeface="Grammarsaurus" pitchFamily="2" charset="0"/>
                        <a:cs typeface="Arial"/>
                      </a:endParaRPr>
                    </a:p>
                    <a:p>
                      <a:pPr marL="338455">
                        <a:lnSpc>
                          <a:spcPts val="2170"/>
                        </a:lnSpc>
                        <a:spcBef>
                          <a:spcPts val="235"/>
                        </a:spcBef>
                      </a:pPr>
                      <a:r>
                        <a:rPr sz="1900" b="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r>
                        <a:rPr sz="1900" b="1" spc="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19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cm</a:t>
                      </a:r>
                      <a:endParaRPr sz="19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B w="12700">
                      <a:solidFill>
                        <a:srgbClr val="20202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  <a:p>
                      <a:pPr marL="33020" algn="ctr">
                        <a:lnSpc>
                          <a:spcPct val="100000"/>
                        </a:lnSpc>
                      </a:pPr>
                      <a:r>
                        <a:rPr sz="1300" b="1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A</a:t>
                      </a:r>
                      <a:endParaRPr sz="13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0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300" b="1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C</a:t>
                      </a:r>
                      <a:endParaRPr sz="13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3" name="object 43"/>
          <p:cNvSpPr txBox="1"/>
          <p:nvPr/>
        </p:nvSpPr>
        <p:spPr>
          <a:xfrm>
            <a:off x="1571291" y="5856638"/>
            <a:ext cx="2275840" cy="3181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894080" algn="l"/>
                <a:tab pos="1733550" algn="l"/>
              </a:tabLst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1.5</a:t>
            </a:r>
            <a:r>
              <a:rPr sz="1900" b="1" spc="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6</a:t>
            </a:r>
            <a:r>
              <a:rPr sz="19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3</a:t>
            </a:r>
            <a:r>
              <a:rPr sz="19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endParaRPr sz="19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624677" y="4395622"/>
            <a:ext cx="5729122" cy="5975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(6</a:t>
            </a:r>
            <a:r>
              <a:rPr sz="19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6)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(1.5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1.5)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(4.5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4.5)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(3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3)</a:t>
            </a:r>
            <a:r>
              <a:rPr sz="19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endParaRPr sz="19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24</a:t>
            </a:r>
            <a:r>
              <a:rPr sz="19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19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19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9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19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27</a:t>
            </a:r>
            <a:r>
              <a:rPr sz="19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15</a:t>
            </a:r>
            <a:r>
              <a:rPr sz="19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19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42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560296" y="3100049"/>
            <a:ext cx="2773680" cy="3181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050925" algn="l"/>
                <a:tab pos="2025650" algn="l"/>
              </a:tabLst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19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9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1.5</a:t>
            </a:r>
            <a:r>
              <a:rPr sz="1900" b="1" spc="8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9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1.5</a:t>
            </a:r>
            <a:r>
              <a:rPr sz="1900" b="1" spc="8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21"/>
          <p:cNvSpPr txBox="1"/>
          <p:nvPr/>
        </p:nvSpPr>
        <p:spPr>
          <a:xfrm>
            <a:off x="6324600" y="3741039"/>
            <a:ext cx="44043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Calculate the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perimeter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of the shape.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49" name="object 27"/>
          <p:cNvSpPr txBox="1">
            <a:spLocks noGrp="1"/>
          </p:cNvSpPr>
          <p:nvPr>
            <p:ph type="title"/>
          </p:nvPr>
        </p:nvSpPr>
        <p:spPr>
          <a:xfrm>
            <a:off x="740834" y="735406"/>
            <a:ext cx="436456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5087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24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The area of a square is 36 cm².</a:t>
            </a:r>
          </a:p>
        </p:txBody>
      </p:sp>
      <p:sp>
        <p:nvSpPr>
          <p:cNvPr id="50" name="object 28"/>
          <p:cNvSpPr txBox="1"/>
          <p:nvPr/>
        </p:nvSpPr>
        <p:spPr>
          <a:xfrm>
            <a:off x="5741332" y="735152"/>
            <a:ext cx="5612467" cy="5770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22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 square is cut into 3 rectangles. Rectangle </a:t>
            </a:r>
            <a:r>
              <a:rPr sz="2000" b="1" spc="-5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B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and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 marL="12700" algn="ctr">
              <a:lnSpc>
                <a:spcPts val="2200"/>
              </a:lnSpc>
            </a:pPr>
            <a:r>
              <a:rPr sz="2000" b="1" spc="-50" dirty="0" smtClean="0">
                <a:solidFill>
                  <a:srgbClr val="404041"/>
                </a:solidFill>
                <a:latin typeface="Grammarsaurus" pitchFamily="2" charset="0"/>
                <a:cs typeface="Arial"/>
              </a:rPr>
              <a:t>C</a:t>
            </a:r>
            <a:r>
              <a:rPr sz="2000" spc="-50" dirty="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have an area </a:t>
            </a:r>
            <a:r>
              <a:rPr sz="2000" b="1" spc="-5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half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 size of rectangle </a:t>
            </a:r>
            <a:r>
              <a:rPr sz="2000" b="1" spc="-5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A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51" name="object 29"/>
          <p:cNvSpPr txBox="1"/>
          <p:nvPr/>
        </p:nvSpPr>
        <p:spPr>
          <a:xfrm>
            <a:off x="1219200" y="3591128"/>
            <a:ext cx="3192609" cy="577081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080">
              <a:lnSpc>
                <a:spcPts val="2000"/>
              </a:lnSpc>
              <a:spcBef>
                <a:spcPts val="5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Rectangles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A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,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B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and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C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are used to make a new shape.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52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8"/>
            <a:ext cx="11699240" cy="6351905"/>
            <a:chOff x="246570" y="309798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811057" y="735406"/>
            <a:ext cx="20935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3	</a:t>
            </a:r>
            <a:r>
              <a:rPr dirty="0">
                <a:solidFill>
                  <a:srgbClr val="000000"/>
                </a:solidFill>
                <a:latin typeface="Grammarsaurus" pitchFamily="2" charset="0"/>
              </a:rPr>
              <a:t>Round </a:t>
            </a:r>
            <a:r>
              <a:rPr b="1" dirty="0">
                <a:solidFill>
                  <a:srgbClr val="000000"/>
                </a:solidFill>
                <a:latin typeface="Grammarsaurus" pitchFamily="2" charset="0"/>
                <a:cs typeface="Arial"/>
              </a:rPr>
              <a:t>218.45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6475539" y="1800948"/>
            <a:ext cx="2778125" cy="3380104"/>
            <a:chOff x="6475539" y="1800948"/>
            <a:chExt cx="2778125" cy="3380104"/>
          </a:xfrm>
        </p:grpSpPr>
        <p:sp>
          <p:nvSpPr>
            <p:cNvPr id="23" name="object 23"/>
            <p:cNvSpPr/>
            <p:nvPr/>
          </p:nvSpPr>
          <p:spPr>
            <a:xfrm>
              <a:off x="6481889" y="1807298"/>
              <a:ext cx="2765425" cy="704215"/>
            </a:xfrm>
            <a:custGeom>
              <a:avLst/>
              <a:gdLst/>
              <a:ahLst/>
              <a:cxnLst/>
              <a:rect l="l" t="t" r="r" b="b"/>
              <a:pathLst>
                <a:path w="2765425" h="704214">
                  <a:moveTo>
                    <a:pt x="2765031" y="0"/>
                  </a:moveTo>
                  <a:lnTo>
                    <a:pt x="0" y="0"/>
                  </a:lnTo>
                  <a:lnTo>
                    <a:pt x="0" y="704011"/>
                  </a:lnTo>
                  <a:lnTo>
                    <a:pt x="2765031" y="704011"/>
                  </a:lnTo>
                  <a:lnTo>
                    <a:pt x="27650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481889" y="1807298"/>
              <a:ext cx="2765425" cy="704215"/>
            </a:xfrm>
            <a:custGeom>
              <a:avLst/>
              <a:gdLst/>
              <a:ahLst/>
              <a:cxnLst/>
              <a:rect l="l" t="t" r="r" b="b"/>
              <a:pathLst>
                <a:path w="2765425" h="704214">
                  <a:moveTo>
                    <a:pt x="2765031" y="704011"/>
                  </a:moveTo>
                  <a:lnTo>
                    <a:pt x="0" y="704011"/>
                  </a:lnTo>
                  <a:lnTo>
                    <a:pt x="0" y="0"/>
                  </a:lnTo>
                  <a:lnTo>
                    <a:pt x="2765031" y="0"/>
                  </a:lnTo>
                  <a:lnTo>
                    <a:pt x="2765031" y="704011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481889" y="3138982"/>
              <a:ext cx="2765425" cy="704215"/>
            </a:xfrm>
            <a:custGeom>
              <a:avLst/>
              <a:gdLst/>
              <a:ahLst/>
              <a:cxnLst/>
              <a:rect l="l" t="t" r="r" b="b"/>
              <a:pathLst>
                <a:path w="2765425" h="704214">
                  <a:moveTo>
                    <a:pt x="2765031" y="0"/>
                  </a:moveTo>
                  <a:lnTo>
                    <a:pt x="0" y="0"/>
                  </a:lnTo>
                  <a:lnTo>
                    <a:pt x="0" y="704011"/>
                  </a:lnTo>
                  <a:lnTo>
                    <a:pt x="2765031" y="704011"/>
                  </a:lnTo>
                  <a:lnTo>
                    <a:pt x="27650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481889" y="3138982"/>
              <a:ext cx="2765425" cy="704215"/>
            </a:xfrm>
            <a:custGeom>
              <a:avLst/>
              <a:gdLst/>
              <a:ahLst/>
              <a:cxnLst/>
              <a:rect l="l" t="t" r="r" b="b"/>
              <a:pathLst>
                <a:path w="2765425" h="704214">
                  <a:moveTo>
                    <a:pt x="2765031" y="704011"/>
                  </a:moveTo>
                  <a:lnTo>
                    <a:pt x="0" y="704011"/>
                  </a:lnTo>
                  <a:lnTo>
                    <a:pt x="0" y="0"/>
                  </a:lnTo>
                  <a:lnTo>
                    <a:pt x="2765031" y="0"/>
                  </a:lnTo>
                  <a:lnTo>
                    <a:pt x="2765031" y="704011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481889" y="4470654"/>
              <a:ext cx="2765425" cy="704215"/>
            </a:xfrm>
            <a:custGeom>
              <a:avLst/>
              <a:gdLst/>
              <a:ahLst/>
              <a:cxnLst/>
              <a:rect l="l" t="t" r="r" b="b"/>
              <a:pathLst>
                <a:path w="2765425" h="704214">
                  <a:moveTo>
                    <a:pt x="2765031" y="0"/>
                  </a:moveTo>
                  <a:lnTo>
                    <a:pt x="0" y="0"/>
                  </a:lnTo>
                  <a:lnTo>
                    <a:pt x="0" y="704011"/>
                  </a:lnTo>
                  <a:lnTo>
                    <a:pt x="2765031" y="704011"/>
                  </a:lnTo>
                  <a:lnTo>
                    <a:pt x="27650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481889" y="4470654"/>
              <a:ext cx="2765425" cy="704215"/>
            </a:xfrm>
            <a:custGeom>
              <a:avLst/>
              <a:gdLst/>
              <a:ahLst/>
              <a:cxnLst/>
              <a:rect l="l" t="t" r="r" b="b"/>
              <a:pathLst>
                <a:path w="2765425" h="704214">
                  <a:moveTo>
                    <a:pt x="2765031" y="704011"/>
                  </a:moveTo>
                  <a:lnTo>
                    <a:pt x="0" y="704011"/>
                  </a:lnTo>
                  <a:lnTo>
                    <a:pt x="0" y="0"/>
                  </a:lnTo>
                  <a:lnTo>
                    <a:pt x="2765031" y="0"/>
                  </a:lnTo>
                  <a:lnTo>
                    <a:pt x="2765031" y="704011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725109" y="1991141"/>
            <a:ext cx="2497154" cy="32957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to one decimal place</a:t>
            </a:r>
            <a:endParaRPr sz="2050" dirty="0">
              <a:latin typeface="Grammarsaurus" pitchFamily="2" charset="0"/>
              <a:cs typeface="Gill Sans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734733" y="3322698"/>
            <a:ext cx="3486248" cy="32957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to the nearest whole number</a:t>
            </a:r>
            <a:endParaRPr sz="2050">
              <a:latin typeface="Grammarsaurus" pitchFamily="2" charset="0"/>
              <a:cs typeface="Gill Sans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191000" y="4654255"/>
            <a:ext cx="2031149" cy="32957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to the nearest 10</a:t>
            </a:r>
            <a:endParaRPr sz="2050" dirty="0">
              <a:latin typeface="Grammarsaurus" pitchFamily="2" charset="0"/>
              <a:cs typeface="Gill Sans MT"/>
            </a:endParaRPr>
          </a:p>
        </p:txBody>
      </p:sp>
      <p:sp>
        <p:nvSpPr>
          <p:cNvPr id="33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6520078" y="1816468"/>
            <a:ext cx="2765425" cy="3367404"/>
          </a:xfrm>
          <a:custGeom>
            <a:avLst/>
            <a:gdLst/>
            <a:ahLst/>
            <a:cxnLst/>
            <a:rect l="l" t="t" r="r" b="b"/>
            <a:pathLst>
              <a:path w="2765425" h="3367404">
                <a:moveTo>
                  <a:pt x="2765031" y="2663367"/>
                </a:moveTo>
                <a:lnTo>
                  <a:pt x="0" y="2663367"/>
                </a:lnTo>
                <a:lnTo>
                  <a:pt x="0" y="3367379"/>
                </a:lnTo>
                <a:lnTo>
                  <a:pt x="2765031" y="3367379"/>
                </a:lnTo>
                <a:lnTo>
                  <a:pt x="2765031" y="2663367"/>
                </a:lnTo>
                <a:close/>
              </a:path>
              <a:path w="2765425" h="3367404">
                <a:moveTo>
                  <a:pt x="2765031" y="1331671"/>
                </a:moveTo>
                <a:lnTo>
                  <a:pt x="0" y="1331671"/>
                </a:lnTo>
                <a:lnTo>
                  <a:pt x="0" y="2035695"/>
                </a:lnTo>
                <a:lnTo>
                  <a:pt x="2765031" y="2035695"/>
                </a:lnTo>
                <a:lnTo>
                  <a:pt x="2765031" y="1331671"/>
                </a:lnTo>
                <a:close/>
              </a:path>
              <a:path w="2765425" h="3367404">
                <a:moveTo>
                  <a:pt x="2765031" y="0"/>
                </a:moveTo>
                <a:lnTo>
                  <a:pt x="0" y="0"/>
                </a:lnTo>
                <a:lnTo>
                  <a:pt x="0" y="704011"/>
                </a:lnTo>
                <a:lnTo>
                  <a:pt x="2765031" y="704011"/>
                </a:lnTo>
                <a:lnTo>
                  <a:pt x="27650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3866121" y="2000323"/>
            <a:ext cx="2394331" cy="32957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to one decimal place</a:t>
            </a:r>
            <a:endParaRPr sz="205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037939" y="3331867"/>
            <a:ext cx="3221244" cy="32957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to the nearest whole number</a:t>
            </a:r>
            <a:endParaRPr sz="205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418838" y="4663437"/>
            <a:ext cx="1841500" cy="32957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to the nearest 10</a:t>
            </a:r>
            <a:endParaRPr sz="2050" spc="-50">
              <a:latin typeface="Grammarsaurus" pitchFamily="2" charset="0"/>
              <a:cs typeface="Gill Sans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520078" y="1816468"/>
            <a:ext cx="2765425" cy="704215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196215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1545"/>
              </a:spcBef>
            </a:pPr>
            <a:r>
              <a:rPr sz="205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218.5</a:t>
            </a:r>
            <a:endParaRPr sz="2050" dirty="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520078" y="3148139"/>
            <a:ext cx="2765425" cy="704215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17272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1360"/>
              </a:spcBef>
            </a:pPr>
            <a:r>
              <a:rPr sz="205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218</a:t>
            </a:r>
            <a:endParaRPr sz="205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520078" y="4479836"/>
            <a:ext cx="2765425" cy="704215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196215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1545"/>
              </a:spcBef>
            </a:pPr>
            <a:r>
              <a:rPr sz="205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220</a:t>
            </a:r>
            <a:endParaRPr sz="205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052650" y="2426947"/>
            <a:ext cx="2891155" cy="647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3500"/>
              </a:lnSpc>
              <a:spcBef>
                <a:spcPts val="95"/>
              </a:spcBef>
            </a:pP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Look at the hundredths digit. The tenths digit rounds </a:t>
            </a:r>
            <a:r>
              <a:rPr sz="1650" b="1" u="heavy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up</a:t>
            </a: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.</a:t>
            </a:r>
            <a:endParaRPr sz="1650" spc="-5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052650" y="2051669"/>
            <a:ext cx="863600" cy="3397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218.45</a:t>
            </a:r>
            <a:endParaRPr sz="2050" spc="-50" dirty="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2586775" y="2073566"/>
            <a:ext cx="173355" cy="315595"/>
          </a:xfrm>
          <a:custGeom>
            <a:avLst/>
            <a:gdLst/>
            <a:ahLst/>
            <a:cxnLst/>
            <a:rect l="l" t="t" r="r" b="b"/>
            <a:pathLst>
              <a:path w="173355" h="315594">
                <a:moveTo>
                  <a:pt x="172846" y="157568"/>
                </a:moveTo>
                <a:lnTo>
                  <a:pt x="166056" y="218898"/>
                </a:lnTo>
                <a:lnTo>
                  <a:pt x="147537" y="268979"/>
                </a:lnTo>
                <a:lnTo>
                  <a:pt x="120067" y="302744"/>
                </a:lnTo>
                <a:lnTo>
                  <a:pt x="86423" y="315125"/>
                </a:lnTo>
                <a:lnTo>
                  <a:pt x="52785" y="302744"/>
                </a:lnTo>
                <a:lnTo>
                  <a:pt x="25314" y="268979"/>
                </a:lnTo>
                <a:lnTo>
                  <a:pt x="6792" y="218898"/>
                </a:lnTo>
                <a:lnTo>
                  <a:pt x="0" y="157568"/>
                </a:lnTo>
                <a:lnTo>
                  <a:pt x="6792" y="96237"/>
                </a:lnTo>
                <a:lnTo>
                  <a:pt x="25314" y="46151"/>
                </a:lnTo>
                <a:lnTo>
                  <a:pt x="52785" y="12382"/>
                </a:lnTo>
                <a:lnTo>
                  <a:pt x="86423" y="0"/>
                </a:lnTo>
                <a:lnTo>
                  <a:pt x="120067" y="12382"/>
                </a:lnTo>
                <a:lnTo>
                  <a:pt x="147537" y="46151"/>
                </a:lnTo>
                <a:lnTo>
                  <a:pt x="166056" y="96237"/>
                </a:lnTo>
                <a:lnTo>
                  <a:pt x="172846" y="157568"/>
                </a:lnTo>
                <a:close/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2052650" y="3709241"/>
            <a:ext cx="3105150" cy="647065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Look at the tenths digit.</a:t>
            </a:r>
            <a:endParaRPr sz="1650" spc="-5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65"/>
              </a:spcBef>
            </a:pP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 ones digit rounds </a:t>
            </a:r>
            <a:r>
              <a:rPr sz="1650" b="1" u="heavy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the same</a:t>
            </a: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.</a:t>
            </a:r>
            <a:endParaRPr sz="1650" spc="-5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052650" y="3354258"/>
            <a:ext cx="863600" cy="3397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218.45</a:t>
            </a:r>
            <a:endParaRPr sz="2050" spc="-5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454583" y="3365623"/>
            <a:ext cx="173355" cy="315595"/>
          </a:xfrm>
          <a:custGeom>
            <a:avLst/>
            <a:gdLst/>
            <a:ahLst/>
            <a:cxnLst/>
            <a:rect l="l" t="t" r="r" b="b"/>
            <a:pathLst>
              <a:path w="173355" h="315595">
                <a:moveTo>
                  <a:pt x="172846" y="157556"/>
                </a:moveTo>
                <a:lnTo>
                  <a:pt x="166056" y="218886"/>
                </a:lnTo>
                <a:lnTo>
                  <a:pt x="147537" y="268966"/>
                </a:lnTo>
                <a:lnTo>
                  <a:pt x="120067" y="302731"/>
                </a:lnTo>
                <a:lnTo>
                  <a:pt x="86423" y="315112"/>
                </a:lnTo>
                <a:lnTo>
                  <a:pt x="52785" y="302731"/>
                </a:lnTo>
                <a:lnTo>
                  <a:pt x="25314" y="268966"/>
                </a:lnTo>
                <a:lnTo>
                  <a:pt x="6792" y="218886"/>
                </a:lnTo>
                <a:lnTo>
                  <a:pt x="0" y="157556"/>
                </a:lnTo>
                <a:lnTo>
                  <a:pt x="6792" y="96226"/>
                </a:lnTo>
                <a:lnTo>
                  <a:pt x="25314" y="46145"/>
                </a:lnTo>
                <a:lnTo>
                  <a:pt x="52785" y="12380"/>
                </a:lnTo>
                <a:lnTo>
                  <a:pt x="86423" y="0"/>
                </a:lnTo>
                <a:lnTo>
                  <a:pt x="120067" y="12380"/>
                </a:lnTo>
                <a:lnTo>
                  <a:pt x="147537" y="46145"/>
                </a:lnTo>
                <a:lnTo>
                  <a:pt x="166056" y="96226"/>
                </a:lnTo>
                <a:lnTo>
                  <a:pt x="172846" y="157556"/>
                </a:lnTo>
                <a:close/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2052650" y="5469142"/>
            <a:ext cx="2435225" cy="26930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 tens digit rounds </a:t>
            </a:r>
            <a:r>
              <a:rPr sz="1650" b="1" u="heavy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up</a:t>
            </a: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.</a:t>
            </a:r>
            <a:endParaRPr sz="1650" spc="-5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052650" y="4546158"/>
            <a:ext cx="2241550" cy="892810"/>
          </a:xfrm>
          <a:prstGeom prst="rect">
            <a:avLst/>
          </a:prstGeom>
        </p:spPr>
        <p:txBody>
          <a:bodyPr vert="horz" wrap="square" lIns="0" tIns="1784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5"/>
              </a:spcBef>
            </a:pPr>
            <a:r>
              <a:rPr sz="20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218.45</a:t>
            </a:r>
            <a:endParaRPr sz="2050" spc="-5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Look at the ones digit.</a:t>
            </a:r>
            <a:endParaRPr sz="1650" spc="-5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2248694" y="4727468"/>
            <a:ext cx="185420" cy="315595"/>
          </a:xfrm>
          <a:custGeom>
            <a:avLst/>
            <a:gdLst/>
            <a:ahLst/>
            <a:cxnLst/>
            <a:rect l="l" t="t" r="r" b="b"/>
            <a:pathLst>
              <a:path w="185419" h="315595">
                <a:moveTo>
                  <a:pt x="184797" y="157556"/>
                </a:moveTo>
                <a:lnTo>
                  <a:pt x="177537" y="218886"/>
                </a:lnTo>
                <a:lnTo>
                  <a:pt x="157737" y="268966"/>
                </a:lnTo>
                <a:lnTo>
                  <a:pt x="128369" y="302731"/>
                </a:lnTo>
                <a:lnTo>
                  <a:pt x="92405" y="315112"/>
                </a:lnTo>
                <a:lnTo>
                  <a:pt x="56439" y="302731"/>
                </a:lnTo>
                <a:lnTo>
                  <a:pt x="27066" y="268966"/>
                </a:lnTo>
                <a:lnTo>
                  <a:pt x="7262" y="218886"/>
                </a:lnTo>
                <a:lnTo>
                  <a:pt x="0" y="157556"/>
                </a:lnTo>
                <a:lnTo>
                  <a:pt x="7262" y="96226"/>
                </a:lnTo>
                <a:lnTo>
                  <a:pt x="27066" y="46145"/>
                </a:lnTo>
                <a:lnTo>
                  <a:pt x="56439" y="12380"/>
                </a:lnTo>
                <a:lnTo>
                  <a:pt x="92405" y="0"/>
                </a:lnTo>
                <a:lnTo>
                  <a:pt x="128369" y="12380"/>
                </a:lnTo>
                <a:lnTo>
                  <a:pt x="157737" y="46145"/>
                </a:lnTo>
                <a:lnTo>
                  <a:pt x="177537" y="96226"/>
                </a:lnTo>
                <a:lnTo>
                  <a:pt x="184797" y="157556"/>
                </a:lnTo>
                <a:close/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21"/>
          <p:cNvSpPr txBox="1">
            <a:spLocks/>
          </p:cNvSpPr>
          <p:nvPr/>
        </p:nvSpPr>
        <p:spPr>
          <a:xfrm>
            <a:off x="811057" y="735406"/>
            <a:ext cx="20935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000" b="0" i="0">
                <a:solidFill>
                  <a:srgbClr val="404040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marL="12700">
              <a:spcBef>
                <a:spcPts val="100"/>
              </a:spcBef>
              <a:tabLst>
                <a:tab pos="581025" algn="l"/>
              </a:tabLst>
            </a:pPr>
            <a:r>
              <a:rPr lang="en-US" b="1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3	</a:t>
            </a:r>
            <a:r>
              <a:rPr lang="en-US" smtClean="0">
                <a:solidFill>
                  <a:srgbClr val="000000"/>
                </a:solidFill>
                <a:latin typeface="Grammarsaurus" pitchFamily="2" charset="0"/>
              </a:rPr>
              <a:t>Round </a:t>
            </a:r>
            <a:r>
              <a:rPr lang="en-US" b="1" smtClean="0">
                <a:solidFill>
                  <a:srgbClr val="000000"/>
                </a:solidFill>
                <a:latin typeface="Grammarsaurus" pitchFamily="2" charset="0"/>
                <a:cs typeface="Arial"/>
              </a:rPr>
              <a:t>218.45</a:t>
            </a:r>
            <a:endParaRPr lang="en-US" b="1" dirty="0">
              <a:solidFill>
                <a:srgbClr val="000000"/>
              </a:solidFill>
              <a:latin typeface="Grammarsaurus" pitchFamily="2" charset="0"/>
              <a:cs typeface="Arial"/>
            </a:endParaRPr>
          </a:p>
        </p:txBody>
      </p:sp>
      <p:sp>
        <p:nvSpPr>
          <p:cNvPr id="41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3" name="object 3"/>
            <p:cNvSpPr/>
            <p:nvPr/>
          </p:nvSpPr>
          <p:spPr>
            <a:xfrm>
              <a:off x="4973993" y="3786911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73993" y="3786911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897610"/>
                  </a:moveTo>
                  <a:lnTo>
                    <a:pt x="0" y="897610"/>
                  </a:lnTo>
                  <a:lnTo>
                    <a:pt x="0" y="0"/>
                  </a:lnTo>
                  <a:lnTo>
                    <a:pt x="2244013" y="0"/>
                  </a:lnTo>
                  <a:lnTo>
                    <a:pt x="2244013" y="897610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810412" y="73630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652155" y="2281034"/>
            <a:ext cx="8888095" cy="594360"/>
            <a:chOff x="1652155" y="2281034"/>
            <a:chExt cx="8888095" cy="594360"/>
          </a:xfrm>
        </p:grpSpPr>
        <p:sp>
          <p:nvSpPr>
            <p:cNvPr id="9" name="object 9"/>
            <p:cNvSpPr/>
            <p:nvPr/>
          </p:nvSpPr>
          <p:spPr>
            <a:xfrm>
              <a:off x="1658505" y="2287384"/>
              <a:ext cx="8875395" cy="581660"/>
            </a:xfrm>
            <a:custGeom>
              <a:avLst/>
              <a:gdLst/>
              <a:ahLst/>
              <a:cxnLst/>
              <a:rect l="l" t="t" r="r" b="b"/>
              <a:pathLst>
                <a:path w="8875395" h="581660">
                  <a:moveTo>
                    <a:pt x="8835491" y="0"/>
                  </a:moveTo>
                  <a:lnTo>
                    <a:pt x="39497" y="0"/>
                  </a:lnTo>
                  <a:lnTo>
                    <a:pt x="24126" y="3103"/>
                  </a:lnTo>
                  <a:lnTo>
                    <a:pt x="11571" y="11566"/>
                  </a:lnTo>
                  <a:lnTo>
                    <a:pt x="3104" y="24120"/>
                  </a:lnTo>
                  <a:lnTo>
                    <a:pt x="0" y="39497"/>
                  </a:lnTo>
                  <a:lnTo>
                    <a:pt x="0" y="542099"/>
                  </a:lnTo>
                  <a:lnTo>
                    <a:pt x="3104" y="557470"/>
                  </a:lnTo>
                  <a:lnTo>
                    <a:pt x="11571" y="570025"/>
                  </a:lnTo>
                  <a:lnTo>
                    <a:pt x="24126" y="578491"/>
                  </a:lnTo>
                  <a:lnTo>
                    <a:pt x="39497" y="581596"/>
                  </a:lnTo>
                  <a:lnTo>
                    <a:pt x="8835491" y="581596"/>
                  </a:lnTo>
                  <a:lnTo>
                    <a:pt x="8850865" y="578491"/>
                  </a:lnTo>
                  <a:lnTo>
                    <a:pt x="8863415" y="570025"/>
                  </a:lnTo>
                  <a:lnTo>
                    <a:pt x="8871874" y="557470"/>
                  </a:lnTo>
                  <a:lnTo>
                    <a:pt x="8874975" y="542099"/>
                  </a:lnTo>
                  <a:lnTo>
                    <a:pt x="8874975" y="39497"/>
                  </a:lnTo>
                  <a:lnTo>
                    <a:pt x="8871874" y="24120"/>
                  </a:lnTo>
                  <a:lnTo>
                    <a:pt x="8863415" y="11566"/>
                  </a:lnTo>
                  <a:lnTo>
                    <a:pt x="8850865" y="3103"/>
                  </a:lnTo>
                  <a:lnTo>
                    <a:pt x="8835491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58505" y="2287384"/>
              <a:ext cx="8875395" cy="581660"/>
            </a:xfrm>
            <a:custGeom>
              <a:avLst/>
              <a:gdLst/>
              <a:ahLst/>
              <a:cxnLst/>
              <a:rect l="l" t="t" r="r" b="b"/>
              <a:pathLst>
                <a:path w="8875395" h="581660">
                  <a:moveTo>
                    <a:pt x="8835491" y="581596"/>
                  </a:moveTo>
                  <a:lnTo>
                    <a:pt x="39497" y="581596"/>
                  </a:lnTo>
                  <a:lnTo>
                    <a:pt x="24126" y="578491"/>
                  </a:lnTo>
                  <a:lnTo>
                    <a:pt x="11571" y="570025"/>
                  </a:lnTo>
                  <a:lnTo>
                    <a:pt x="3104" y="557470"/>
                  </a:lnTo>
                  <a:lnTo>
                    <a:pt x="0" y="542099"/>
                  </a:lnTo>
                  <a:lnTo>
                    <a:pt x="0" y="39497"/>
                  </a:lnTo>
                  <a:lnTo>
                    <a:pt x="3104" y="24120"/>
                  </a:lnTo>
                  <a:lnTo>
                    <a:pt x="11571" y="11566"/>
                  </a:lnTo>
                  <a:lnTo>
                    <a:pt x="24126" y="3103"/>
                  </a:lnTo>
                  <a:lnTo>
                    <a:pt x="39497" y="0"/>
                  </a:lnTo>
                  <a:lnTo>
                    <a:pt x="8835491" y="0"/>
                  </a:lnTo>
                  <a:lnTo>
                    <a:pt x="8850865" y="3103"/>
                  </a:lnTo>
                  <a:lnTo>
                    <a:pt x="8863415" y="11566"/>
                  </a:lnTo>
                  <a:lnTo>
                    <a:pt x="8871874" y="24120"/>
                  </a:lnTo>
                  <a:lnTo>
                    <a:pt x="8874975" y="39497"/>
                  </a:lnTo>
                  <a:lnTo>
                    <a:pt x="8874975" y="542099"/>
                  </a:lnTo>
                  <a:lnTo>
                    <a:pt x="8871874" y="557470"/>
                  </a:lnTo>
                  <a:lnTo>
                    <a:pt x="8863415" y="570025"/>
                  </a:lnTo>
                  <a:lnTo>
                    <a:pt x="8850865" y="578491"/>
                  </a:lnTo>
                  <a:lnTo>
                    <a:pt x="883549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981200" y="2400388"/>
            <a:ext cx="828445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Write the number that is </a:t>
            </a:r>
            <a:r>
              <a:rPr sz="2000" b="1" spc="-5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100 times greater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than four hundred and eighteen.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13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810412" y="73630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652155" y="1857705"/>
            <a:ext cx="8888095" cy="594360"/>
            <a:chOff x="1652155" y="1857705"/>
            <a:chExt cx="8888095" cy="594360"/>
          </a:xfrm>
        </p:grpSpPr>
        <p:sp>
          <p:nvSpPr>
            <p:cNvPr id="23" name="object 23"/>
            <p:cNvSpPr/>
            <p:nvPr/>
          </p:nvSpPr>
          <p:spPr>
            <a:xfrm>
              <a:off x="1658505" y="1864055"/>
              <a:ext cx="8875395" cy="581660"/>
            </a:xfrm>
            <a:custGeom>
              <a:avLst/>
              <a:gdLst/>
              <a:ahLst/>
              <a:cxnLst/>
              <a:rect l="l" t="t" r="r" b="b"/>
              <a:pathLst>
                <a:path w="8875395" h="581660">
                  <a:moveTo>
                    <a:pt x="8835491" y="0"/>
                  </a:moveTo>
                  <a:lnTo>
                    <a:pt x="39497" y="0"/>
                  </a:lnTo>
                  <a:lnTo>
                    <a:pt x="24126" y="3103"/>
                  </a:lnTo>
                  <a:lnTo>
                    <a:pt x="11571" y="11566"/>
                  </a:lnTo>
                  <a:lnTo>
                    <a:pt x="3104" y="24120"/>
                  </a:lnTo>
                  <a:lnTo>
                    <a:pt x="0" y="39497"/>
                  </a:lnTo>
                  <a:lnTo>
                    <a:pt x="0" y="542099"/>
                  </a:lnTo>
                  <a:lnTo>
                    <a:pt x="3104" y="557475"/>
                  </a:lnTo>
                  <a:lnTo>
                    <a:pt x="11571" y="570029"/>
                  </a:lnTo>
                  <a:lnTo>
                    <a:pt x="24126" y="578493"/>
                  </a:lnTo>
                  <a:lnTo>
                    <a:pt x="39497" y="581596"/>
                  </a:lnTo>
                  <a:lnTo>
                    <a:pt x="8835491" y="581596"/>
                  </a:lnTo>
                  <a:lnTo>
                    <a:pt x="8850865" y="578493"/>
                  </a:lnTo>
                  <a:lnTo>
                    <a:pt x="8863415" y="570029"/>
                  </a:lnTo>
                  <a:lnTo>
                    <a:pt x="8871874" y="557475"/>
                  </a:lnTo>
                  <a:lnTo>
                    <a:pt x="8874975" y="542099"/>
                  </a:lnTo>
                  <a:lnTo>
                    <a:pt x="8874975" y="39497"/>
                  </a:lnTo>
                  <a:lnTo>
                    <a:pt x="8871874" y="24120"/>
                  </a:lnTo>
                  <a:lnTo>
                    <a:pt x="8863415" y="11566"/>
                  </a:lnTo>
                  <a:lnTo>
                    <a:pt x="8850865" y="3103"/>
                  </a:lnTo>
                  <a:lnTo>
                    <a:pt x="8835491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658505" y="1864055"/>
              <a:ext cx="8875395" cy="581660"/>
            </a:xfrm>
            <a:custGeom>
              <a:avLst/>
              <a:gdLst/>
              <a:ahLst/>
              <a:cxnLst/>
              <a:rect l="l" t="t" r="r" b="b"/>
              <a:pathLst>
                <a:path w="8875395" h="581660">
                  <a:moveTo>
                    <a:pt x="8835491" y="581596"/>
                  </a:moveTo>
                  <a:lnTo>
                    <a:pt x="39497" y="581596"/>
                  </a:lnTo>
                  <a:lnTo>
                    <a:pt x="24126" y="578493"/>
                  </a:lnTo>
                  <a:lnTo>
                    <a:pt x="11571" y="570029"/>
                  </a:lnTo>
                  <a:lnTo>
                    <a:pt x="3104" y="557475"/>
                  </a:lnTo>
                  <a:lnTo>
                    <a:pt x="0" y="542099"/>
                  </a:lnTo>
                  <a:lnTo>
                    <a:pt x="0" y="39497"/>
                  </a:lnTo>
                  <a:lnTo>
                    <a:pt x="3104" y="24120"/>
                  </a:lnTo>
                  <a:lnTo>
                    <a:pt x="11571" y="11566"/>
                  </a:lnTo>
                  <a:lnTo>
                    <a:pt x="24126" y="3103"/>
                  </a:lnTo>
                  <a:lnTo>
                    <a:pt x="39497" y="0"/>
                  </a:lnTo>
                  <a:lnTo>
                    <a:pt x="8835491" y="0"/>
                  </a:lnTo>
                  <a:lnTo>
                    <a:pt x="8850865" y="3103"/>
                  </a:lnTo>
                  <a:lnTo>
                    <a:pt x="8863415" y="11566"/>
                  </a:lnTo>
                  <a:lnTo>
                    <a:pt x="8871874" y="24120"/>
                  </a:lnTo>
                  <a:lnTo>
                    <a:pt x="8874975" y="39497"/>
                  </a:lnTo>
                  <a:lnTo>
                    <a:pt x="8874975" y="542099"/>
                  </a:lnTo>
                  <a:lnTo>
                    <a:pt x="8871874" y="557475"/>
                  </a:lnTo>
                  <a:lnTo>
                    <a:pt x="8863415" y="570029"/>
                  </a:lnTo>
                  <a:lnTo>
                    <a:pt x="8850865" y="578493"/>
                  </a:lnTo>
                  <a:lnTo>
                    <a:pt x="883549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1981200" y="1977059"/>
            <a:ext cx="845515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>
                <a:latin typeface="Grammarsaurus" pitchFamily="2" charset="0"/>
              </a:rPr>
              <a:t>Write the number that is </a:t>
            </a:r>
            <a:r>
              <a:rPr b="1" spc="-50" dirty="0">
                <a:latin typeface="Grammarsaurus" pitchFamily="2" charset="0"/>
                <a:cs typeface="Arial"/>
              </a:rPr>
              <a:t>100 times greater </a:t>
            </a:r>
            <a:r>
              <a:rPr spc="-50" dirty="0">
                <a:latin typeface="Grammarsaurus" pitchFamily="2" charset="0"/>
              </a:rPr>
              <a:t>than </a:t>
            </a:r>
            <a:r>
              <a:rPr u="heavy" spc="-50" dirty="0">
                <a:uFill>
                  <a:solidFill>
                    <a:srgbClr val="68C5C4"/>
                  </a:solidFill>
                </a:uFill>
                <a:latin typeface="Grammarsaurus" pitchFamily="2" charset="0"/>
              </a:rPr>
              <a:t> four hundred and eighteen</a:t>
            </a:r>
            <a:r>
              <a:rPr spc="-50" dirty="0">
                <a:latin typeface="Grammarsaurus" pitchFamily="2" charset="0"/>
              </a:rPr>
              <a:t>.</a:t>
            </a:r>
          </a:p>
        </p:txBody>
      </p:sp>
      <p:sp>
        <p:nvSpPr>
          <p:cNvPr id="26" name="object 26"/>
          <p:cNvSpPr/>
          <p:nvPr/>
        </p:nvSpPr>
        <p:spPr>
          <a:xfrm>
            <a:off x="7873657" y="3776979"/>
            <a:ext cx="2244090" cy="897890"/>
          </a:xfrm>
          <a:custGeom>
            <a:avLst/>
            <a:gdLst/>
            <a:ahLst/>
            <a:cxnLst/>
            <a:rect l="l" t="t" r="r" b="b"/>
            <a:pathLst>
              <a:path w="2244090" h="897889">
                <a:moveTo>
                  <a:pt x="2244001" y="0"/>
                </a:moveTo>
                <a:lnTo>
                  <a:pt x="0" y="0"/>
                </a:lnTo>
                <a:lnTo>
                  <a:pt x="0" y="897610"/>
                </a:lnTo>
                <a:lnTo>
                  <a:pt x="2244001" y="897610"/>
                </a:lnTo>
                <a:lnTo>
                  <a:pt x="22440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7873657" y="3776979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0" rIns="0" bIns="0" rtlCol="0" anchor="ctr">
            <a:noAutofit/>
          </a:bodyPr>
          <a:lstStyle/>
          <a:p>
            <a:pPr marL="728980">
              <a:lnSpc>
                <a:spcPct val="100000"/>
              </a:lnSpc>
            </a:pP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41,800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475217" y="3155543"/>
            <a:ext cx="4041140" cy="68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3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100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times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greater</a:t>
            </a: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means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my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digits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will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move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two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places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left</a:t>
            </a:r>
            <a:r>
              <a:rPr sz="165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.</a:t>
            </a:r>
            <a:endParaRPr sz="1650" dirty="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111295" y="4549274"/>
            <a:ext cx="1264450" cy="6719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2000" marR="5080" algn="l">
              <a:lnSpc>
                <a:spcPct val="100000"/>
              </a:lnSpc>
              <a:spcBef>
                <a:spcPts val="100"/>
              </a:spcBef>
            </a:pPr>
            <a:r>
              <a:rPr sz="2100" b="1" spc="1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lang="en-US" sz="1100" b="1" spc="1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100" b="1" spc="1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100" b="1" spc="-21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1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100" dirty="0">
              <a:latin typeface="Grammarsaurus" pitchFamily="2" charset="0"/>
              <a:cs typeface="Arial"/>
            </a:endParaRPr>
          </a:p>
          <a:p>
            <a:pPr marR="5080" algn="l">
              <a:lnSpc>
                <a:spcPct val="100000"/>
              </a:lnSpc>
              <a:spcBef>
                <a:spcPts val="50"/>
              </a:spcBef>
            </a:pPr>
            <a:r>
              <a:rPr sz="2100" b="1" spc="1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lang="en-US" sz="1100" b="1" spc="1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100" b="1" spc="1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100" b="1" spc="-21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1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lang="en-US" sz="1600" b="1" spc="-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1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1200" b="1" spc="-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1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100" dirty="0">
              <a:latin typeface="Grammarsaurus" pitchFamily="2" charset="0"/>
              <a:cs typeface="Arial"/>
            </a:endParaRPr>
          </a:p>
        </p:txBody>
      </p:sp>
      <p:pic>
        <p:nvPicPr>
          <p:cNvPr id="30" name="object 3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197400" y="4528498"/>
            <a:ext cx="441325" cy="73981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8454352" y="2405621"/>
            <a:ext cx="4286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418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3" name="object 40"/>
          <p:cNvSpPr txBox="1"/>
          <p:nvPr/>
        </p:nvSpPr>
        <p:spPr>
          <a:xfrm>
            <a:off x="5581535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2061</Words>
  <Application>Microsoft Office PowerPoint</Application>
  <PresentationFormat>Широкий екран</PresentationFormat>
  <Paragraphs>834</Paragraphs>
  <Slides>51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51</vt:i4>
      </vt:variant>
    </vt:vector>
  </HeadingPairs>
  <TitlesOfParts>
    <vt:vector size="56" baseType="lpstr">
      <vt:lpstr>Grammarsaurus</vt:lpstr>
      <vt:lpstr>Times New Roman</vt:lpstr>
      <vt:lpstr>Arial</vt:lpstr>
      <vt:lpstr>Gill Sans MT</vt:lpstr>
      <vt:lpstr>Office Theme</vt:lpstr>
      <vt:lpstr>Pack B</vt:lpstr>
      <vt:lpstr>1 Ben is making a sequence, starting with 300. He subtracts 95 each time.</vt:lpstr>
      <vt:lpstr>Презентація PowerPoint</vt:lpstr>
      <vt:lpstr>Order the numbers starting with the largest. Match each number with its order.</vt:lpstr>
      <vt:lpstr>Презентація PowerPoint</vt:lpstr>
      <vt:lpstr>3 Round 218.45</vt:lpstr>
      <vt:lpstr>Презентація PowerPoint</vt:lpstr>
      <vt:lpstr>Презентація PowerPoint</vt:lpstr>
      <vt:lpstr>Write the number that is 100 times greater than  four hundred and eighteen.</vt:lpstr>
      <vt:lpstr>5 Here is a shape on a grid.</vt:lpstr>
      <vt:lpstr>5 Here is a shape on a grid.</vt:lpstr>
      <vt:lpstr>Match each fraction to its equivalent simplified fraction.</vt:lpstr>
      <vt:lpstr>Simplify the fractions</vt:lpstr>
      <vt:lpstr>Write the missing number to make this addition correct.</vt:lpstr>
      <vt:lpstr>Write the missing number to make this addition correct.</vt:lpstr>
      <vt:lpstr>8 Three different single-digit numbers multiply to make 105.</vt:lpstr>
      <vt:lpstr>Презентація PowerPoint</vt:lpstr>
      <vt:lpstr>Find a square number and a cube number that have a sum of 100.</vt:lpstr>
      <vt:lpstr>Презентація PowerPoint</vt:lpstr>
      <vt:lpstr>10 James is looking at the numbers below.</vt:lpstr>
      <vt:lpstr>10 James is looking at the numbers below.</vt:lpstr>
      <vt:lpstr>Презентація PowerPoint</vt:lpstr>
      <vt:lpstr>Презентація PowerPoint</vt:lpstr>
      <vt:lpstr>12 Shen buys 4 large trays of cupcakes and 6 small trays of cupcakes.</vt:lpstr>
      <vt:lpstr>12 Shen buys 4 large trays of cupcakes and 6 small trays of cupcakes.</vt:lpstr>
      <vt:lpstr>Fill in the missing numbers.</vt:lpstr>
      <vt:lpstr>Fill in the missing numbers.</vt:lpstr>
      <vt:lpstr>14 Sarah has built a tower out of blocks. Each block has the same mass. She places her tower on the scales. She removes one block.</vt:lpstr>
      <vt:lpstr>Презентація PowerPoint</vt:lpstr>
      <vt:lpstr>Презентація PowerPoint</vt:lpstr>
      <vt:lpstr>Презентація PowerPoint</vt:lpstr>
      <vt:lpstr>16 Abdul is going to see a film.</vt:lpstr>
      <vt:lpstr>16 Abdul is going to see a film.</vt:lpstr>
      <vt:lpstr>16 Abdul is going to see a film.</vt:lpstr>
      <vt:lpstr>16 Abdul is going to see a film.</vt:lpstr>
      <vt:lpstr>17 This table shows the number of different flower species found in a country garden.</vt:lpstr>
      <vt:lpstr>17 This table shows the number of different flower species found in a country garden.</vt:lpstr>
      <vt:lpstr>18 24 children in Year 6 were gifted books. Inaya says,</vt:lpstr>
      <vt:lpstr>18 24 children in Year 6 were gifted books. Inaya says,</vt:lpstr>
      <vt:lpstr>Use the digit cards below to complete the calculation.</vt:lpstr>
      <vt:lpstr>Use the digit cards below to complete the calculation.</vt:lpstr>
      <vt:lpstr>20 This table shows the favourite zoo animals of children in Year 6.</vt:lpstr>
      <vt:lpstr>20 This table shows the favourite zoo animals of children in Year 6.</vt:lpstr>
      <vt:lpstr>Match each shape to the one with equal area.</vt:lpstr>
      <vt:lpstr>Match each shape to the one with equal area.</vt:lpstr>
      <vt:lpstr>22 James is given some pocket money. He buys three tubes of paint and two paintbrushes. He has one-quarter of his money left.</vt:lpstr>
      <vt:lpstr>22 James is given some pocket money. He buys three tubes of paint and two paintbrushes. He has one-quarter of his money left.</vt:lpstr>
      <vt:lpstr>23 When x = 8, what is the value of each expression below?</vt:lpstr>
      <vt:lpstr>23 When x = 8, what is the value of each expression below?</vt:lpstr>
      <vt:lpstr>24 The area of a square is 36 cm².</vt:lpstr>
      <vt:lpstr>24 The area of a square is 36 cm².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Paper 3 - Reasoning - worked answers presentation</dc:title>
  <cp:lastModifiedBy>test</cp:lastModifiedBy>
  <cp:revision>16</cp:revision>
  <dcterms:created xsi:type="dcterms:W3CDTF">2025-02-26T15:56:30Z</dcterms:created>
  <dcterms:modified xsi:type="dcterms:W3CDTF">2025-02-28T10:18:12Z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2025-02-14T00:00:00Z</vt:filetime>
  </property>
  <property fmtid="{D5CDD505-2E9C-101B-9397-08002B2CF9AE}" pid="3" name="Creator">
    <vt:lpwstr>Adobe Illustrator 24.0 (Windows)</vt:lpwstr>
  </property>
  <property fmtid="{D5CDD505-2E9C-101B-9397-08002B2CF9AE}" pid="4" name="LastSaved">
    <vt:filetime>2025-02-26T00:00:00Z</vt:filetime>
  </property>
  <property fmtid="{D5CDD505-2E9C-101B-9397-08002B2CF9AE}" pid="5" name="Producer">
    <vt:lpwstr>3-Heights(TM) PDF Security Shell 4.8.25.2 (http://www.pdf-tools.com)</vt:lpwstr>
  </property>
</Properties>
</file>