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29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</p:sldIdLst>
  <p:sldSz cx="12192000" cy="6858000"/>
  <p:notesSz cx="12192000" cy="6858000"/>
  <p:embeddedFontLst>
    <p:embeddedFont>
      <p:font typeface="Calibri" panose="020F0502020204030204" pitchFamily="34" charset="0"/>
      <p:regular r:id="rId75"/>
      <p:bold r:id="rId76"/>
      <p:italic r:id="rId77"/>
      <p:boldItalic r:id="rId78"/>
    </p:embeddedFont>
    <p:embeddedFont>
      <p:font typeface="Grammarsaurus" pitchFamily="2" charset="0"/>
      <p:regular r:id="rId79"/>
      <p:bold r:id="rId80"/>
    </p:embeddedFont>
    <p:embeddedFont>
      <p:font typeface="Trebuchet MS" panose="020B0603020202020204" pitchFamily="34" charset="0"/>
      <p:regular r:id="rId81"/>
      <p:bold r:id="rId82"/>
      <p:italic r:id="rId83"/>
      <p:boldItalic r:id="rId84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594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0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font" Target="fonts/font5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6.fntdata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1.fntdata"/><Relationship Id="rId83" Type="http://schemas.openxmlformats.org/officeDocument/2006/relationships/font" Target="fonts/font9.fntdata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font" Target="fonts/font4.fntdata"/><Relationship Id="rId81" Type="http://schemas.openxmlformats.org/officeDocument/2006/relationships/font" Target="fonts/font7.fntdata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2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 u="heavy">
                <a:solidFill>
                  <a:srgbClr val="1A1A1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818470" cy="351790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85570" y="3416300"/>
            <a:ext cx="4906429" cy="3441700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72370" y="0"/>
            <a:ext cx="1562087" cy="1295400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44170" y="3644900"/>
            <a:ext cx="1562087" cy="1562100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4356100"/>
            <a:ext cx="783167" cy="1562100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22770" y="1993900"/>
            <a:ext cx="1562087" cy="1562100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727270" y="5676900"/>
            <a:ext cx="1464729" cy="1181100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726270" y="4889500"/>
            <a:ext cx="2222500" cy="1968500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0765370" y="584200"/>
            <a:ext cx="1426629" cy="2222500"/>
          </a:xfrm>
          <a:prstGeom prst="rect">
            <a:avLst/>
          </a:prstGeom>
        </p:spPr>
      </p:pic>
      <p:sp>
        <p:nvSpPr>
          <p:cNvPr id="27" name="bg object 27"/>
          <p:cNvSpPr/>
          <p:nvPr/>
        </p:nvSpPr>
        <p:spPr>
          <a:xfrm>
            <a:off x="252920" y="316142"/>
            <a:ext cx="11686540" cy="6226175"/>
          </a:xfrm>
          <a:custGeom>
            <a:avLst/>
            <a:gdLst/>
            <a:ahLst/>
            <a:cxnLst/>
            <a:rect l="l" t="t" r="r" b="b"/>
            <a:pathLst>
              <a:path w="11686540" h="6226175">
                <a:moveTo>
                  <a:pt x="11584559" y="0"/>
                </a:moveTo>
                <a:lnTo>
                  <a:pt x="101600" y="0"/>
                </a:lnTo>
                <a:lnTo>
                  <a:pt x="62150" y="8018"/>
                </a:lnTo>
                <a:lnTo>
                  <a:pt x="29845" y="29849"/>
                </a:lnTo>
                <a:lnTo>
                  <a:pt x="8016" y="62155"/>
                </a:lnTo>
                <a:lnTo>
                  <a:pt x="0" y="101600"/>
                </a:lnTo>
                <a:lnTo>
                  <a:pt x="0" y="6124105"/>
                </a:lnTo>
                <a:lnTo>
                  <a:pt x="8016" y="6163554"/>
                </a:lnTo>
                <a:lnTo>
                  <a:pt x="29844" y="6195860"/>
                </a:lnTo>
                <a:lnTo>
                  <a:pt x="62150" y="6217688"/>
                </a:lnTo>
                <a:lnTo>
                  <a:pt x="101600" y="6225705"/>
                </a:lnTo>
                <a:lnTo>
                  <a:pt x="11584559" y="6225705"/>
                </a:lnTo>
                <a:lnTo>
                  <a:pt x="11624003" y="6217688"/>
                </a:lnTo>
                <a:lnTo>
                  <a:pt x="11656309" y="6195860"/>
                </a:lnTo>
                <a:lnTo>
                  <a:pt x="11678140" y="6163554"/>
                </a:lnTo>
                <a:lnTo>
                  <a:pt x="11686159" y="6124105"/>
                </a:lnTo>
                <a:lnTo>
                  <a:pt x="11686159" y="101600"/>
                </a:lnTo>
                <a:lnTo>
                  <a:pt x="11678140" y="62155"/>
                </a:lnTo>
                <a:lnTo>
                  <a:pt x="11656309" y="29849"/>
                </a:lnTo>
                <a:lnTo>
                  <a:pt x="11624003" y="8018"/>
                </a:lnTo>
                <a:lnTo>
                  <a:pt x="1158455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252920" y="316142"/>
            <a:ext cx="11686540" cy="6226175"/>
          </a:xfrm>
          <a:custGeom>
            <a:avLst/>
            <a:gdLst/>
            <a:ahLst/>
            <a:cxnLst/>
            <a:rect l="l" t="t" r="r" b="b"/>
            <a:pathLst>
              <a:path w="11686540" h="6226175">
                <a:moveTo>
                  <a:pt x="11584559" y="6225705"/>
                </a:moveTo>
                <a:lnTo>
                  <a:pt x="101600" y="6225705"/>
                </a:lnTo>
                <a:lnTo>
                  <a:pt x="62150" y="6217688"/>
                </a:lnTo>
                <a:lnTo>
                  <a:pt x="29844" y="6195860"/>
                </a:lnTo>
                <a:lnTo>
                  <a:pt x="8016" y="6163554"/>
                </a:lnTo>
                <a:lnTo>
                  <a:pt x="0" y="6124105"/>
                </a:lnTo>
                <a:lnTo>
                  <a:pt x="0" y="101600"/>
                </a:lnTo>
                <a:lnTo>
                  <a:pt x="8016" y="62155"/>
                </a:lnTo>
                <a:lnTo>
                  <a:pt x="29845" y="29849"/>
                </a:lnTo>
                <a:lnTo>
                  <a:pt x="62150" y="8018"/>
                </a:lnTo>
                <a:lnTo>
                  <a:pt x="101600" y="0"/>
                </a:lnTo>
                <a:lnTo>
                  <a:pt x="11584559" y="0"/>
                </a:lnTo>
                <a:lnTo>
                  <a:pt x="11624003" y="8018"/>
                </a:lnTo>
                <a:lnTo>
                  <a:pt x="11656309" y="29849"/>
                </a:lnTo>
                <a:lnTo>
                  <a:pt x="11678140" y="62155"/>
                </a:lnTo>
                <a:lnTo>
                  <a:pt x="11686159" y="101600"/>
                </a:lnTo>
                <a:lnTo>
                  <a:pt x="11686159" y="6124105"/>
                </a:lnTo>
                <a:lnTo>
                  <a:pt x="11678140" y="6163554"/>
                </a:lnTo>
                <a:lnTo>
                  <a:pt x="11656309" y="6195860"/>
                </a:lnTo>
                <a:lnTo>
                  <a:pt x="11624003" y="6217688"/>
                </a:lnTo>
                <a:lnTo>
                  <a:pt x="11584559" y="6225705"/>
                </a:lnTo>
                <a:close/>
              </a:path>
            </a:pathLst>
          </a:custGeom>
          <a:ln w="12700">
            <a:solidFill>
              <a:srgbClr val="0016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11648007" y="0"/>
            <a:ext cx="544195" cy="650875"/>
          </a:xfrm>
          <a:custGeom>
            <a:avLst/>
            <a:gdLst/>
            <a:ahLst/>
            <a:cxnLst/>
            <a:rect l="l" t="t" r="r" b="b"/>
            <a:pathLst>
              <a:path w="544195" h="650875">
                <a:moveTo>
                  <a:pt x="543991" y="0"/>
                </a:moveTo>
                <a:lnTo>
                  <a:pt x="2449" y="0"/>
                </a:lnTo>
                <a:lnTo>
                  <a:pt x="1575" y="10405"/>
                </a:lnTo>
                <a:lnTo>
                  <a:pt x="714" y="24384"/>
                </a:lnTo>
                <a:lnTo>
                  <a:pt x="182" y="38448"/>
                </a:lnTo>
                <a:lnTo>
                  <a:pt x="0" y="52603"/>
                </a:lnTo>
                <a:lnTo>
                  <a:pt x="1960" y="101203"/>
                </a:lnTo>
                <a:lnTo>
                  <a:pt x="7741" y="148738"/>
                </a:lnTo>
                <a:lnTo>
                  <a:pt x="17192" y="195062"/>
                </a:lnTo>
                <a:lnTo>
                  <a:pt x="30165" y="240024"/>
                </a:lnTo>
                <a:lnTo>
                  <a:pt x="46507" y="283478"/>
                </a:lnTo>
                <a:lnTo>
                  <a:pt x="66071" y="325275"/>
                </a:lnTo>
                <a:lnTo>
                  <a:pt x="88705" y="365267"/>
                </a:lnTo>
                <a:lnTo>
                  <a:pt x="114260" y="403306"/>
                </a:lnTo>
                <a:lnTo>
                  <a:pt x="142585" y="439244"/>
                </a:lnTo>
                <a:lnTo>
                  <a:pt x="173531" y="472933"/>
                </a:lnTo>
                <a:lnTo>
                  <a:pt x="206948" y="504224"/>
                </a:lnTo>
                <a:lnTo>
                  <a:pt x="242685" y="532970"/>
                </a:lnTo>
                <a:lnTo>
                  <a:pt x="280593" y="559023"/>
                </a:lnTo>
                <a:lnTo>
                  <a:pt x="320521" y="582234"/>
                </a:lnTo>
                <a:lnTo>
                  <a:pt x="362320" y="602455"/>
                </a:lnTo>
                <a:lnTo>
                  <a:pt x="405840" y="619538"/>
                </a:lnTo>
                <a:lnTo>
                  <a:pt x="450931" y="633336"/>
                </a:lnTo>
                <a:lnTo>
                  <a:pt x="497442" y="643699"/>
                </a:lnTo>
                <a:lnTo>
                  <a:pt x="543991" y="650306"/>
                </a:lnTo>
                <a:lnTo>
                  <a:pt x="543991" y="0"/>
                </a:lnTo>
                <a:close/>
              </a:path>
            </a:pathLst>
          </a:custGeom>
          <a:solidFill>
            <a:srgbClr val="0068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11648007" y="0"/>
            <a:ext cx="544195" cy="650875"/>
          </a:xfrm>
          <a:custGeom>
            <a:avLst/>
            <a:gdLst/>
            <a:ahLst/>
            <a:cxnLst/>
            <a:rect l="l" t="t" r="r" b="b"/>
            <a:pathLst>
              <a:path w="544195" h="650875">
                <a:moveTo>
                  <a:pt x="2449" y="0"/>
                </a:moveTo>
                <a:lnTo>
                  <a:pt x="1575" y="10405"/>
                </a:lnTo>
                <a:lnTo>
                  <a:pt x="714" y="24384"/>
                </a:lnTo>
                <a:lnTo>
                  <a:pt x="182" y="38448"/>
                </a:lnTo>
                <a:lnTo>
                  <a:pt x="0" y="52603"/>
                </a:lnTo>
                <a:lnTo>
                  <a:pt x="1960" y="101203"/>
                </a:lnTo>
                <a:lnTo>
                  <a:pt x="7741" y="148738"/>
                </a:lnTo>
                <a:lnTo>
                  <a:pt x="17192" y="195062"/>
                </a:lnTo>
                <a:lnTo>
                  <a:pt x="30165" y="240024"/>
                </a:lnTo>
                <a:lnTo>
                  <a:pt x="46507" y="283478"/>
                </a:lnTo>
                <a:lnTo>
                  <a:pt x="66071" y="325275"/>
                </a:lnTo>
                <a:lnTo>
                  <a:pt x="88705" y="365267"/>
                </a:lnTo>
                <a:lnTo>
                  <a:pt x="114260" y="403306"/>
                </a:lnTo>
                <a:lnTo>
                  <a:pt x="142585" y="439244"/>
                </a:lnTo>
                <a:lnTo>
                  <a:pt x="173531" y="472933"/>
                </a:lnTo>
                <a:lnTo>
                  <a:pt x="206948" y="504224"/>
                </a:lnTo>
                <a:lnTo>
                  <a:pt x="242685" y="532970"/>
                </a:lnTo>
                <a:lnTo>
                  <a:pt x="280593" y="559023"/>
                </a:lnTo>
                <a:lnTo>
                  <a:pt x="320521" y="582234"/>
                </a:lnTo>
                <a:lnTo>
                  <a:pt x="362320" y="602455"/>
                </a:lnTo>
                <a:lnTo>
                  <a:pt x="405840" y="619538"/>
                </a:lnTo>
                <a:lnTo>
                  <a:pt x="450931" y="633336"/>
                </a:lnTo>
                <a:lnTo>
                  <a:pt x="497442" y="643699"/>
                </a:lnTo>
                <a:lnTo>
                  <a:pt x="543991" y="650306"/>
                </a:lnTo>
              </a:path>
            </a:pathLst>
          </a:custGeom>
          <a:ln w="12700">
            <a:solidFill>
              <a:srgbClr val="240D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 u="heavy">
                <a:solidFill>
                  <a:srgbClr val="1A1A1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818470" cy="351790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85570" y="3416300"/>
            <a:ext cx="4906429" cy="3441700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72370" y="0"/>
            <a:ext cx="1562087" cy="1295400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44170" y="3644900"/>
            <a:ext cx="1562087" cy="1562100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4356100"/>
            <a:ext cx="783167" cy="1562100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22770" y="1993900"/>
            <a:ext cx="1562087" cy="1562100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727270" y="5676900"/>
            <a:ext cx="1464729" cy="1181100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726270" y="4889500"/>
            <a:ext cx="2222500" cy="1968500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0765370" y="584200"/>
            <a:ext cx="1426629" cy="2222500"/>
          </a:xfrm>
          <a:prstGeom prst="rect">
            <a:avLst/>
          </a:prstGeom>
        </p:spPr>
      </p:pic>
      <p:sp>
        <p:nvSpPr>
          <p:cNvPr id="27" name="bg object 27"/>
          <p:cNvSpPr/>
          <p:nvPr/>
        </p:nvSpPr>
        <p:spPr>
          <a:xfrm>
            <a:off x="252920" y="316142"/>
            <a:ext cx="11686540" cy="6226175"/>
          </a:xfrm>
          <a:custGeom>
            <a:avLst/>
            <a:gdLst/>
            <a:ahLst/>
            <a:cxnLst/>
            <a:rect l="l" t="t" r="r" b="b"/>
            <a:pathLst>
              <a:path w="11686540" h="6226175">
                <a:moveTo>
                  <a:pt x="11584559" y="0"/>
                </a:moveTo>
                <a:lnTo>
                  <a:pt x="101600" y="0"/>
                </a:lnTo>
                <a:lnTo>
                  <a:pt x="62150" y="8018"/>
                </a:lnTo>
                <a:lnTo>
                  <a:pt x="29845" y="29849"/>
                </a:lnTo>
                <a:lnTo>
                  <a:pt x="8016" y="62155"/>
                </a:lnTo>
                <a:lnTo>
                  <a:pt x="0" y="101600"/>
                </a:lnTo>
                <a:lnTo>
                  <a:pt x="0" y="6124105"/>
                </a:lnTo>
                <a:lnTo>
                  <a:pt x="8016" y="6163554"/>
                </a:lnTo>
                <a:lnTo>
                  <a:pt x="29844" y="6195860"/>
                </a:lnTo>
                <a:lnTo>
                  <a:pt x="62150" y="6217688"/>
                </a:lnTo>
                <a:lnTo>
                  <a:pt x="101600" y="6225705"/>
                </a:lnTo>
                <a:lnTo>
                  <a:pt x="11584559" y="6225705"/>
                </a:lnTo>
                <a:lnTo>
                  <a:pt x="11624003" y="6217688"/>
                </a:lnTo>
                <a:lnTo>
                  <a:pt x="11656309" y="6195860"/>
                </a:lnTo>
                <a:lnTo>
                  <a:pt x="11678140" y="6163554"/>
                </a:lnTo>
                <a:lnTo>
                  <a:pt x="11686159" y="6124105"/>
                </a:lnTo>
                <a:lnTo>
                  <a:pt x="11686159" y="101600"/>
                </a:lnTo>
                <a:lnTo>
                  <a:pt x="11678140" y="62155"/>
                </a:lnTo>
                <a:lnTo>
                  <a:pt x="11656309" y="29849"/>
                </a:lnTo>
                <a:lnTo>
                  <a:pt x="11624003" y="8018"/>
                </a:lnTo>
                <a:lnTo>
                  <a:pt x="1158455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252920" y="316142"/>
            <a:ext cx="11686540" cy="6226175"/>
          </a:xfrm>
          <a:custGeom>
            <a:avLst/>
            <a:gdLst/>
            <a:ahLst/>
            <a:cxnLst/>
            <a:rect l="l" t="t" r="r" b="b"/>
            <a:pathLst>
              <a:path w="11686540" h="6226175">
                <a:moveTo>
                  <a:pt x="11584559" y="6225705"/>
                </a:moveTo>
                <a:lnTo>
                  <a:pt x="101600" y="6225705"/>
                </a:lnTo>
                <a:lnTo>
                  <a:pt x="62150" y="6217688"/>
                </a:lnTo>
                <a:lnTo>
                  <a:pt x="29844" y="6195860"/>
                </a:lnTo>
                <a:lnTo>
                  <a:pt x="8016" y="6163554"/>
                </a:lnTo>
                <a:lnTo>
                  <a:pt x="0" y="6124105"/>
                </a:lnTo>
                <a:lnTo>
                  <a:pt x="0" y="101600"/>
                </a:lnTo>
                <a:lnTo>
                  <a:pt x="8016" y="62155"/>
                </a:lnTo>
                <a:lnTo>
                  <a:pt x="29845" y="29849"/>
                </a:lnTo>
                <a:lnTo>
                  <a:pt x="62150" y="8018"/>
                </a:lnTo>
                <a:lnTo>
                  <a:pt x="101600" y="0"/>
                </a:lnTo>
                <a:lnTo>
                  <a:pt x="11584559" y="0"/>
                </a:lnTo>
                <a:lnTo>
                  <a:pt x="11624003" y="8018"/>
                </a:lnTo>
                <a:lnTo>
                  <a:pt x="11656309" y="29849"/>
                </a:lnTo>
                <a:lnTo>
                  <a:pt x="11678140" y="62155"/>
                </a:lnTo>
                <a:lnTo>
                  <a:pt x="11686159" y="101600"/>
                </a:lnTo>
                <a:lnTo>
                  <a:pt x="11686159" y="6124105"/>
                </a:lnTo>
                <a:lnTo>
                  <a:pt x="11678140" y="6163554"/>
                </a:lnTo>
                <a:lnTo>
                  <a:pt x="11656309" y="6195860"/>
                </a:lnTo>
                <a:lnTo>
                  <a:pt x="11624003" y="6217688"/>
                </a:lnTo>
                <a:lnTo>
                  <a:pt x="11584559" y="6225705"/>
                </a:lnTo>
                <a:close/>
              </a:path>
            </a:pathLst>
          </a:custGeom>
          <a:ln w="12700">
            <a:solidFill>
              <a:srgbClr val="0016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11648007" y="0"/>
            <a:ext cx="544195" cy="650875"/>
          </a:xfrm>
          <a:custGeom>
            <a:avLst/>
            <a:gdLst/>
            <a:ahLst/>
            <a:cxnLst/>
            <a:rect l="l" t="t" r="r" b="b"/>
            <a:pathLst>
              <a:path w="544195" h="650875">
                <a:moveTo>
                  <a:pt x="543991" y="0"/>
                </a:moveTo>
                <a:lnTo>
                  <a:pt x="2449" y="0"/>
                </a:lnTo>
                <a:lnTo>
                  <a:pt x="1575" y="10405"/>
                </a:lnTo>
                <a:lnTo>
                  <a:pt x="714" y="24384"/>
                </a:lnTo>
                <a:lnTo>
                  <a:pt x="182" y="38448"/>
                </a:lnTo>
                <a:lnTo>
                  <a:pt x="0" y="52603"/>
                </a:lnTo>
                <a:lnTo>
                  <a:pt x="1960" y="101203"/>
                </a:lnTo>
                <a:lnTo>
                  <a:pt x="7741" y="148738"/>
                </a:lnTo>
                <a:lnTo>
                  <a:pt x="17192" y="195062"/>
                </a:lnTo>
                <a:lnTo>
                  <a:pt x="30165" y="240024"/>
                </a:lnTo>
                <a:lnTo>
                  <a:pt x="46507" y="283478"/>
                </a:lnTo>
                <a:lnTo>
                  <a:pt x="66071" y="325275"/>
                </a:lnTo>
                <a:lnTo>
                  <a:pt x="88705" y="365267"/>
                </a:lnTo>
                <a:lnTo>
                  <a:pt x="114260" y="403306"/>
                </a:lnTo>
                <a:lnTo>
                  <a:pt x="142585" y="439244"/>
                </a:lnTo>
                <a:lnTo>
                  <a:pt x="173531" y="472933"/>
                </a:lnTo>
                <a:lnTo>
                  <a:pt x="206948" y="504224"/>
                </a:lnTo>
                <a:lnTo>
                  <a:pt x="242685" y="532970"/>
                </a:lnTo>
                <a:lnTo>
                  <a:pt x="280593" y="559023"/>
                </a:lnTo>
                <a:lnTo>
                  <a:pt x="320521" y="582234"/>
                </a:lnTo>
                <a:lnTo>
                  <a:pt x="362320" y="602455"/>
                </a:lnTo>
                <a:lnTo>
                  <a:pt x="405840" y="619538"/>
                </a:lnTo>
                <a:lnTo>
                  <a:pt x="450931" y="633336"/>
                </a:lnTo>
                <a:lnTo>
                  <a:pt x="497442" y="643699"/>
                </a:lnTo>
                <a:lnTo>
                  <a:pt x="543991" y="650306"/>
                </a:lnTo>
                <a:lnTo>
                  <a:pt x="543991" y="0"/>
                </a:lnTo>
                <a:close/>
              </a:path>
            </a:pathLst>
          </a:custGeom>
          <a:solidFill>
            <a:srgbClr val="0068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11648007" y="0"/>
            <a:ext cx="544195" cy="650875"/>
          </a:xfrm>
          <a:custGeom>
            <a:avLst/>
            <a:gdLst/>
            <a:ahLst/>
            <a:cxnLst/>
            <a:rect l="l" t="t" r="r" b="b"/>
            <a:pathLst>
              <a:path w="544195" h="650875">
                <a:moveTo>
                  <a:pt x="2449" y="0"/>
                </a:moveTo>
                <a:lnTo>
                  <a:pt x="1575" y="10405"/>
                </a:lnTo>
                <a:lnTo>
                  <a:pt x="714" y="24384"/>
                </a:lnTo>
                <a:lnTo>
                  <a:pt x="182" y="38448"/>
                </a:lnTo>
                <a:lnTo>
                  <a:pt x="0" y="52603"/>
                </a:lnTo>
                <a:lnTo>
                  <a:pt x="1960" y="101203"/>
                </a:lnTo>
                <a:lnTo>
                  <a:pt x="7741" y="148738"/>
                </a:lnTo>
                <a:lnTo>
                  <a:pt x="17192" y="195062"/>
                </a:lnTo>
                <a:lnTo>
                  <a:pt x="30165" y="240024"/>
                </a:lnTo>
                <a:lnTo>
                  <a:pt x="46507" y="283478"/>
                </a:lnTo>
                <a:lnTo>
                  <a:pt x="66071" y="325275"/>
                </a:lnTo>
                <a:lnTo>
                  <a:pt x="88705" y="365267"/>
                </a:lnTo>
                <a:lnTo>
                  <a:pt x="114260" y="403306"/>
                </a:lnTo>
                <a:lnTo>
                  <a:pt x="142585" y="439244"/>
                </a:lnTo>
                <a:lnTo>
                  <a:pt x="173531" y="472933"/>
                </a:lnTo>
                <a:lnTo>
                  <a:pt x="206948" y="504224"/>
                </a:lnTo>
                <a:lnTo>
                  <a:pt x="242685" y="532970"/>
                </a:lnTo>
                <a:lnTo>
                  <a:pt x="280593" y="559023"/>
                </a:lnTo>
                <a:lnTo>
                  <a:pt x="320521" y="582234"/>
                </a:lnTo>
                <a:lnTo>
                  <a:pt x="362320" y="602455"/>
                </a:lnTo>
                <a:lnTo>
                  <a:pt x="405840" y="619538"/>
                </a:lnTo>
                <a:lnTo>
                  <a:pt x="450931" y="633336"/>
                </a:lnTo>
                <a:lnTo>
                  <a:pt x="497442" y="643699"/>
                </a:lnTo>
                <a:lnTo>
                  <a:pt x="543991" y="650306"/>
                </a:lnTo>
              </a:path>
            </a:pathLst>
          </a:custGeom>
          <a:ln w="12700">
            <a:solidFill>
              <a:srgbClr val="240D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 u="heavy">
                <a:solidFill>
                  <a:srgbClr val="1A1A1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2/27/2025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 u="heavy">
                <a:solidFill>
                  <a:srgbClr val="1A1A1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2/27/2025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2/27/2025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9.png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Relationship Id="rId1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3818470" cy="351790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285570" y="3416300"/>
            <a:ext cx="4906429" cy="3441700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272370" y="0"/>
            <a:ext cx="1562087" cy="1295400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0" y="4356100"/>
            <a:ext cx="783167" cy="1562100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22770" y="1993900"/>
            <a:ext cx="1562087" cy="1562100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0727270" y="5676900"/>
            <a:ext cx="1464729" cy="1181100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726270" y="4889500"/>
            <a:ext cx="2222500" cy="1968500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0765370" y="584200"/>
            <a:ext cx="1426629" cy="2222500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6244170" y="3644900"/>
            <a:ext cx="1562087" cy="1562100"/>
          </a:xfrm>
          <a:prstGeom prst="rect">
            <a:avLst/>
          </a:prstGeom>
        </p:spPr>
      </p:pic>
      <p:sp>
        <p:nvSpPr>
          <p:cNvPr id="27" name="bg object 27"/>
          <p:cNvSpPr/>
          <p:nvPr/>
        </p:nvSpPr>
        <p:spPr>
          <a:xfrm>
            <a:off x="252920" y="316151"/>
            <a:ext cx="11686540" cy="6226175"/>
          </a:xfrm>
          <a:custGeom>
            <a:avLst/>
            <a:gdLst/>
            <a:ahLst/>
            <a:cxnLst/>
            <a:rect l="l" t="t" r="r" b="b"/>
            <a:pathLst>
              <a:path w="11686540" h="6226175">
                <a:moveTo>
                  <a:pt x="11584559" y="0"/>
                </a:moveTo>
                <a:lnTo>
                  <a:pt x="101600" y="0"/>
                </a:lnTo>
                <a:lnTo>
                  <a:pt x="62150" y="8016"/>
                </a:lnTo>
                <a:lnTo>
                  <a:pt x="29845" y="29845"/>
                </a:lnTo>
                <a:lnTo>
                  <a:pt x="8016" y="62150"/>
                </a:lnTo>
                <a:lnTo>
                  <a:pt x="0" y="101600"/>
                </a:lnTo>
                <a:lnTo>
                  <a:pt x="0" y="6124105"/>
                </a:lnTo>
                <a:lnTo>
                  <a:pt x="8016" y="6163549"/>
                </a:lnTo>
                <a:lnTo>
                  <a:pt x="29844" y="6195855"/>
                </a:lnTo>
                <a:lnTo>
                  <a:pt x="62150" y="6217686"/>
                </a:lnTo>
                <a:lnTo>
                  <a:pt x="101600" y="6225705"/>
                </a:lnTo>
                <a:lnTo>
                  <a:pt x="11584559" y="6225705"/>
                </a:lnTo>
                <a:lnTo>
                  <a:pt x="11624003" y="6217686"/>
                </a:lnTo>
                <a:lnTo>
                  <a:pt x="11656309" y="6195855"/>
                </a:lnTo>
                <a:lnTo>
                  <a:pt x="11678140" y="6163549"/>
                </a:lnTo>
                <a:lnTo>
                  <a:pt x="11686159" y="6124105"/>
                </a:lnTo>
                <a:lnTo>
                  <a:pt x="11686159" y="101600"/>
                </a:lnTo>
                <a:lnTo>
                  <a:pt x="11678140" y="62150"/>
                </a:lnTo>
                <a:lnTo>
                  <a:pt x="11656309" y="29845"/>
                </a:lnTo>
                <a:lnTo>
                  <a:pt x="11624003" y="8016"/>
                </a:lnTo>
                <a:lnTo>
                  <a:pt x="1158455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252920" y="316151"/>
            <a:ext cx="11686540" cy="6226175"/>
          </a:xfrm>
          <a:custGeom>
            <a:avLst/>
            <a:gdLst/>
            <a:ahLst/>
            <a:cxnLst/>
            <a:rect l="l" t="t" r="r" b="b"/>
            <a:pathLst>
              <a:path w="11686540" h="6226175">
                <a:moveTo>
                  <a:pt x="11584559" y="6225705"/>
                </a:moveTo>
                <a:lnTo>
                  <a:pt x="101600" y="6225705"/>
                </a:lnTo>
                <a:lnTo>
                  <a:pt x="62150" y="6217686"/>
                </a:lnTo>
                <a:lnTo>
                  <a:pt x="29844" y="6195855"/>
                </a:lnTo>
                <a:lnTo>
                  <a:pt x="8016" y="6163549"/>
                </a:lnTo>
                <a:lnTo>
                  <a:pt x="0" y="6124105"/>
                </a:lnTo>
                <a:lnTo>
                  <a:pt x="0" y="101600"/>
                </a:lnTo>
                <a:lnTo>
                  <a:pt x="8016" y="62150"/>
                </a:lnTo>
                <a:lnTo>
                  <a:pt x="29845" y="29845"/>
                </a:lnTo>
                <a:lnTo>
                  <a:pt x="62150" y="8016"/>
                </a:lnTo>
                <a:lnTo>
                  <a:pt x="101600" y="0"/>
                </a:lnTo>
                <a:lnTo>
                  <a:pt x="11584559" y="0"/>
                </a:lnTo>
                <a:lnTo>
                  <a:pt x="11624003" y="8016"/>
                </a:lnTo>
                <a:lnTo>
                  <a:pt x="11656309" y="29845"/>
                </a:lnTo>
                <a:lnTo>
                  <a:pt x="11678140" y="62150"/>
                </a:lnTo>
                <a:lnTo>
                  <a:pt x="11686159" y="101600"/>
                </a:lnTo>
                <a:lnTo>
                  <a:pt x="11686159" y="6124105"/>
                </a:lnTo>
                <a:lnTo>
                  <a:pt x="11678140" y="6163549"/>
                </a:lnTo>
                <a:lnTo>
                  <a:pt x="11656309" y="6195855"/>
                </a:lnTo>
                <a:lnTo>
                  <a:pt x="11624003" y="6217686"/>
                </a:lnTo>
                <a:lnTo>
                  <a:pt x="11584559" y="6225705"/>
                </a:lnTo>
                <a:close/>
              </a:path>
            </a:pathLst>
          </a:custGeom>
          <a:ln w="12700">
            <a:solidFill>
              <a:srgbClr val="0016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11648007" y="0"/>
            <a:ext cx="544195" cy="650875"/>
          </a:xfrm>
          <a:custGeom>
            <a:avLst/>
            <a:gdLst/>
            <a:ahLst/>
            <a:cxnLst/>
            <a:rect l="l" t="t" r="r" b="b"/>
            <a:pathLst>
              <a:path w="544195" h="650875">
                <a:moveTo>
                  <a:pt x="543991" y="0"/>
                </a:moveTo>
                <a:lnTo>
                  <a:pt x="2449" y="0"/>
                </a:lnTo>
                <a:lnTo>
                  <a:pt x="1575" y="10405"/>
                </a:lnTo>
                <a:lnTo>
                  <a:pt x="714" y="24384"/>
                </a:lnTo>
                <a:lnTo>
                  <a:pt x="182" y="38448"/>
                </a:lnTo>
                <a:lnTo>
                  <a:pt x="0" y="52603"/>
                </a:lnTo>
                <a:lnTo>
                  <a:pt x="1960" y="101205"/>
                </a:lnTo>
                <a:lnTo>
                  <a:pt x="7741" y="148742"/>
                </a:lnTo>
                <a:lnTo>
                  <a:pt x="17192" y="195066"/>
                </a:lnTo>
                <a:lnTo>
                  <a:pt x="30165" y="240029"/>
                </a:lnTo>
                <a:lnTo>
                  <a:pt x="46507" y="283483"/>
                </a:lnTo>
                <a:lnTo>
                  <a:pt x="66071" y="325280"/>
                </a:lnTo>
                <a:lnTo>
                  <a:pt x="88705" y="365273"/>
                </a:lnTo>
                <a:lnTo>
                  <a:pt x="114260" y="403311"/>
                </a:lnTo>
                <a:lnTo>
                  <a:pt x="142585" y="439249"/>
                </a:lnTo>
                <a:lnTo>
                  <a:pt x="173531" y="472937"/>
                </a:lnTo>
                <a:lnTo>
                  <a:pt x="206948" y="504228"/>
                </a:lnTo>
                <a:lnTo>
                  <a:pt x="242685" y="532974"/>
                </a:lnTo>
                <a:lnTo>
                  <a:pt x="280593" y="559025"/>
                </a:lnTo>
                <a:lnTo>
                  <a:pt x="320521" y="582236"/>
                </a:lnTo>
                <a:lnTo>
                  <a:pt x="362320" y="602456"/>
                </a:lnTo>
                <a:lnTo>
                  <a:pt x="405840" y="619539"/>
                </a:lnTo>
                <a:lnTo>
                  <a:pt x="450931" y="633336"/>
                </a:lnTo>
                <a:lnTo>
                  <a:pt x="497442" y="643700"/>
                </a:lnTo>
                <a:lnTo>
                  <a:pt x="543991" y="650306"/>
                </a:lnTo>
                <a:lnTo>
                  <a:pt x="543991" y="0"/>
                </a:lnTo>
                <a:close/>
              </a:path>
            </a:pathLst>
          </a:custGeom>
          <a:solidFill>
            <a:srgbClr val="0068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11648007" y="0"/>
            <a:ext cx="544195" cy="650875"/>
          </a:xfrm>
          <a:custGeom>
            <a:avLst/>
            <a:gdLst/>
            <a:ahLst/>
            <a:cxnLst/>
            <a:rect l="l" t="t" r="r" b="b"/>
            <a:pathLst>
              <a:path w="544195" h="650875">
                <a:moveTo>
                  <a:pt x="2449" y="0"/>
                </a:moveTo>
                <a:lnTo>
                  <a:pt x="1575" y="10405"/>
                </a:lnTo>
                <a:lnTo>
                  <a:pt x="714" y="24384"/>
                </a:lnTo>
                <a:lnTo>
                  <a:pt x="182" y="38448"/>
                </a:lnTo>
                <a:lnTo>
                  <a:pt x="0" y="52603"/>
                </a:lnTo>
                <a:lnTo>
                  <a:pt x="1960" y="101205"/>
                </a:lnTo>
                <a:lnTo>
                  <a:pt x="7741" y="148742"/>
                </a:lnTo>
                <a:lnTo>
                  <a:pt x="17192" y="195066"/>
                </a:lnTo>
                <a:lnTo>
                  <a:pt x="30165" y="240029"/>
                </a:lnTo>
                <a:lnTo>
                  <a:pt x="46507" y="283483"/>
                </a:lnTo>
                <a:lnTo>
                  <a:pt x="66071" y="325280"/>
                </a:lnTo>
                <a:lnTo>
                  <a:pt x="88705" y="365273"/>
                </a:lnTo>
                <a:lnTo>
                  <a:pt x="114260" y="403311"/>
                </a:lnTo>
                <a:lnTo>
                  <a:pt x="142585" y="439249"/>
                </a:lnTo>
                <a:lnTo>
                  <a:pt x="173531" y="472937"/>
                </a:lnTo>
                <a:lnTo>
                  <a:pt x="206948" y="504228"/>
                </a:lnTo>
                <a:lnTo>
                  <a:pt x="242685" y="532974"/>
                </a:lnTo>
                <a:lnTo>
                  <a:pt x="280593" y="559025"/>
                </a:lnTo>
                <a:lnTo>
                  <a:pt x="320521" y="582236"/>
                </a:lnTo>
                <a:lnTo>
                  <a:pt x="362320" y="602456"/>
                </a:lnTo>
                <a:lnTo>
                  <a:pt x="405840" y="619539"/>
                </a:lnTo>
                <a:lnTo>
                  <a:pt x="450931" y="633336"/>
                </a:lnTo>
                <a:lnTo>
                  <a:pt x="497442" y="643700"/>
                </a:lnTo>
                <a:lnTo>
                  <a:pt x="543991" y="650306"/>
                </a:lnTo>
              </a:path>
            </a:pathLst>
          </a:custGeom>
          <a:ln w="12700">
            <a:solidFill>
              <a:srgbClr val="240D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19884" y="1428818"/>
            <a:ext cx="1240155" cy="6426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 u="heavy">
                <a:solidFill>
                  <a:srgbClr val="1A1A1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52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Relationship Id="rId1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53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12" Type="http://schemas.openxmlformats.org/officeDocument/2006/relationships/image" Target="../media/image3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5.png"/><Relationship Id="rId7" Type="http://schemas.openxmlformats.org/officeDocument/2006/relationships/image" Target="../media/image58.png"/><Relationship Id="rId12" Type="http://schemas.openxmlformats.org/officeDocument/2006/relationships/image" Target="../media/image3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.png"/><Relationship Id="rId11" Type="http://schemas.openxmlformats.org/officeDocument/2006/relationships/image" Target="../media/image62.png"/><Relationship Id="rId5" Type="http://schemas.openxmlformats.org/officeDocument/2006/relationships/image" Target="../media/image57.png"/><Relationship Id="rId10" Type="http://schemas.openxmlformats.org/officeDocument/2006/relationships/image" Target="../media/image61.png"/><Relationship Id="rId4" Type="http://schemas.openxmlformats.org/officeDocument/2006/relationships/image" Target="../media/image56.png"/><Relationship Id="rId9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40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png"/><Relationship Id="rId11" Type="http://schemas.openxmlformats.org/officeDocument/2006/relationships/image" Target="../media/image37.png"/><Relationship Id="rId5" Type="http://schemas.openxmlformats.org/officeDocument/2006/relationships/image" Target="../media/image32.png"/><Relationship Id="rId10" Type="http://schemas.openxmlformats.org/officeDocument/2006/relationships/image" Target="../media/image36.png"/><Relationship Id="rId4" Type="http://schemas.openxmlformats.org/officeDocument/2006/relationships/image" Target="../media/image31.png"/><Relationship Id="rId9" Type="http://schemas.openxmlformats.org/officeDocument/2006/relationships/image" Target="../media/image3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64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Relationship Id="rId14" Type="http://schemas.openxmlformats.org/officeDocument/2006/relationships/image" Target="../media/image65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3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68.png"/><Relationship Id="rId5" Type="http://schemas.openxmlformats.org/officeDocument/2006/relationships/image" Target="../media/image66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53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png"/><Relationship Id="rId11" Type="http://schemas.openxmlformats.org/officeDocument/2006/relationships/image" Target="../media/image37.png"/><Relationship Id="rId5" Type="http://schemas.openxmlformats.org/officeDocument/2006/relationships/image" Target="../media/image32.png"/><Relationship Id="rId10" Type="http://schemas.openxmlformats.org/officeDocument/2006/relationships/image" Target="../media/image36.png"/><Relationship Id="rId4" Type="http://schemas.openxmlformats.org/officeDocument/2006/relationships/image" Target="../media/image31.png"/><Relationship Id="rId9" Type="http://schemas.openxmlformats.org/officeDocument/2006/relationships/image" Target="../media/image35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png"/><Relationship Id="rId11" Type="http://schemas.openxmlformats.org/officeDocument/2006/relationships/image" Target="../media/image37.png"/><Relationship Id="rId5" Type="http://schemas.openxmlformats.org/officeDocument/2006/relationships/image" Target="../media/image32.png"/><Relationship Id="rId10" Type="http://schemas.openxmlformats.org/officeDocument/2006/relationships/image" Target="../media/image36.png"/><Relationship Id="rId4" Type="http://schemas.openxmlformats.org/officeDocument/2006/relationships/image" Target="../media/image31.png"/><Relationship Id="rId9" Type="http://schemas.openxmlformats.org/officeDocument/2006/relationships/image" Target="../media/image35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png"/><Relationship Id="rId11" Type="http://schemas.openxmlformats.org/officeDocument/2006/relationships/image" Target="../media/image37.png"/><Relationship Id="rId5" Type="http://schemas.openxmlformats.org/officeDocument/2006/relationships/image" Target="../media/image32.png"/><Relationship Id="rId10" Type="http://schemas.openxmlformats.org/officeDocument/2006/relationships/image" Target="../media/image36.png"/><Relationship Id="rId4" Type="http://schemas.openxmlformats.org/officeDocument/2006/relationships/image" Target="../media/image31.pn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13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4770"/>
              <a:ext cx="4914900" cy="34332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117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0683"/>
              <a:ext cx="1562087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47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2002370"/>
              <a:ext cx="1562100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5366"/>
              <a:ext cx="1460500" cy="11726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5266"/>
              <a:ext cx="2235200" cy="197273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9970"/>
              <a:ext cx="1422400" cy="2235187"/>
            </a:xfrm>
            <a:prstGeom prst="rect">
              <a:avLst/>
            </a:prstGeom>
          </p:spPr>
        </p:pic>
      </p:grpSp>
      <p:pic>
        <p:nvPicPr>
          <p:cNvPr id="14" name="object 14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537700" y="2459570"/>
            <a:ext cx="1993900" cy="1917699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7848600" y="0"/>
            <a:ext cx="1587500" cy="1405470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8100" y="5698070"/>
            <a:ext cx="1993900" cy="1159929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9982200" y="5621870"/>
            <a:ext cx="1333500" cy="1236129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7429500" y="4974166"/>
            <a:ext cx="1320800" cy="1473200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0" y="0"/>
            <a:ext cx="1320800" cy="1418170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5765800" y="46570"/>
            <a:ext cx="1701800" cy="1257300"/>
          </a:xfrm>
          <a:prstGeom prst="rect">
            <a:avLst/>
          </a:prstGeom>
        </p:spPr>
      </p:pic>
      <p:grpSp>
        <p:nvGrpSpPr>
          <p:cNvPr id="21" name="object 21"/>
          <p:cNvGrpSpPr/>
          <p:nvPr/>
        </p:nvGrpSpPr>
        <p:grpSpPr>
          <a:xfrm>
            <a:off x="4964925" y="6270611"/>
            <a:ext cx="2262505" cy="314325"/>
            <a:chOff x="4964925" y="6270611"/>
            <a:chExt cx="2262505" cy="314325"/>
          </a:xfrm>
        </p:grpSpPr>
        <p:sp>
          <p:nvSpPr>
            <p:cNvPr id="22" name="object 22"/>
            <p:cNvSpPr/>
            <p:nvPr/>
          </p:nvSpPr>
          <p:spPr>
            <a:xfrm>
              <a:off x="4971275" y="6276961"/>
              <a:ext cx="2249805" cy="301625"/>
            </a:xfrm>
            <a:custGeom>
              <a:avLst/>
              <a:gdLst/>
              <a:ahLst/>
              <a:cxnLst/>
              <a:rect l="l" t="t" r="r" b="b"/>
              <a:pathLst>
                <a:path w="2249804" h="301625">
                  <a:moveTo>
                    <a:pt x="2129472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181038"/>
                  </a:lnTo>
                  <a:lnTo>
                    <a:pt x="9466" y="227624"/>
                  </a:lnTo>
                  <a:lnTo>
                    <a:pt x="35240" y="265772"/>
                  </a:lnTo>
                  <a:lnTo>
                    <a:pt x="73385" y="291548"/>
                  </a:lnTo>
                  <a:lnTo>
                    <a:pt x="119964" y="301015"/>
                  </a:lnTo>
                  <a:lnTo>
                    <a:pt x="2129472" y="301015"/>
                  </a:lnTo>
                  <a:lnTo>
                    <a:pt x="2176058" y="291548"/>
                  </a:lnTo>
                  <a:lnTo>
                    <a:pt x="2214206" y="265772"/>
                  </a:lnTo>
                  <a:lnTo>
                    <a:pt x="2239982" y="227624"/>
                  </a:lnTo>
                  <a:lnTo>
                    <a:pt x="2249449" y="181038"/>
                  </a:lnTo>
                  <a:lnTo>
                    <a:pt x="2249449" y="119976"/>
                  </a:lnTo>
                  <a:lnTo>
                    <a:pt x="2239982" y="73391"/>
                  </a:lnTo>
                  <a:lnTo>
                    <a:pt x="2214206" y="35242"/>
                  </a:lnTo>
                  <a:lnTo>
                    <a:pt x="2176058" y="9466"/>
                  </a:lnTo>
                  <a:lnTo>
                    <a:pt x="2129472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971275" y="6276961"/>
              <a:ext cx="2249805" cy="301625"/>
            </a:xfrm>
            <a:custGeom>
              <a:avLst/>
              <a:gdLst/>
              <a:ahLst/>
              <a:cxnLst/>
              <a:rect l="l" t="t" r="r" b="b"/>
              <a:pathLst>
                <a:path w="2249804" h="301625">
                  <a:moveTo>
                    <a:pt x="2129472" y="301015"/>
                  </a:moveTo>
                  <a:lnTo>
                    <a:pt x="119964" y="301015"/>
                  </a:lnTo>
                  <a:lnTo>
                    <a:pt x="73385" y="291548"/>
                  </a:lnTo>
                  <a:lnTo>
                    <a:pt x="35240" y="265772"/>
                  </a:lnTo>
                  <a:lnTo>
                    <a:pt x="9466" y="227624"/>
                  </a:lnTo>
                  <a:lnTo>
                    <a:pt x="0" y="181038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2129472" y="0"/>
                  </a:lnTo>
                  <a:lnTo>
                    <a:pt x="2176058" y="9466"/>
                  </a:lnTo>
                  <a:lnTo>
                    <a:pt x="2214206" y="35242"/>
                  </a:lnTo>
                  <a:lnTo>
                    <a:pt x="2239982" y="73391"/>
                  </a:lnTo>
                  <a:lnTo>
                    <a:pt x="2249449" y="119976"/>
                  </a:lnTo>
                  <a:lnTo>
                    <a:pt x="2249449" y="181038"/>
                  </a:lnTo>
                  <a:lnTo>
                    <a:pt x="2239982" y="227624"/>
                  </a:lnTo>
                  <a:lnTo>
                    <a:pt x="2214206" y="265772"/>
                  </a:lnTo>
                  <a:lnTo>
                    <a:pt x="2176058" y="291548"/>
                  </a:lnTo>
                  <a:lnTo>
                    <a:pt x="2129472" y="301015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081320" y="6319593"/>
              <a:ext cx="222262" cy="222265"/>
            </a:xfrm>
            <a:prstGeom prst="rect">
              <a:avLst/>
            </a:prstGeom>
          </p:spPr>
        </p:pic>
      </p:grpSp>
      <p:grpSp>
        <p:nvGrpSpPr>
          <p:cNvPr id="25" name="object 25"/>
          <p:cNvGrpSpPr/>
          <p:nvPr/>
        </p:nvGrpSpPr>
        <p:grpSpPr>
          <a:xfrm>
            <a:off x="1455331" y="1779397"/>
            <a:ext cx="9281795" cy="2997200"/>
            <a:chOff x="1455331" y="1779397"/>
            <a:chExt cx="9281795" cy="2997200"/>
          </a:xfrm>
        </p:grpSpPr>
        <p:sp>
          <p:nvSpPr>
            <p:cNvPr id="26" name="object 26"/>
            <p:cNvSpPr/>
            <p:nvPr/>
          </p:nvSpPr>
          <p:spPr>
            <a:xfrm>
              <a:off x="1461681" y="1785747"/>
              <a:ext cx="9269095" cy="2984500"/>
            </a:xfrm>
            <a:custGeom>
              <a:avLst/>
              <a:gdLst/>
              <a:ahLst/>
              <a:cxnLst/>
              <a:rect l="l" t="t" r="r" b="b"/>
              <a:pathLst>
                <a:path w="9269095" h="2984500">
                  <a:moveTo>
                    <a:pt x="9174048" y="0"/>
                  </a:moveTo>
                  <a:lnTo>
                    <a:pt x="94589" y="0"/>
                  </a:lnTo>
                  <a:lnTo>
                    <a:pt x="57864" y="7464"/>
                  </a:lnTo>
                  <a:lnTo>
                    <a:pt x="27787" y="27787"/>
                  </a:lnTo>
                  <a:lnTo>
                    <a:pt x="7464" y="57864"/>
                  </a:lnTo>
                  <a:lnTo>
                    <a:pt x="0" y="94589"/>
                  </a:lnTo>
                  <a:lnTo>
                    <a:pt x="0" y="2889338"/>
                  </a:lnTo>
                  <a:lnTo>
                    <a:pt x="7464" y="2926064"/>
                  </a:lnTo>
                  <a:lnTo>
                    <a:pt x="27787" y="2956140"/>
                  </a:lnTo>
                  <a:lnTo>
                    <a:pt x="57864" y="2976464"/>
                  </a:lnTo>
                  <a:lnTo>
                    <a:pt x="94589" y="2983928"/>
                  </a:lnTo>
                  <a:lnTo>
                    <a:pt x="9174048" y="2983928"/>
                  </a:lnTo>
                  <a:lnTo>
                    <a:pt x="9210773" y="2976464"/>
                  </a:lnTo>
                  <a:lnTo>
                    <a:pt x="9240850" y="2956140"/>
                  </a:lnTo>
                  <a:lnTo>
                    <a:pt x="9261173" y="2926064"/>
                  </a:lnTo>
                  <a:lnTo>
                    <a:pt x="9268637" y="2889338"/>
                  </a:lnTo>
                  <a:lnTo>
                    <a:pt x="9268637" y="94589"/>
                  </a:lnTo>
                  <a:lnTo>
                    <a:pt x="9261173" y="57864"/>
                  </a:lnTo>
                  <a:lnTo>
                    <a:pt x="9240850" y="27787"/>
                  </a:lnTo>
                  <a:lnTo>
                    <a:pt x="9210773" y="7464"/>
                  </a:lnTo>
                  <a:lnTo>
                    <a:pt x="91740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461681" y="1785747"/>
              <a:ext cx="9269095" cy="2984500"/>
            </a:xfrm>
            <a:custGeom>
              <a:avLst/>
              <a:gdLst/>
              <a:ahLst/>
              <a:cxnLst/>
              <a:rect l="l" t="t" r="r" b="b"/>
              <a:pathLst>
                <a:path w="9269095" h="2984500">
                  <a:moveTo>
                    <a:pt x="9174048" y="2983928"/>
                  </a:moveTo>
                  <a:lnTo>
                    <a:pt x="94589" y="2983928"/>
                  </a:lnTo>
                  <a:lnTo>
                    <a:pt x="57864" y="2976464"/>
                  </a:lnTo>
                  <a:lnTo>
                    <a:pt x="27787" y="2956140"/>
                  </a:lnTo>
                  <a:lnTo>
                    <a:pt x="7464" y="2926064"/>
                  </a:lnTo>
                  <a:lnTo>
                    <a:pt x="0" y="2889338"/>
                  </a:lnTo>
                  <a:lnTo>
                    <a:pt x="0" y="94589"/>
                  </a:lnTo>
                  <a:lnTo>
                    <a:pt x="7464" y="57864"/>
                  </a:lnTo>
                  <a:lnTo>
                    <a:pt x="27787" y="27787"/>
                  </a:lnTo>
                  <a:lnTo>
                    <a:pt x="57864" y="7464"/>
                  </a:lnTo>
                  <a:lnTo>
                    <a:pt x="94589" y="0"/>
                  </a:lnTo>
                  <a:lnTo>
                    <a:pt x="9174048" y="0"/>
                  </a:lnTo>
                  <a:lnTo>
                    <a:pt x="9210773" y="7464"/>
                  </a:lnTo>
                  <a:lnTo>
                    <a:pt x="9240850" y="27787"/>
                  </a:lnTo>
                  <a:lnTo>
                    <a:pt x="9261173" y="57864"/>
                  </a:lnTo>
                  <a:lnTo>
                    <a:pt x="9268637" y="94589"/>
                  </a:lnTo>
                  <a:lnTo>
                    <a:pt x="9268637" y="2889338"/>
                  </a:lnTo>
                  <a:lnTo>
                    <a:pt x="9261173" y="2926064"/>
                  </a:lnTo>
                  <a:lnTo>
                    <a:pt x="9240850" y="2956140"/>
                  </a:lnTo>
                  <a:lnTo>
                    <a:pt x="9210773" y="2976464"/>
                  </a:lnTo>
                  <a:lnTo>
                    <a:pt x="9174048" y="2983928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2454910" y="2838657"/>
            <a:ext cx="7374890" cy="10248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55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Paper 1: arithmetic</a:t>
            </a:r>
            <a:endParaRPr sz="6550" dirty="0">
              <a:latin typeface="Grammarsaurus" pitchFamily="2" charset="0"/>
              <a:cs typeface="Arial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3911943" y="864031"/>
            <a:ext cx="4368165" cy="1579880"/>
            <a:chOff x="3911943" y="864031"/>
            <a:chExt cx="4368165" cy="1579880"/>
          </a:xfrm>
        </p:grpSpPr>
        <p:sp>
          <p:nvSpPr>
            <p:cNvPr id="30" name="object 30"/>
            <p:cNvSpPr/>
            <p:nvPr/>
          </p:nvSpPr>
          <p:spPr>
            <a:xfrm>
              <a:off x="3918293" y="870381"/>
              <a:ext cx="4355465" cy="1567180"/>
            </a:xfrm>
            <a:custGeom>
              <a:avLst/>
              <a:gdLst/>
              <a:ahLst/>
              <a:cxnLst/>
              <a:rect l="l" t="t" r="r" b="b"/>
              <a:pathLst>
                <a:path w="4355465" h="1567180">
                  <a:moveTo>
                    <a:pt x="4236453" y="0"/>
                  </a:moveTo>
                  <a:lnTo>
                    <a:pt x="118960" y="0"/>
                  </a:lnTo>
                  <a:lnTo>
                    <a:pt x="72769" y="9388"/>
                  </a:lnTo>
                  <a:lnTo>
                    <a:pt x="34944" y="34948"/>
                  </a:lnTo>
                  <a:lnTo>
                    <a:pt x="9386" y="72775"/>
                  </a:lnTo>
                  <a:lnTo>
                    <a:pt x="0" y="118960"/>
                  </a:lnTo>
                  <a:lnTo>
                    <a:pt x="0" y="1447761"/>
                  </a:lnTo>
                  <a:lnTo>
                    <a:pt x="9386" y="1493945"/>
                  </a:lnTo>
                  <a:lnTo>
                    <a:pt x="34944" y="1531767"/>
                  </a:lnTo>
                  <a:lnTo>
                    <a:pt x="72769" y="1557323"/>
                  </a:lnTo>
                  <a:lnTo>
                    <a:pt x="118960" y="1566710"/>
                  </a:lnTo>
                  <a:lnTo>
                    <a:pt x="4236453" y="1566710"/>
                  </a:lnTo>
                  <a:lnTo>
                    <a:pt x="4282644" y="1557323"/>
                  </a:lnTo>
                  <a:lnTo>
                    <a:pt x="4320470" y="1531767"/>
                  </a:lnTo>
                  <a:lnTo>
                    <a:pt x="4346027" y="1493945"/>
                  </a:lnTo>
                  <a:lnTo>
                    <a:pt x="4355414" y="1447761"/>
                  </a:lnTo>
                  <a:lnTo>
                    <a:pt x="4355414" y="118960"/>
                  </a:lnTo>
                  <a:lnTo>
                    <a:pt x="4346027" y="72775"/>
                  </a:lnTo>
                  <a:lnTo>
                    <a:pt x="4320470" y="34948"/>
                  </a:lnTo>
                  <a:lnTo>
                    <a:pt x="4282644" y="9388"/>
                  </a:lnTo>
                  <a:lnTo>
                    <a:pt x="4236453" y="0"/>
                  </a:lnTo>
                  <a:close/>
                </a:path>
              </a:pathLst>
            </a:custGeom>
            <a:solidFill>
              <a:srgbClr val="8ECF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918293" y="870381"/>
              <a:ext cx="4355465" cy="1567180"/>
            </a:xfrm>
            <a:custGeom>
              <a:avLst/>
              <a:gdLst/>
              <a:ahLst/>
              <a:cxnLst/>
              <a:rect l="l" t="t" r="r" b="b"/>
              <a:pathLst>
                <a:path w="4355465" h="1567180">
                  <a:moveTo>
                    <a:pt x="4236453" y="1566710"/>
                  </a:moveTo>
                  <a:lnTo>
                    <a:pt x="118960" y="1566710"/>
                  </a:lnTo>
                  <a:lnTo>
                    <a:pt x="72769" y="1557323"/>
                  </a:lnTo>
                  <a:lnTo>
                    <a:pt x="34944" y="1531767"/>
                  </a:lnTo>
                  <a:lnTo>
                    <a:pt x="9386" y="1493945"/>
                  </a:lnTo>
                  <a:lnTo>
                    <a:pt x="0" y="1447761"/>
                  </a:lnTo>
                  <a:lnTo>
                    <a:pt x="0" y="118960"/>
                  </a:lnTo>
                  <a:lnTo>
                    <a:pt x="9386" y="72775"/>
                  </a:lnTo>
                  <a:lnTo>
                    <a:pt x="34944" y="34948"/>
                  </a:lnTo>
                  <a:lnTo>
                    <a:pt x="72769" y="9388"/>
                  </a:lnTo>
                  <a:lnTo>
                    <a:pt x="118960" y="0"/>
                  </a:lnTo>
                  <a:lnTo>
                    <a:pt x="4236453" y="0"/>
                  </a:lnTo>
                  <a:lnTo>
                    <a:pt x="4282644" y="9388"/>
                  </a:lnTo>
                  <a:lnTo>
                    <a:pt x="4320470" y="34948"/>
                  </a:lnTo>
                  <a:lnTo>
                    <a:pt x="4346027" y="72775"/>
                  </a:lnTo>
                  <a:lnTo>
                    <a:pt x="4355414" y="118960"/>
                  </a:lnTo>
                  <a:lnTo>
                    <a:pt x="4355414" y="1447761"/>
                  </a:lnTo>
                  <a:lnTo>
                    <a:pt x="4346027" y="1493945"/>
                  </a:lnTo>
                  <a:lnTo>
                    <a:pt x="4320470" y="1531767"/>
                  </a:lnTo>
                  <a:lnTo>
                    <a:pt x="4282644" y="1557323"/>
                  </a:lnTo>
                  <a:lnTo>
                    <a:pt x="4236453" y="1566710"/>
                  </a:lnTo>
                  <a:close/>
                </a:path>
              </a:pathLst>
            </a:custGeom>
            <a:ln w="12700">
              <a:solidFill>
                <a:srgbClr val="1D25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xfrm>
            <a:off x="4960810" y="1212651"/>
            <a:ext cx="2270760" cy="835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300" b="1" u="none" dirty="0">
                <a:solidFill>
                  <a:srgbClr val="000000"/>
                </a:solidFill>
                <a:latin typeface="Grammarsaurus" pitchFamily="2" charset="0"/>
              </a:rPr>
              <a:t>Pack B</a:t>
            </a:r>
            <a:endParaRPr sz="5300" dirty="0">
              <a:latin typeface="Grammarsaurus" pitchFamily="2" charset="0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3911943" y="4644603"/>
            <a:ext cx="4368165" cy="1021715"/>
            <a:chOff x="3911943" y="4644603"/>
            <a:chExt cx="4368165" cy="1021715"/>
          </a:xfrm>
        </p:grpSpPr>
        <p:sp>
          <p:nvSpPr>
            <p:cNvPr id="34" name="object 34"/>
            <p:cNvSpPr/>
            <p:nvPr/>
          </p:nvSpPr>
          <p:spPr>
            <a:xfrm>
              <a:off x="3918293" y="4650953"/>
              <a:ext cx="4355465" cy="1009015"/>
            </a:xfrm>
            <a:custGeom>
              <a:avLst/>
              <a:gdLst/>
              <a:ahLst/>
              <a:cxnLst/>
              <a:rect l="l" t="t" r="r" b="b"/>
              <a:pathLst>
                <a:path w="4355465" h="1009014">
                  <a:moveTo>
                    <a:pt x="4259961" y="0"/>
                  </a:moveTo>
                  <a:lnTo>
                    <a:pt x="95453" y="0"/>
                  </a:lnTo>
                  <a:lnTo>
                    <a:pt x="58389" y="7531"/>
                  </a:lnTo>
                  <a:lnTo>
                    <a:pt x="28038" y="28036"/>
                  </a:lnTo>
                  <a:lnTo>
                    <a:pt x="7531" y="58384"/>
                  </a:lnTo>
                  <a:lnTo>
                    <a:pt x="0" y="95440"/>
                  </a:lnTo>
                  <a:lnTo>
                    <a:pt x="0" y="913231"/>
                  </a:lnTo>
                  <a:lnTo>
                    <a:pt x="7531" y="950295"/>
                  </a:lnTo>
                  <a:lnTo>
                    <a:pt x="28038" y="980646"/>
                  </a:lnTo>
                  <a:lnTo>
                    <a:pt x="58389" y="1001153"/>
                  </a:lnTo>
                  <a:lnTo>
                    <a:pt x="95453" y="1008684"/>
                  </a:lnTo>
                  <a:lnTo>
                    <a:pt x="4259961" y="1008684"/>
                  </a:lnTo>
                  <a:lnTo>
                    <a:pt x="4297024" y="1001153"/>
                  </a:lnTo>
                  <a:lnTo>
                    <a:pt x="4327375" y="980646"/>
                  </a:lnTo>
                  <a:lnTo>
                    <a:pt x="4347882" y="950295"/>
                  </a:lnTo>
                  <a:lnTo>
                    <a:pt x="4355414" y="913231"/>
                  </a:lnTo>
                  <a:lnTo>
                    <a:pt x="4355414" y="95440"/>
                  </a:lnTo>
                  <a:lnTo>
                    <a:pt x="4347882" y="58384"/>
                  </a:lnTo>
                  <a:lnTo>
                    <a:pt x="4327375" y="28036"/>
                  </a:lnTo>
                  <a:lnTo>
                    <a:pt x="4297024" y="7531"/>
                  </a:lnTo>
                  <a:lnTo>
                    <a:pt x="4259961" y="0"/>
                  </a:lnTo>
                  <a:close/>
                </a:path>
              </a:pathLst>
            </a:custGeom>
            <a:solidFill>
              <a:srgbClr val="8ECF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918293" y="4650953"/>
              <a:ext cx="4355465" cy="1009015"/>
            </a:xfrm>
            <a:custGeom>
              <a:avLst/>
              <a:gdLst/>
              <a:ahLst/>
              <a:cxnLst/>
              <a:rect l="l" t="t" r="r" b="b"/>
              <a:pathLst>
                <a:path w="4355465" h="1009014">
                  <a:moveTo>
                    <a:pt x="4259961" y="1008684"/>
                  </a:moveTo>
                  <a:lnTo>
                    <a:pt x="95453" y="1008684"/>
                  </a:lnTo>
                  <a:lnTo>
                    <a:pt x="58389" y="1001153"/>
                  </a:lnTo>
                  <a:lnTo>
                    <a:pt x="28038" y="980646"/>
                  </a:lnTo>
                  <a:lnTo>
                    <a:pt x="7531" y="950295"/>
                  </a:lnTo>
                  <a:lnTo>
                    <a:pt x="0" y="913231"/>
                  </a:lnTo>
                  <a:lnTo>
                    <a:pt x="0" y="95440"/>
                  </a:lnTo>
                  <a:lnTo>
                    <a:pt x="7531" y="58384"/>
                  </a:lnTo>
                  <a:lnTo>
                    <a:pt x="28038" y="28036"/>
                  </a:lnTo>
                  <a:lnTo>
                    <a:pt x="58389" y="7531"/>
                  </a:lnTo>
                  <a:lnTo>
                    <a:pt x="95453" y="0"/>
                  </a:lnTo>
                  <a:lnTo>
                    <a:pt x="4259961" y="0"/>
                  </a:lnTo>
                  <a:lnTo>
                    <a:pt x="4297024" y="7531"/>
                  </a:lnTo>
                  <a:lnTo>
                    <a:pt x="4327375" y="28036"/>
                  </a:lnTo>
                  <a:lnTo>
                    <a:pt x="4347882" y="58384"/>
                  </a:lnTo>
                  <a:lnTo>
                    <a:pt x="4355414" y="95440"/>
                  </a:lnTo>
                  <a:lnTo>
                    <a:pt x="4355414" y="913231"/>
                  </a:lnTo>
                  <a:lnTo>
                    <a:pt x="4347882" y="950295"/>
                  </a:lnTo>
                  <a:lnTo>
                    <a:pt x="4327375" y="980646"/>
                  </a:lnTo>
                  <a:lnTo>
                    <a:pt x="4297024" y="1001153"/>
                  </a:lnTo>
                  <a:lnTo>
                    <a:pt x="4259961" y="1008684"/>
                  </a:lnTo>
                  <a:close/>
                </a:path>
              </a:pathLst>
            </a:custGeom>
            <a:ln w="12700">
              <a:solidFill>
                <a:srgbClr val="1D25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4351629" y="4866789"/>
            <a:ext cx="3497579" cy="5467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400" b="1" dirty="0">
                <a:latin typeface="Grammarsaurus" pitchFamily="2" charset="0"/>
                <a:cs typeface="Arial"/>
              </a:rPr>
              <a:t>Worked answers</a:t>
            </a:r>
            <a:endParaRPr sz="3400" dirty="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453875" y="6336000"/>
            <a:ext cx="1605915" cy="1795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55"/>
              </a:lnSpc>
            </a:pPr>
            <a:r>
              <a:rPr sz="10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10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53"/>
            <a:ext cx="1805939" cy="252729"/>
            <a:chOff x="5193080" y="6409053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615078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spc="-50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675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  <a:tabLst>
                          <a:tab pos="1436370" algn="l"/>
                        </a:tabLst>
                      </a:pPr>
                      <a:r>
                        <a:rPr sz="2000" u="sng" dirty="0">
                          <a:solidFill>
                            <a:srgbClr val="1A1A1A"/>
                          </a:solidFill>
                          <a:uFill>
                            <a:solidFill>
                              <a:srgbClr val="191919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	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=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7,003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+ 607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127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8" name="object 8"/>
          <p:cNvGrpSpPr/>
          <p:nvPr/>
        </p:nvGrpSpPr>
        <p:grpSpPr>
          <a:xfrm>
            <a:off x="10585780" y="4767313"/>
            <a:ext cx="488315" cy="478790"/>
            <a:chOff x="10585780" y="4767313"/>
            <a:chExt cx="488315" cy="478790"/>
          </a:xfrm>
        </p:grpSpPr>
        <p:sp>
          <p:nvSpPr>
            <p:cNvPr id="9" name="object 9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7"/>
                  </a:lnTo>
                  <a:lnTo>
                    <a:pt x="470793" y="431966"/>
                  </a:lnTo>
                  <a:lnTo>
                    <a:pt x="475145" y="410413"/>
                  </a:lnTo>
                  <a:lnTo>
                    <a:pt x="475145" y="55371"/>
                  </a:lnTo>
                  <a:lnTo>
                    <a:pt x="470793" y="33818"/>
                  </a:lnTo>
                  <a:lnTo>
                    <a:pt x="458925" y="16217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7"/>
                  </a:lnTo>
                  <a:lnTo>
                    <a:pt x="470793" y="33818"/>
                  </a:lnTo>
                  <a:lnTo>
                    <a:pt x="475145" y="55371"/>
                  </a:lnTo>
                  <a:lnTo>
                    <a:pt x="475145" y="410413"/>
                  </a:lnTo>
                  <a:lnTo>
                    <a:pt x="470793" y="431966"/>
                  </a:lnTo>
                  <a:lnTo>
                    <a:pt x="458925" y="449567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Прямокутник 11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1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9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3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239929" y="3640683"/>
            <a:ext cx="1562100" cy="1562087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20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79" y="0"/>
                  </a:moveTo>
                  <a:lnTo>
                    <a:pt x="2438" y="0"/>
                  </a:ln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0" y="148738"/>
                  </a:lnTo>
                  <a:lnTo>
                    <a:pt x="17191" y="195062"/>
                  </a:lnTo>
                  <a:lnTo>
                    <a:pt x="30163" y="240024"/>
                  </a:lnTo>
                  <a:lnTo>
                    <a:pt x="46505" y="283478"/>
                  </a:lnTo>
                  <a:lnTo>
                    <a:pt x="66068" y="325275"/>
                  </a:lnTo>
                  <a:lnTo>
                    <a:pt x="88701" y="365267"/>
                  </a:lnTo>
                  <a:lnTo>
                    <a:pt x="114255" y="403306"/>
                  </a:lnTo>
                  <a:lnTo>
                    <a:pt x="142579" y="439244"/>
                  </a:lnTo>
                  <a:lnTo>
                    <a:pt x="173524" y="472933"/>
                  </a:lnTo>
                  <a:lnTo>
                    <a:pt x="206940" y="504224"/>
                  </a:lnTo>
                  <a:lnTo>
                    <a:pt x="242676" y="532970"/>
                  </a:lnTo>
                  <a:lnTo>
                    <a:pt x="280583" y="559023"/>
                  </a:lnTo>
                  <a:lnTo>
                    <a:pt x="320511" y="582234"/>
                  </a:lnTo>
                  <a:lnTo>
                    <a:pt x="362309" y="602455"/>
                  </a:lnTo>
                  <a:lnTo>
                    <a:pt x="405828" y="619538"/>
                  </a:lnTo>
                  <a:lnTo>
                    <a:pt x="450918" y="633336"/>
                  </a:lnTo>
                  <a:lnTo>
                    <a:pt x="497429" y="643699"/>
                  </a:lnTo>
                  <a:lnTo>
                    <a:pt x="543979" y="650306"/>
                  </a:lnTo>
                  <a:lnTo>
                    <a:pt x="54397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20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38" y="0"/>
                  </a:move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0" y="148738"/>
                  </a:lnTo>
                  <a:lnTo>
                    <a:pt x="17191" y="195062"/>
                  </a:lnTo>
                  <a:lnTo>
                    <a:pt x="30163" y="240024"/>
                  </a:lnTo>
                  <a:lnTo>
                    <a:pt x="46505" y="283478"/>
                  </a:lnTo>
                  <a:lnTo>
                    <a:pt x="66068" y="325275"/>
                  </a:lnTo>
                  <a:lnTo>
                    <a:pt x="88701" y="365267"/>
                  </a:lnTo>
                  <a:lnTo>
                    <a:pt x="114255" y="403306"/>
                  </a:lnTo>
                  <a:lnTo>
                    <a:pt x="142579" y="439244"/>
                  </a:lnTo>
                  <a:lnTo>
                    <a:pt x="173524" y="472933"/>
                  </a:lnTo>
                  <a:lnTo>
                    <a:pt x="206940" y="504224"/>
                  </a:lnTo>
                  <a:lnTo>
                    <a:pt x="242676" y="532970"/>
                  </a:lnTo>
                  <a:lnTo>
                    <a:pt x="280583" y="559023"/>
                  </a:lnTo>
                  <a:lnTo>
                    <a:pt x="320511" y="582234"/>
                  </a:lnTo>
                  <a:lnTo>
                    <a:pt x="362309" y="602455"/>
                  </a:lnTo>
                  <a:lnTo>
                    <a:pt x="405828" y="619538"/>
                  </a:lnTo>
                  <a:lnTo>
                    <a:pt x="450918" y="633336"/>
                  </a:lnTo>
                  <a:lnTo>
                    <a:pt x="497429" y="643699"/>
                  </a:lnTo>
                  <a:lnTo>
                    <a:pt x="543979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193080" y="6409053"/>
            <a:ext cx="1805939" cy="252729"/>
            <a:chOff x="5193080" y="6409053"/>
            <a:chExt cx="1805939" cy="252729"/>
          </a:xfrm>
        </p:grpSpPr>
        <p:sp>
          <p:nvSpPr>
            <p:cNvPr id="21" name="object 21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10284473" y="1085088"/>
            <a:ext cx="1090930" cy="4688205"/>
            <a:chOff x="10284473" y="1085088"/>
            <a:chExt cx="1090930" cy="4688205"/>
          </a:xfrm>
        </p:grpSpPr>
        <p:sp>
          <p:nvSpPr>
            <p:cNvPr id="25" name="object 25"/>
            <p:cNvSpPr/>
            <p:nvPr/>
          </p:nvSpPr>
          <p:spPr>
            <a:xfrm>
              <a:off x="10284473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498" y="0"/>
                  </a:moveTo>
                  <a:lnTo>
                    <a:pt x="0" y="0"/>
                  </a:lnTo>
                  <a:lnTo>
                    <a:pt x="0" y="4687735"/>
                  </a:lnTo>
                  <a:lnTo>
                    <a:pt x="1090498" y="4687735"/>
                  </a:lnTo>
                  <a:lnTo>
                    <a:pt x="1090498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592155" y="4773587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47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2"/>
                  </a:lnTo>
                  <a:lnTo>
                    <a:pt x="0" y="410400"/>
                  </a:lnTo>
                  <a:lnTo>
                    <a:pt x="4351" y="431959"/>
                  </a:lnTo>
                  <a:lnTo>
                    <a:pt x="16217" y="449559"/>
                  </a:lnTo>
                  <a:lnTo>
                    <a:pt x="33818" y="461422"/>
                  </a:lnTo>
                  <a:lnTo>
                    <a:pt x="55372" y="465772"/>
                  </a:lnTo>
                  <a:lnTo>
                    <a:pt x="419747" y="465772"/>
                  </a:lnTo>
                  <a:lnTo>
                    <a:pt x="441308" y="461422"/>
                  </a:lnTo>
                  <a:lnTo>
                    <a:pt x="458912" y="449559"/>
                  </a:lnTo>
                  <a:lnTo>
                    <a:pt x="470780" y="431959"/>
                  </a:lnTo>
                  <a:lnTo>
                    <a:pt x="475132" y="410400"/>
                  </a:lnTo>
                  <a:lnTo>
                    <a:pt x="475132" y="55372"/>
                  </a:lnTo>
                  <a:lnTo>
                    <a:pt x="470780" y="33818"/>
                  </a:lnTo>
                  <a:lnTo>
                    <a:pt x="458912" y="16217"/>
                  </a:lnTo>
                  <a:lnTo>
                    <a:pt x="441308" y="4351"/>
                  </a:lnTo>
                  <a:lnTo>
                    <a:pt x="4197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592155" y="4773587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47" y="0"/>
                  </a:lnTo>
                  <a:lnTo>
                    <a:pt x="441308" y="4351"/>
                  </a:lnTo>
                  <a:lnTo>
                    <a:pt x="458912" y="16217"/>
                  </a:lnTo>
                  <a:lnTo>
                    <a:pt x="470780" y="33818"/>
                  </a:lnTo>
                  <a:lnTo>
                    <a:pt x="475132" y="55372"/>
                  </a:lnTo>
                  <a:lnTo>
                    <a:pt x="475132" y="410400"/>
                  </a:lnTo>
                  <a:lnTo>
                    <a:pt x="470780" y="431959"/>
                  </a:lnTo>
                  <a:lnTo>
                    <a:pt x="458912" y="449559"/>
                  </a:lnTo>
                  <a:lnTo>
                    <a:pt x="441308" y="461422"/>
                  </a:lnTo>
                  <a:lnTo>
                    <a:pt x="419747" y="465772"/>
                  </a:lnTo>
                  <a:lnTo>
                    <a:pt x="55372" y="465772"/>
                  </a:lnTo>
                  <a:lnTo>
                    <a:pt x="33818" y="461422"/>
                  </a:lnTo>
                  <a:lnTo>
                    <a:pt x="16217" y="449559"/>
                  </a:lnTo>
                  <a:lnTo>
                    <a:pt x="4351" y="431959"/>
                  </a:lnTo>
                  <a:lnTo>
                    <a:pt x="0" y="410400"/>
                  </a:lnTo>
                  <a:lnTo>
                    <a:pt x="0" y="55372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28" name="object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07496"/>
              </p:ext>
            </p:extLst>
          </p:nvPr>
        </p:nvGraphicFramePr>
        <p:xfrm>
          <a:off x="852944" y="1078738"/>
          <a:ext cx="10522461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26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8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78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78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78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783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0783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0783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567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0783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016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4289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4289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42896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42896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42896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6908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42896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42896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8478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88405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7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680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  <a:tabLst>
                          <a:tab pos="626745" algn="l"/>
                          <a:tab pos="1436370" algn="l"/>
                        </a:tabLst>
                      </a:pPr>
                      <a:r>
                        <a:rPr sz="2000" b="1" u="sng" dirty="0">
                          <a:solidFill>
                            <a:srgbClr val="68C5C4"/>
                          </a:solidFill>
                          <a:uFill>
                            <a:solidFill>
                              <a:srgbClr val="191919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	</a:t>
                      </a:r>
                      <a:r>
                        <a:rPr sz="2000" b="1" u="sng" spc="-10" dirty="0">
                          <a:solidFill>
                            <a:srgbClr val="68C5C4"/>
                          </a:solidFill>
                          <a:uFill>
                            <a:solidFill>
                              <a:srgbClr val="191919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7,610</a:t>
                      </a:r>
                      <a:r>
                        <a:rPr sz="2000" b="1" u="sng" dirty="0">
                          <a:solidFill>
                            <a:srgbClr val="68C5C4"/>
                          </a:solidFill>
                          <a:uFill>
                            <a:solidFill>
                              <a:srgbClr val="191919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	</a:t>
                      </a:r>
                      <a:r>
                        <a:rPr sz="2000" b="1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7,003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+ 607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133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192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922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3111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3111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3111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3111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3111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3111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3111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192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922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666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666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666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666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715" algn="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667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0" marR="12192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667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765" marR="149225">
                        <a:lnSpc>
                          <a:spcPts val="1495"/>
                        </a:lnSpc>
                      </a:pPr>
                      <a:r>
                        <a:rPr sz="1500" b="1" spc="-25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r>
                        <a:rPr lang="en-US" sz="1500" b="1" spc="-25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b="1" spc="-37" baseline="-30555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3000" baseline="-30555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 marR="30480">
                        <a:lnSpc>
                          <a:spcPts val="1725"/>
                        </a:lnSpc>
                      </a:pPr>
                      <a:r>
                        <a:rPr sz="1500" b="1" spc="-25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r>
                        <a:rPr lang="en-US" sz="1500" b="1" spc="-25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b="1" spc="-37" baseline="-2500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3000" baseline="-25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033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+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–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0" marR="12192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0" marR="14922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68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68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68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68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715" algn="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68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0" marR="12192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68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065" marR="14922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68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68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5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15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16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192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922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192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922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9" name="object 29"/>
          <p:cNvSpPr/>
          <p:nvPr/>
        </p:nvSpPr>
        <p:spPr>
          <a:xfrm>
            <a:off x="6096000" y="3735138"/>
            <a:ext cx="123825" cy="210185"/>
          </a:xfrm>
          <a:custGeom>
            <a:avLst/>
            <a:gdLst/>
            <a:ahLst/>
            <a:cxnLst/>
            <a:rect l="l" t="t" r="r" b="b"/>
            <a:pathLst>
              <a:path w="123825" h="210185">
                <a:moveTo>
                  <a:pt x="0" y="0"/>
                </a:moveTo>
                <a:lnTo>
                  <a:pt x="123723" y="209994"/>
                </a:lnTo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40"/>
          <p:cNvSpPr txBox="1"/>
          <p:nvPr/>
        </p:nvSpPr>
        <p:spPr>
          <a:xfrm>
            <a:off x="4478219" y="2862130"/>
            <a:ext cx="303029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Check using the inverse: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2" name="Прямокутник 31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33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10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34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53"/>
            <a:ext cx="1805939" cy="252729"/>
            <a:chOff x="5193080" y="6409053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354791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spc="-50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55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804</a:t>
                      </a:r>
                      <a:r>
                        <a:rPr sz="2000" spc="-3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–</a:t>
                      </a:r>
                      <a:r>
                        <a:rPr sz="2000" spc="-3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10</a:t>
                      </a:r>
                      <a:r>
                        <a:rPr sz="2000" spc="-3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748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11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179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16300"/>
              <a:ext cx="4906429" cy="34417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54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4900"/>
              <a:ext cx="1562087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6100"/>
              <a:ext cx="783167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1993900"/>
              <a:ext cx="1562087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76900"/>
              <a:ext cx="1464729" cy="11811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9500"/>
              <a:ext cx="2222500" cy="19685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84200"/>
              <a:ext cx="1426629" cy="2222500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193093" y="6409053"/>
            <a:ext cx="1805939" cy="252729"/>
            <a:chOff x="5193093" y="6409053"/>
            <a:chExt cx="1805939" cy="252729"/>
          </a:xfrm>
        </p:grpSpPr>
        <p:sp>
          <p:nvSpPr>
            <p:cNvPr id="21" name="object 21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1858010" y="1576964"/>
            <a:ext cx="12230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804</a:t>
            </a:r>
            <a:r>
              <a:rPr sz="2000" spc="-3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–</a:t>
            </a:r>
            <a:r>
              <a:rPr sz="2000" spc="-3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10</a:t>
            </a:r>
            <a:r>
              <a:rPr sz="2000" spc="-3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852741" y="1078738"/>
            <a:ext cx="10528935" cy="4700905"/>
            <a:chOff x="852741" y="1078738"/>
            <a:chExt cx="10528935" cy="4700905"/>
          </a:xfrm>
        </p:grpSpPr>
        <p:sp>
          <p:nvSpPr>
            <p:cNvPr id="26" name="object 26"/>
            <p:cNvSpPr/>
            <p:nvPr/>
          </p:nvSpPr>
          <p:spPr>
            <a:xfrm>
              <a:off x="859091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18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18" y="4687824"/>
                  </a:lnTo>
                  <a:lnTo>
                    <a:pt x="590918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59091" y="1085088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18" y="0"/>
                  </a:lnTo>
                  <a:lnTo>
                    <a:pt x="590918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80"/>
                  </a:lnTo>
                  <a:lnTo>
                    <a:pt x="590918" y="1313980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10" y="0"/>
                  </a:lnTo>
                  <a:lnTo>
                    <a:pt x="1090510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450009" y="2407412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37" y="420687"/>
                  </a:moveTo>
                  <a:lnTo>
                    <a:pt x="1682749" y="420687"/>
                  </a:lnTo>
                  <a:lnTo>
                    <a:pt x="1682749" y="0"/>
                  </a:lnTo>
                  <a:lnTo>
                    <a:pt x="2103437" y="0"/>
                  </a:lnTo>
                  <a:lnTo>
                    <a:pt x="2103437" y="420687"/>
                  </a:lnTo>
                  <a:close/>
                </a:path>
                <a:path w="8834755" h="3365500">
                  <a:moveTo>
                    <a:pt x="2524124" y="420687"/>
                  </a:moveTo>
                  <a:lnTo>
                    <a:pt x="2103437" y="420687"/>
                  </a:lnTo>
                  <a:lnTo>
                    <a:pt x="2103437" y="0"/>
                  </a:lnTo>
                  <a:lnTo>
                    <a:pt x="2524124" y="0"/>
                  </a:lnTo>
                  <a:lnTo>
                    <a:pt x="2524124" y="420687"/>
                  </a:lnTo>
                  <a:close/>
                </a:path>
                <a:path w="8834755" h="3365500">
                  <a:moveTo>
                    <a:pt x="2944812" y="420687"/>
                  </a:moveTo>
                  <a:lnTo>
                    <a:pt x="2524124" y="420687"/>
                  </a:lnTo>
                  <a:lnTo>
                    <a:pt x="2524124" y="0"/>
                  </a:lnTo>
                  <a:lnTo>
                    <a:pt x="2944812" y="0"/>
                  </a:lnTo>
                  <a:lnTo>
                    <a:pt x="2944812" y="420687"/>
                  </a:lnTo>
                  <a:close/>
                </a:path>
                <a:path w="8834755" h="3365500">
                  <a:moveTo>
                    <a:pt x="3365500" y="420687"/>
                  </a:moveTo>
                  <a:lnTo>
                    <a:pt x="2944812" y="420687"/>
                  </a:lnTo>
                  <a:lnTo>
                    <a:pt x="2944812" y="0"/>
                  </a:lnTo>
                  <a:lnTo>
                    <a:pt x="3365500" y="0"/>
                  </a:lnTo>
                  <a:lnTo>
                    <a:pt x="3365500" y="420687"/>
                  </a:lnTo>
                  <a:close/>
                </a:path>
                <a:path w="8834755" h="3365500">
                  <a:moveTo>
                    <a:pt x="3786187" y="420687"/>
                  </a:moveTo>
                  <a:lnTo>
                    <a:pt x="3365500" y="420687"/>
                  </a:lnTo>
                  <a:lnTo>
                    <a:pt x="3365500" y="0"/>
                  </a:lnTo>
                  <a:lnTo>
                    <a:pt x="3786187" y="0"/>
                  </a:lnTo>
                  <a:lnTo>
                    <a:pt x="3786187" y="420687"/>
                  </a:lnTo>
                  <a:close/>
                </a:path>
                <a:path w="8834755" h="3365500">
                  <a:moveTo>
                    <a:pt x="4206875" y="420687"/>
                  </a:moveTo>
                  <a:lnTo>
                    <a:pt x="3786187" y="420687"/>
                  </a:lnTo>
                  <a:lnTo>
                    <a:pt x="3786187" y="0"/>
                  </a:lnTo>
                  <a:lnTo>
                    <a:pt x="4206875" y="0"/>
                  </a:lnTo>
                  <a:lnTo>
                    <a:pt x="4206875" y="420687"/>
                  </a:lnTo>
                  <a:close/>
                </a:path>
                <a:path w="8834755" h="3365500">
                  <a:moveTo>
                    <a:pt x="4627562" y="420687"/>
                  </a:moveTo>
                  <a:lnTo>
                    <a:pt x="4206875" y="420687"/>
                  </a:lnTo>
                  <a:lnTo>
                    <a:pt x="4206875" y="0"/>
                  </a:lnTo>
                  <a:lnTo>
                    <a:pt x="4627562" y="0"/>
                  </a:lnTo>
                  <a:lnTo>
                    <a:pt x="4627562" y="420687"/>
                  </a:lnTo>
                  <a:close/>
                </a:path>
                <a:path w="8834755" h="3365500">
                  <a:moveTo>
                    <a:pt x="5048250" y="420687"/>
                  </a:moveTo>
                  <a:lnTo>
                    <a:pt x="4627562" y="420687"/>
                  </a:lnTo>
                  <a:lnTo>
                    <a:pt x="4627562" y="0"/>
                  </a:lnTo>
                  <a:lnTo>
                    <a:pt x="5048250" y="0"/>
                  </a:lnTo>
                  <a:lnTo>
                    <a:pt x="5048250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37" y="841375"/>
                  </a:moveTo>
                  <a:lnTo>
                    <a:pt x="1682749" y="841375"/>
                  </a:lnTo>
                  <a:lnTo>
                    <a:pt x="1682749" y="420687"/>
                  </a:lnTo>
                  <a:lnTo>
                    <a:pt x="2103437" y="420687"/>
                  </a:lnTo>
                  <a:lnTo>
                    <a:pt x="2103437" y="841375"/>
                  </a:lnTo>
                  <a:close/>
                </a:path>
                <a:path w="8834755" h="3365500">
                  <a:moveTo>
                    <a:pt x="2524124" y="841375"/>
                  </a:moveTo>
                  <a:lnTo>
                    <a:pt x="2103437" y="841375"/>
                  </a:lnTo>
                  <a:lnTo>
                    <a:pt x="2103437" y="420687"/>
                  </a:lnTo>
                  <a:lnTo>
                    <a:pt x="2524124" y="420687"/>
                  </a:lnTo>
                  <a:lnTo>
                    <a:pt x="2524124" y="841375"/>
                  </a:lnTo>
                  <a:close/>
                </a:path>
                <a:path w="8834755" h="3365500">
                  <a:moveTo>
                    <a:pt x="2944812" y="841375"/>
                  </a:moveTo>
                  <a:lnTo>
                    <a:pt x="2524124" y="841375"/>
                  </a:lnTo>
                  <a:lnTo>
                    <a:pt x="2524124" y="420687"/>
                  </a:lnTo>
                  <a:lnTo>
                    <a:pt x="2944812" y="420687"/>
                  </a:lnTo>
                  <a:lnTo>
                    <a:pt x="2944812" y="841375"/>
                  </a:lnTo>
                  <a:close/>
                </a:path>
                <a:path w="8834755" h="3365500">
                  <a:moveTo>
                    <a:pt x="3365500" y="841375"/>
                  </a:moveTo>
                  <a:lnTo>
                    <a:pt x="2944812" y="841375"/>
                  </a:lnTo>
                  <a:lnTo>
                    <a:pt x="2944812" y="420687"/>
                  </a:lnTo>
                  <a:lnTo>
                    <a:pt x="3365500" y="420687"/>
                  </a:lnTo>
                  <a:lnTo>
                    <a:pt x="3365500" y="841375"/>
                  </a:lnTo>
                  <a:close/>
                </a:path>
                <a:path w="8834755" h="3365500">
                  <a:moveTo>
                    <a:pt x="3786187" y="841375"/>
                  </a:moveTo>
                  <a:lnTo>
                    <a:pt x="3365500" y="841375"/>
                  </a:lnTo>
                  <a:lnTo>
                    <a:pt x="3365500" y="420687"/>
                  </a:lnTo>
                  <a:lnTo>
                    <a:pt x="3786187" y="420687"/>
                  </a:lnTo>
                  <a:lnTo>
                    <a:pt x="3786187" y="841375"/>
                  </a:lnTo>
                  <a:close/>
                </a:path>
                <a:path w="8834755" h="3365500">
                  <a:moveTo>
                    <a:pt x="4206875" y="841375"/>
                  </a:moveTo>
                  <a:lnTo>
                    <a:pt x="3786187" y="841375"/>
                  </a:lnTo>
                  <a:lnTo>
                    <a:pt x="3786187" y="420687"/>
                  </a:lnTo>
                  <a:lnTo>
                    <a:pt x="4206875" y="420687"/>
                  </a:lnTo>
                  <a:lnTo>
                    <a:pt x="4206875" y="841375"/>
                  </a:lnTo>
                  <a:close/>
                </a:path>
                <a:path w="8834755" h="3365500">
                  <a:moveTo>
                    <a:pt x="4627562" y="841375"/>
                  </a:moveTo>
                  <a:lnTo>
                    <a:pt x="4206875" y="841375"/>
                  </a:lnTo>
                  <a:lnTo>
                    <a:pt x="4206875" y="420687"/>
                  </a:lnTo>
                  <a:lnTo>
                    <a:pt x="4627562" y="420687"/>
                  </a:lnTo>
                  <a:lnTo>
                    <a:pt x="4627562" y="841375"/>
                  </a:lnTo>
                  <a:close/>
                </a:path>
                <a:path w="8834755" h="3365500">
                  <a:moveTo>
                    <a:pt x="5048250" y="841375"/>
                  </a:moveTo>
                  <a:lnTo>
                    <a:pt x="4627562" y="841375"/>
                  </a:lnTo>
                  <a:lnTo>
                    <a:pt x="4627562" y="420687"/>
                  </a:lnTo>
                  <a:lnTo>
                    <a:pt x="5048250" y="420687"/>
                  </a:lnTo>
                  <a:lnTo>
                    <a:pt x="5048250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37" y="1262062"/>
                  </a:moveTo>
                  <a:lnTo>
                    <a:pt x="1682749" y="1262062"/>
                  </a:lnTo>
                  <a:lnTo>
                    <a:pt x="1682749" y="841375"/>
                  </a:lnTo>
                  <a:lnTo>
                    <a:pt x="2103437" y="841375"/>
                  </a:lnTo>
                  <a:lnTo>
                    <a:pt x="2103437" y="1262062"/>
                  </a:lnTo>
                  <a:close/>
                </a:path>
                <a:path w="8834755" h="3365500">
                  <a:moveTo>
                    <a:pt x="2524124" y="1262062"/>
                  </a:moveTo>
                  <a:lnTo>
                    <a:pt x="2103437" y="1262062"/>
                  </a:lnTo>
                  <a:lnTo>
                    <a:pt x="2103437" y="841375"/>
                  </a:lnTo>
                  <a:lnTo>
                    <a:pt x="2524124" y="841375"/>
                  </a:lnTo>
                  <a:lnTo>
                    <a:pt x="2524124" y="1262062"/>
                  </a:lnTo>
                  <a:close/>
                </a:path>
                <a:path w="8834755" h="3365500">
                  <a:moveTo>
                    <a:pt x="2944812" y="1262062"/>
                  </a:moveTo>
                  <a:lnTo>
                    <a:pt x="2524124" y="1262062"/>
                  </a:lnTo>
                  <a:lnTo>
                    <a:pt x="2524124" y="841375"/>
                  </a:lnTo>
                  <a:lnTo>
                    <a:pt x="2944812" y="841375"/>
                  </a:lnTo>
                  <a:lnTo>
                    <a:pt x="2944812" y="1262062"/>
                  </a:lnTo>
                  <a:close/>
                </a:path>
                <a:path w="8834755" h="3365500">
                  <a:moveTo>
                    <a:pt x="3365500" y="1262062"/>
                  </a:moveTo>
                  <a:lnTo>
                    <a:pt x="2944812" y="1262062"/>
                  </a:lnTo>
                  <a:lnTo>
                    <a:pt x="2944812" y="841375"/>
                  </a:lnTo>
                  <a:lnTo>
                    <a:pt x="3365500" y="841375"/>
                  </a:lnTo>
                  <a:lnTo>
                    <a:pt x="3365500" y="1262062"/>
                  </a:lnTo>
                  <a:close/>
                </a:path>
                <a:path w="8834755" h="3365500">
                  <a:moveTo>
                    <a:pt x="3786187" y="1262062"/>
                  </a:moveTo>
                  <a:lnTo>
                    <a:pt x="3365500" y="1262062"/>
                  </a:lnTo>
                  <a:lnTo>
                    <a:pt x="3365500" y="841375"/>
                  </a:lnTo>
                  <a:lnTo>
                    <a:pt x="3786187" y="841375"/>
                  </a:lnTo>
                  <a:lnTo>
                    <a:pt x="3786187" y="1262062"/>
                  </a:lnTo>
                  <a:close/>
                </a:path>
                <a:path w="8834755" h="3365500">
                  <a:moveTo>
                    <a:pt x="4206875" y="1262062"/>
                  </a:moveTo>
                  <a:lnTo>
                    <a:pt x="3786187" y="1262062"/>
                  </a:lnTo>
                  <a:lnTo>
                    <a:pt x="3786187" y="841375"/>
                  </a:lnTo>
                  <a:lnTo>
                    <a:pt x="4206875" y="841375"/>
                  </a:lnTo>
                  <a:lnTo>
                    <a:pt x="4206875" y="1262062"/>
                  </a:lnTo>
                  <a:close/>
                </a:path>
                <a:path w="8834755" h="3365500">
                  <a:moveTo>
                    <a:pt x="4627562" y="1262062"/>
                  </a:moveTo>
                  <a:lnTo>
                    <a:pt x="4206875" y="1262062"/>
                  </a:lnTo>
                  <a:lnTo>
                    <a:pt x="4206875" y="841375"/>
                  </a:lnTo>
                  <a:lnTo>
                    <a:pt x="4627562" y="841375"/>
                  </a:lnTo>
                  <a:lnTo>
                    <a:pt x="4627562" y="1262062"/>
                  </a:lnTo>
                  <a:close/>
                </a:path>
                <a:path w="8834755" h="3365500">
                  <a:moveTo>
                    <a:pt x="5048250" y="1262062"/>
                  </a:moveTo>
                  <a:lnTo>
                    <a:pt x="4627562" y="1262062"/>
                  </a:lnTo>
                  <a:lnTo>
                    <a:pt x="4627562" y="841375"/>
                  </a:lnTo>
                  <a:lnTo>
                    <a:pt x="5048250" y="841375"/>
                  </a:lnTo>
                  <a:lnTo>
                    <a:pt x="5048250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50"/>
                  </a:moveTo>
                  <a:lnTo>
                    <a:pt x="0" y="1682750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50"/>
                  </a:lnTo>
                  <a:close/>
                </a:path>
                <a:path w="8834755" h="3365500">
                  <a:moveTo>
                    <a:pt x="841375" y="1682750"/>
                  </a:moveTo>
                  <a:lnTo>
                    <a:pt x="420687" y="1682750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50"/>
                  </a:lnTo>
                  <a:close/>
                </a:path>
                <a:path w="8834755" h="3365500">
                  <a:moveTo>
                    <a:pt x="1262062" y="1682750"/>
                  </a:moveTo>
                  <a:lnTo>
                    <a:pt x="841375" y="1682750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50"/>
                  </a:lnTo>
                  <a:close/>
                </a:path>
                <a:path w="8834755" h="3365500">
                  <a:moveTo>
                    <a:pt x="1682750" y="1682750"/>
                  </a:moveTo>
                  <a:lnTo>
                    <a:pt x="1262062" y="1682750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50"/>
                  </a:lnTo>
                  <a:close/>
                </a:path>
                <a:path w="8834755" h="3365500">
                  <a:moveTo>
                    <a:pt x="2103437" y="1682750"/>
                  </a:moveTo>
                  <a:lnTo>
                    <a:pt x="1682749" y="1682750"/>
                  </a:lnTo>
                  <a:lnTo>
                    <a:pt x="1682749" y="1262062"/>
                  </a:lnTo>
                  <a:lnTo>
                    <a:pt x="2103437" y="1262062"/>
                  </a:lnTo>
                  <a:lnTo>
                    <a:pt x="2103437" y="1682750"/>
                  </a:lnTo>
                  <a:close/>
                </a:path>
                <a:path w="8834755" h="3365500">
                  <a:moveTo>
                    <a:pt x="2524124" y="1682750"/>
                  </a:moveTo>
                  <a:lnTo>
                    <a:pt x="2103437" y="1682750"/>
                  </a:lnTo>
                  <a:lnTo>
                    <a:pt x="2103437" y="1262062"/>
                  </a:lnTo>
                  <a:lnTo>
                    <a:pt x="2524124" y="1262062"/>
                  </a:lnTo>
                  <a:lnTo>
                    <a:pt x="2524124" y="1682750"/>
                  </a:lnTo>
                  <a:close/>
                </a:path>
                <a:path w="8834755" h="3365500">
                  <a:moveTo>
                    <a:pt x="2944812" y="1682750"/>
                  </a:moveTo>
                  <a:lnTo>
                    <a:pt x="2524124" y="1682750"/>
                  </a:lnTo>
                  <a:lnTo>
                    <a:pt x="2524124" y="1262062"/>
                  </a:lnTo>
                  <a:lnTo>
                    <a:pt x="2944812" y="1262062"/>
                  </a:lnTo>
                  <a:lnTo>
                    <a:pt x="2944812" y="1682750"/>
                  </a:lnTo>
                  <a:close/>
                </a:path>
                <a:path w="8834755" h="3365500">
                  <a:moveTo>
                    <a:pt x="3365500" y="1682750"/>
                  </a:moveTo>
                  <a:lnTo>
                    <a:pt x="2944812" y="1682750"/>
                  </a:lnTo>
                  <a:lnTo>
                    <a:pt x="2944812" y="1262062"/>
                  </a:lnTo>
                  <a:lnTo>
                    <a:pt x="3365500" y="1262062"/>
                  </a:lnTo>
                  <a:lnTo>
                    <a:pt x="3365500" y="1682750"/>
                  </a:lnTo>
                  <a:close/>
                </a:path>
                <a:path w="8834755" h="3365500">
                  <a:moveTo>
                    <a:pt x="3786187" y="1682750"/>
                  </a:moveTo>
                  <a:lnTo>
                    <a:pt x="3365500" y="1682750"/>
                  </a:lnTo>
                  <a:lnTo>
                    <a:pt x="3365500" y="1262062"/>
                  </a:lnTo>
                  <a:lnTo>
                    <a:pt x="3786187" y="1262062"/>
                  </a:lnTo>
                  <a:lnTo>
                    <a:pt x="3786187" y="1682750"/>
                  </a:lnTo>
                  <a:close/>
                </a:path>
                <a:path w="8834755" h="3365500">
                  <a:moveTo>
                    <a:pt x="4206875" y="1682750"/>
                  </a:moveTo>
                  <a:lnTo>
                    <a:pt x="3786187" y="1682750"/>
                  </a:lnTo>
                  <a:lnTo>
                    <a:pt x="3786187" y="1262062"/>
                  </a:lnTo>
                  <a:lnTo>
                    <a:pt x="4206875" y="1262062"/>
                  </a:lnTo>
                  <a:lnTo>
                    <a:pt x="4206875" y="1682750"/>
                  </a:lnTo>
                  <a:close/>
                </a:path>
                <a:path w="8834755" h="3365500">
                  <a:moveTo>
                    <a:pt x="4627562" y="1682750"/>
                  </a:moveTo>
                  <a:lnTo>
                    <a:pt x="4206875" y="1682750"/>
                  </a:lnTo>
                  <a:lnTo>
                    <a:pt x="4206875" y="1262062"/>
                  </a:lnTo>
                  <a:lnTo>
                    <a:pt x="4627562" y="1262062"/>
                  </a:lnTo>
                  <a:lnTo>
                    <a:pt x="4627562" y="1682750"/>
                  </a:lnTo>
                  <a:close/>
                </a:path>
                <a:path w="8834755" h="3365500">
                  <a:moveTo>
                    <a:pt x="5048250" y="1682750"/>
                  </a:moveTo>
                  <a:lnTo>
                    <a:pt x="4627562" y="1682750"/>
                  </a:lnTo>
                  <a:lnTo>
                    <a:pt x="4627562" y="1262062"/>
                  </a:lnTo>
                  <a:lnTo>
                    <a:pt x="5048250" y="1262062"/>
                  </a:lnTo>
                  <a:lnTo>
                    <a:pt x="5048250" y="1682750"/>
                  </a:lnTo>
                  <a:close/>
                </a:path>
                <a:path w="8834755" h="3365500">
                  <a:moveTo>
                    <a:pt x="5468937" y="1682750"/>
                  </a:moveTo>
                  <a:lnTo>
                    <a:pt x="5048250" y="1682750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50"/>
                  </a:lnTo>
                  <a:close/>
                </a:path>
                <a:path w="8834755" h="3365500">
                  <a:moveTo>
                    <a:pt x="5889625" y="1682750"/>
                  </a:moveTo>
                  <a:lnTo>
                    <a:pt x="5468937" y="1682750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50"/>
                  </a:lnTo>
                  <a:close/>
                </a:path>
                <a:path w="8834755" h="3365500">
                  <a:moveTo>
                    <a:pt x="6310312" y="1682750"/>
                  </a:moveTo>
                  <a:lnTo>
                    <a:pt x="5889625" y="1682750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50"/>
                  </a:lnTo>
                  <a:close/>
                </a:path>
                <a:path w="8834755" h="3365500">
                  <a:moveTo>
                    <a:pt x="6731000" y="1682750"/>
                  </a:moveTo>
                  <a:lnTo>
                    <a:pt x="6310312" y="1682750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50"/>
                  </a:lnTo>
                  <a:close/>
                </a:path>
                <a:path w="8834755" h="3365500">
                  <a:moveTo>
                    <a:pt x="7151687" y="1682750"/>
                  </a:moveTo>
                  <a:lnTo>
                    <a:pt x="6731000" y="1682750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50"/>
                  </a:lnTo>
                  <a:close/>
                </a:path>
                <a:path w="8834755" h="3365500">
                  <a:moveTo>
                    <a:pt x="7572375" y="1682750"/>
                  </a:moveTo>
                  <a:lnTo>
                    <a:pt x="7151687" y="1682750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50"/>
                  </a:lnTo>
                  <a:close/>
                </a:path>
                <a:path w="8834755" h="3365500">
                  <a:moveTo>
                    <a:pt x="7993062" y="1682750"/>
                  </a:moveTo>
                  <a:lnTo>
                    <a:pt x="7572375" y="1682750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50"/>
                  </a:lnTo>
                  <a:close/>
                </a:path>
                <a:path w="8834755" h="3365500">
                  <a:moveTo>
                    <a:pt x="8413750" y="1682750"/>
                  </a:moveTo>
                  <a:lnTo>
                    <a:pt x="7993062" y="1682750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50"/>
                  </a:lnTo>
                  <a:close/>
                </a:path>
                <a:path w="8834755" h="3365500">
                  <a:moveTo>
                    <a:pt x="8834437" y="1682750"/>
                  </a:moveTo>
                  <a:lnTo>
                    <a:pt x="8413750" y="1682750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50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50"/>
                  </a:lnTo>
                  <a:lnTo>
                    <a:pt x="420687" y="1682750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50"/>
                  </a:lnTo>
                  <a:lnTo>
                    <a:pt x="841375" y="1682750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50"/>
                  </a:lnTo>
                  <a:lnTo>
                    <a:pt x="1262062" y="1682750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50"/>
                  </a:lnTo>
                  <a:lnTo>
                    <a:pt x="1682750" y="1682750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37" y="2103437"/>
                  </a:moveTo>
                  <a:lnTo>
                    <a:pt x="1682749" y="2103437"/>
                  </a:lnTo>
                  <a:lnTo>
                    <a:pt x="1682749" y="1682750"/>
                  </a:lnTo>
                  <a:lnTo>
                    <a:pt x="2103437" y="1682750"/>
                  </a:lnTo>
                  <a:lnTo>
                    <a:pt x="2103437" y="2103437"/>
                  </a:lnTo>
                  <a:close/>
                </a:path>
                <a:path w="8834755" h="3365500">
                  <a:moveTo>
                    <a:pt x="2524124" y="2103437"/>
                  </a:moveTo>
                  <a:lnTo>
                    <a:pt x="2103437" y="2103437"/>
                  </a:lnTo>
                  <a:lnTo>
                    <a:pt x="2103437" y="1682750"/>
                  </a:lnTo>
                  <a:lnTo>
                    <a:pt x="2524124" y="1682750"/>
                  </a:lnTo>
                  <a:lnTo>
                    <a:pt x="2524124" y="2103437"/>
                  </a:lnTo>
                  <a:close/>
                </a:path>
                <a:path w="8834755" h="3365500">
                  <a:moveTo>
                    <a:pt x="2944812" y="2103437"/>
                  </a:moveTo>
                  <a:lnTo>
                    <a:pt x="2524124" y="2103437"/>
                  </a:lnTo>
                  <a:lnTo>
                    <a:pt x="2524124" y="1682750"/>
                  </a:lnTo>
                  <a:lnTo>
                    <a:pt x="2944812" y="1682750"/>
                  </a:lnTo>
                  <a:lnTo>
                    <a:pt x="2944812" y="2103437"/>
                  </a:lnTo>
                  <a:close/>
                </a:path>
                <a:path w="8834755" h="3365500">
                  <a:moveTo>
                    <a:pt x="3365500" y="2103437"/>
                  </a:moveTo>
                  <a:lnTo>
                    <a:pt x="2944812" y="2103437"/>
                  </a:lnTo>
                  <a:lnTo>
                    <a:pt x="2944812" y="1682750"/>
                  </a:lnTo>
                  <a:lnTo>
                    <a:pt x="3365500" y="1682750"/>
                  </a:lnTo>
                  <a:lnTo>
                    <a:pt x="3365500" y="2103437"/>
                  </a:lnTo>
                  <a:close/>
                </a:path>
                <a:path w="8834755" h="3365500">
                  <a:moveTo>
                    <a:pt x="3786187" y="2103437"/>
                  </a:moveTo>
                  <a:lnTo>
                    <a:pt x="3365500" y="2103437"/>
                  </a:lnTo>
                  <a:lnTo>
                    <a:pt x="3365500" y="1682750"/>
                  </a:lnTo>
                  <a:lnTo>
                    <a:pt x="3786187" y="1682750"/>
                  </a:lnTo>
                  <a:lnTo>
                    <a:pt x="3786187" y="2103437"/>
                  </a:lnTo>
                  <a:close/>
                </a:path>
                <a:path w="8834755" h="3365500">
                  <a:moveTo>
                    <a:pt x="4206875" y="2103437"/>
                  </a:moveTo>
                  <a:lnTo>
                    <a:pt x="3786187" y="2103437"/>
                  </a:lnTo>
                  <a:lnTo>
                    <a:pt x="3786187" y="1682750"/>
                  </a:lnTo>
                  <a:lnTo>
                    <a:pt x="4206875" y="1682750"/>
                  </a:lnTo>
                  <a:lnTo>
                    <a:pt x="4206875" y="2103437"/>
                  </a:lnTo>
                  <a:close/>
                </a:path>
                <a:path w="8834755" h="3365500">
                  <a:moveTo>
                    <a:pt x="4627562" y="2103437"/>
                  </a:moveTo>
                  <a:lnTo>
                    <a:pt x="4206875" y="2103437"/>
                  </a:lnTo>
                  <a:lnTo>
                    <a:pt x="4206875" y="1682750"/>
                  </a:lnTo>
                  <a:lnTo>
                    <a:pt x="4627562" y="1682750"/>
                  </a:lnTo>
                  <a:lnTo>
                    <a:pt x="4627562" y="2103437"/>
                  </a:lnTo>
                  <a:close/>
                </a:path>
                <a:path w="8834755" h="3365500">
                  <a:moveTo>
                    <a:pt x="5048250" y="2103437"/>
                  </a:moveTo>
                  <a:lnTo>
                    <a:pt x="4627562" y="2103437"/>
                  </a:lnTo>
                  <a:lnTo>
                    <a:pt x="4627562" y="1682750"/>
                  </a:lnTo>
                  <a:lnTo>
                    <a:pt x="5048250" y="1682750"/>
                  </a:lnTo>
                  <a:lnTo>
                    <a:pt x="5048250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50"/>
                  </a:lnTo>
                  <a:lnTo>
                    <a:pt x="5468937" y="1682750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50"/>
                  </a:lnTo>
                  <a:lnTo>
                    <a:pt x="5889625" y="1682750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50"/>
                  </a:lnTo>
                  <a:lnTo>
                    <a:pt x="6310312" y="1682750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50"/>
                  </a:lnTo>
                  <a:lnTo>
                    <a:pt x="6731000" y="1682750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50"/>
                  </a:lnTo>
                  <a:lnTo>
                    <a:pt x="7151687" y="1682750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50"/>
                  </a:lnTo>
                  <a:lnTo>
                    <a:pt x="7572375" y="1682750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50"/>
                  </a:lnTo>
                  <a:lnTo>
                    <a:pt x="7993062" y="1682750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50"/>
                  </a:lnTo>
                  <a:lnTo>
                    <a:pt x="8413750" y="1682750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50"/>
                  </a:lnTo>
                  <a:lnTo>
                    <a:pt x="8834437" y="1682750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5"/>
                  </a:moveTo>
                  <a:lnTo>
                    <a:pt x="0" y="2524125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5"/>
                  </a:lnTo>
                  <a:close/>
                </a:path>
                <a:path w="8834755" h="3365500">
                  <a:moveTo>
                    <a:pt x="841375" y="2524125"/>
                  </a:moveTo>
                  <a:lnTo>
                    <a:pt x="420687" y="2524125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5"/>
                  </a:lnTo>
                  <a:close/>
                </a:path>
                <a:path w="8834755" h="3365500">
                  <a:moveTo>
                    <a:pt x="1262062" y="2524125"/>
                  </a:moveTo>
                  <a:lnTo>
                    <a:pt x="841375" y="2524125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5"/>
                  </a:lnTo>
                  <a:close/>
                </a:path>
                <a:path w="8834755" h="3365500">
                  <a:moveTo>
                    <a:pt x="1682750" y="2524125"/>
                  </a:moveTo>
                  <a:lnTo>
                    <a:pt x="1262062" y="2524125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5"/>
                  </a:lnTo>
                  <a:close/>
                </a:path>
                <a:path w="8834755" h="3365500">
                  <a:moveTo>
                    <a:pt x="2103437" y="2524125"/>
                  </a:moveTo>
                  <a:lnTo>
                    <a:pt x="1682749" y="2524125"/>
                  </a:lnTo>
                  <a:lnTo>
                    <a:pt x="1682749" y="2103437"/>
                  </a:lnTo>
                  <a:lnTo>
                    <a:pt x="2103437" y="2103437"/>
                  </a:lnTo>
                  <a:lnTo>
                    <a:pt x="2103437" y="2524125"/>
                  </a:lnTo>
                  <a:close/>
                </a:path>
                <a:path w="8834755" h="3365500">
                  <a:moveTo>
                    <a:pt x="2524124" y="2524125"/>
                  </a:moveTo>
                  <a:lnTo>
                    <a:pt x="2103437" y="2524125"/>
                  </a:lnTo>
                  <a:lnTo>
                    <a:pt x="2103437" y="2103437"/>
                  </a:lnTo>
                  <a:lnTo>
                    <a:pt x="2524124" y="2103437"/>
                  </a:lnTo>
                  <a:lnTo>
                    <a:pt x="2524124" y="2524125"/>
                  </a:lnTo>
                  <a:close/>
                </a:path>
                <a:path w="8834755" h="3365500">
                  <a:moveTo>
                    <a:pt x="2944812" y="2524125"/>
                  </a:moveTo>
                  <a:lnTo>
                    <a:pt x="2524124" y="2524125"/>
                  </a:lnTo>
                  <a:lnTo>
                    <a:pt x="2524124" y="2103437"/>
                  </a:lnTo>
                  <a:lnTo>
                    <a:pt x="2944812" y="2103437"/>
                  </a:lnTo>
                  <a:lnTo>
                    <a:pt x="2944812" y="2524125"/>
                  </a:lnTo>
                  <a:close/>
                </a:path>
                <a:path w="8834755" h="3365500">
                  <a:moveTo>
                    <a:pt x="3365500" y="2524125"/>
                  </a:moveTo>
                  <a:lnTo>
                    <a:pt x="2944812" y="2524125"/>
                  </a:lnTo>
                  <a:lnTo>
                    <a:pt x="2944812" y="2103437"/>
                  </a:lnTo>
                  <a:lnTo>
                    <a:pt x="3365500" y="2103437"/>
                  </a:lnTo>
                  <a:lnTo>
                    <a:pt x="3365500" y="2524125"/>
                  </a:lnTo>
                  <a:close/>
                </a:path>
                <a:path w="8834755" h="3365500">
                  <a:moveTo>
                    <a:pt x="3786187" y="2524125"/>
                  </a:moveTo>
                  <a:lnTo>
                    <a:pt x="3365500" y="2524125"/>
                  </a:lnTo>
                  <a:lnTo>
                    <a:pt x="3365500" y="2103437"/>
                  </a:lnTo>
                  <a:lnTo>
                    <a:pt x="3786187" y="2103437"/>
                  </a:lnTo>
                  <a:lnTo>
                    <a:pt x="3786187" y="2524125"/>
                  </a:lnTo>
                  <a:close/>
                </a:path>
                <a:path w="8834755" h="3365500">
                  <a:moveTo>
                    <a:pt x="4206875" y="2524125"/>
                  </a:moveTo>
                  <a:lnTo>
                    <a:pt x="3786187" y="2524125"/>
                  </a:lnTo>
                  <a:lnTo>
                    <a:pt x="3786187" y="2103437"/>
                  </a:lnTo>
                  <a:lnTo>
                    <a:pt x="4206875" y="2103437"/>
                  </a:lnTo>
                  <a:lnTo>
                    <a:pt x="4206875" y="2524125"/>
                  </a:lnTo>
                  <a:close/>
                </a:path>
                <a:path w="8834755" h="3365500">
                  <a:moveTo>
                    <a:pt x="4627562" y="2524125"/>
                  </a:moveTo>
                  <a:lnTo>
                    <a:pt x="4206875" y="2524125"/>
                  </a:lnTo>
                  <a:lnTo>
                    <a:pt x="4206875" y="2103437"/>
                  </a:lnTo>
                  <a:lnTo>
                    <a:pt x="4627562" y="2103437"/>
                  </a:lnTo>
                  <a:lnTo>
                    <a:pt x="4627562" y="2524125"/>
                  </a:lnTo>
                  <a:close/>
                </a:path>
                <a:path w="8834755" h="3365500">
                  <a:moveTo>
                    <a:pt x="5048250" y="2524125"/>
                  </a:moveTo>
                  <a:lnTo>
                    <a:pt x="4627562" y="2524125"/>
                  </a:lnTo>
                  <a:lnTo>
                    <a:pt x="4627562" y="2103437"/>
                  </a:lnTo>
                  <a:lnTo>
                    <a:pt x="5048250" y="2103437"/>
                  </a:lnTo>
                  <a:lnTo>
                    <a:pt x="5048250" y="2524125"/>
                  </a:lnTo>
                  <a:close/>
                </a:path>
                <a:path w="8834755" h="3365500">
                  <a:moveTo>
                    <a:pt x="5468937" y="2524125"/>
                  </a:moveTo>
                  <a:lnTo>
                    <a:pt x="5048250" y="2524125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5"/>
                  </a:lnTo>
                  <a:close/>
                </a:path>
                <a:path w="8834755" h="3365500">
                  <a:moveTo>
                    <a:pt x="5889625" y="2524125"/>
                  </a:moveTo>
                  <a:lnTo>
                    <a:pt x="5468937" y="2524125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5"/>
                  </a:lnTo>
                  <a:close/>
                </a:path>
                <a:path w="8834755" h="3365500">
                  <a:moveTo>
                    <a:pt x="6310312" y="2524125"/>
                  </a:moveTo>
                  <a:lnTo>
                    <a:pt x="5889625" y="2524125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5"/>
                  </a:lnTo>
                  <a:close/>
                </a:path>
                <a:path w="8834755" h="3365500">
                  <a:moveTo>
                    <a:pt x="6731000" y="2524125"/>
                  </a:moveTo>
                  <a:lnTo>
                    <a:pt x="6310312" y="2524125"/>
                  </a:lnTo>
                  <a:lnTo>
                    <a:pt x="6310312" y="2103437"/>
                  </a:lnTo>
                  <a:lnTo>
                    <a:pt x="6731000" y="2103437"/>
                  </a:lnTo>
                  <a:lnTo>
                    <a:pt x="6731000" y="2524125"/>
                  </a:lnTo>
                  <a:close/>
                </a:path>
                <a:path w="8834755" h="3365500">
                  <a:moveTo>
                    <a:pt x="8834437" y="2524125"/>
                  </a:moveTo>
                  <a:lnTo>
                    <a:pt x="8413750" y="2524125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5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37" y="2944812"/>
                  </a:moveTo>
                  <a:lnTo>
                    <a:pt x="1682749" y="2944812"/>
                  </a:lnTo>
                  <a:lnTo>
                    <a:pt x="1682749" y="2524125"/>
                  </a:lnTo>
                  <a:lnTo>
                    <a:pt x="2103437" y="2524125"/>
                  </a:lnTo>
                  <a:lnTo>
                    <a:pt x="2103437" y="2944812"/>
                  </a:lnTo>
                  <a:close/>
                </a:path>
                <a:path w="8834755" h="3365500">
                  <a:moveTo>
                    <a:pt x="2524124" y="2944812"/>
                  </a:moveTo>
                  <a:lnTo>
                    <a:pt x="2103437" y="2944812"/>
                  </a:lnTo>
                  <a:lnTo>
                    <a:pt x="2103437" y="2524125"/>
                  </a:lnTo>
                  <a:lnTo>
                    <a:pt x="2524124" y="2524125"/>
                  </a:lnTo>
                  <a:lnTo>
                    <a:pt x="2524124" y="2944812"/>
                  </a:lnTo>
                  <a:close/>
                </a:path>
                <a:path w="8834755" h="3365500">
                  <a:moveTo>
                    <a:pt x="2944812" y="2944812"/>
                  </a:moveTo>
                  <a:lnTo>
                    <a:pt x="2524124" y="2944812"/>
                  </a:lnTo>
                  <a:lnTo>
                    <a:pt x="2524124" y="2524125"/>
                  </a:lnTo>
                  <a:lnTo>
                    <a:pt x="2944812" y="2524125"/>
                  </a:lnTo>
                  <a:lnTo>
                    <a:pt x="2944812" y="2944812"/>
                  </a:lnTo>
                  <a:close/>
                </a:path>
                <a:path w="8834755" h="3365500">
                  <a:moveTo>
                    <a:pt x="3365500" y="2944812"/>
                  </a:moveTo>
                  <a:lnTo>
                    <a:pt x="2944812" y="2944812"/>
                  </a:lnTo>
                  <a:lnTo>
                    <a:pt x="2944812" y="2524125"/>
                  </a:lnTo>
                  <a:lnTo>
                    <a:pt x="3365500" y="2524125"/>
                  </a:lnTo>
                  <a:lnTo>
                    <a:pt x="3365500" y="2944812"/>
                  </a:lnTo>
                  <a:close/>
                </a:path>
                <a:path w="8834755" h="3365500">
                  <a:moveTo>
                    <a:pt x="3786187" y="2944812"/>
                  </a:moveTo>
                  <a:lnTo>
                    <a:pt x="3365500" y="2944812"/>
                  </a:lnTo>
                  <a:lnTo>
                    <a:pt x="3365500" y="2524125"/>
                  </a:lnTo>
                  <a:lnTo>
                    <a:pt x="3786187" y="2524125"/>
                  </a:lnTo>
                  <a:lnTo>
                    <a:pt x="3786187" y="2944812"/>
                  </a:lnTo>
                  <a:close/>
                </a:path>
                <a:path w="8834755" h="3365500">
                  <a:moveTo>
                    <a:pt x="4206875" y="2944812"/>
                  </a:moveTo>
                  <a:lnTo>
                    <a:pt x="3786187" y="2944812"/>
                  </a:lnTo>
                  <a:lnTo>
                    <a:pt x="3786187" y="2524125"/>
                  </a:lnTo>
                  <a:lnTo>
                    <a:pt x="4206875" y="2524125"/>
                  </a:lnTo>
                  <a:lnTo>
                    <a:pt x="4206875" y="2944812"/>
                  </a:lnTo>
                  <a:close/>
                </a:path>
                <a:path w="8834755" h="3365500">
                  <a:moveTo>
                    <a:pt x="4627562" y="2944812"/>
                  </a:moveTo>
                  <a:lnTo>
                    <a:pt x="4206875" y="2944812"/>
                  </a:lnTo>
                  <a:lnTo>
                    <a:pt x="4206875" y="2524125"/>
                  </a:lnTo>
                  <a:lnTo>
                    <a:pt x="4627562" y="2524125"/>
                  </a:lnTo>
                  <a:lnTo>
                    <a:pt x="4627562" y="2944812"/>
                  </a:lnTo>
                  <a:close/>
                </a:path>
                <a:path w="8834755" h="3365500">
                  <a:moveTo>
                    <a:pt x="5048250" y="2944812"/>
                  </a:moveTo>
                  <a:lnTo>
                    <a:pt x="4627562" y="2944812"/>
                  </a:lnTo>
                  <a:lnTo>
                    <a:pt x="4627562" y="2524125"/>
                  </a:lnTo>
                  <a:lnTo>
                    <a:pt x="5048250" y="2524125"/>
                  </a:lnTo>
                  <a:lnTo>
                    <a:pt x="5048250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6731000" y="2944812"/>
                  </a:moveTo>
                  <a:lnTo>
                    <a:pt x="6310312" y="2944812"/>
                  </a:lnTo>
                  <a:lnTo>
                    <a:pt x="6310312" y="2524125"/>
                  </a:lnTo>
                  <a:lnTo>
                    <a:pt x="6731000" y="2524125"/>
                  </a:lnTo>
                  <a:lnTo>
                    <a:pt x="6731000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37" y="3365500"/>
                  </a:moveTo>
                  <a:lnTo>
                    <a:pt x="1682749" y="3365500"/>
                  </a:lnTo>
                  <a:lnTo>
                    <a:pt x="1682749" y="2944812"/>
                  </a:lnTo>
                  <a:lnTo>
                    <a:pt x="2103437" y="2944812"/>
                  </a:lnTo>
                  <a:lnTo>
                    <a:pt x="2103437" y="3365500"/>
                  </a:lnTo>
                  <a:close/>
                </a:path>
                <a:path w="8834755" h="3365500">
                  <a:moveTo>
                    <a:pt x="2524124" y="3365500"/>
                  </a:moveTo>
                  <a:lnTo>
                    <a:pt x="2103437" y="3365500"/>
                  </a:lnTo>
                  <a:lnTo>
                    <a:pt x="2103437" y="2944812"/>
                  </a:lnTo>
                  <a:lnTo>
                    <a:pt x="2524124" y="2944812"/>
                  </a:lnTo>
                  <a:lnTo>
                    <a:pt x="2524124" y="3365500"/>
                  </a:lnTo>
                  <a:close/>
                </a:path>
                <a:path w="8834755" h="3365500">
                  <a:moveTo>
                    <a:pt x="2944812" y="3365500"/>
                  </a:moveTo>
                  <a:lnTo>
                    <a:pt x="2524124" y="3365500"/>
                  </a:lnTo>
                  <a:lnTo>
                    <a:pt x="2524124" y="2944812"/>
                  </a:lnTo>
                  <a:lnTo>
                    <a:pt x="2944812" y="2944812"/>
                  </a:lnTo>
                  <a:lnTo>
                    <a:pt x="2944812" y="3365500"/>
                  </a:lnTo>
                  <a:close/>
                </a:path>
                <a:path w="8834755" h="3365500">
                  <a:moveTo>
                    <a:pt x="3365500" y="3365500"/>
                  </a:moveTo>
                  <a:lnTo>
                    <a:pt x="2944812" y="3365500"/>
                  </a:lnTo>
                  <a:lnTo>
                    <a:pt x="2944812" y="2944812"/>
                  </a:lnTo>
                  <a:lnTo>
                    <a:pt x="3365500" y="2944812"/>
                  </a:lnTo>
                  <a:lnTo>
                    <a:pt x="3365500" y="3365500"/>
                  </a:lnTo>
                  <a:close/>
                </a:path>
                <a:path w="8834755" h="3365500">
                  <a:moveTo>
                    <a:pt x="3786187" y="3365500"/>
                  </a:moveTo>
                  <a:lnTo>
                    <a:pt x="3365500" y="3365500"/>
                  </a:lnTo>
                  <a:lnTo>
                    <a:pt x="3365500" y="2944812"/>
                  </a:lnTo>
                  <a:lnTo>
                    <a:pt x="3786187" y="2944812"/>
                  </a:lnTo>
                  <a:lnTo>
                    <a:pt x="3786187" y="3365500"/>
                  </a:lnTo>
                  <a:close/>
                </a:path>
                <a:path w="8834755" h="3365500">
                  <a:moveTo>
                    <a:pt x="4206875" y="3365500"/>
                  </a:moveTo>
                  <a:lnTo>
                    <a:pt x="3786187" y="3365500"/>
                  </a:lnTo>
                  <a:lnTo>
                    <a:pt x="3786187" y="2944812"/>
                  </a:lnTo>
                  <a:lnTo>
                    <a:pt x="4206875" y="2944812"/>
                  </a:lnTo>
                  <a:lnTo>
                    <a:pt x="4206875" y="3365500"/>
                  </a:lnTo>
                  <a:close/>
                </a:path>
                <a:path w="8834755" h="3365500">
                  <a:moveTo>
                    <a:pt x="4627562" y="3365500"/>
                  </a:moveTo>
                  <a:lnTo>
                    <a:pt x="4206875" y="3365500"/>
                  </a:lnTo>
                  <a:lnTo>
                    <a:pt x="4206875" y="2944812"/>
                  </a:lnTo>
                  <a:lnTo>
                    <a:pt x="4627562" y="2944812"/>
                  </a:lnTo>
                  <a:lnTo>
                    <a:pt x="4627562" y="3365500"/>
                  </a:lnTo>
                  <a:close/>
                </a:path>
                <a:path w="8834755" h="3365500">
                  <a:moveTo>
                    <a:pt x="5048250" y="3365500"/>
                  </a:moveTo>
                  <a:lnTo>
                    <a:pt x="4627562" y="3365500"/>
                  </a:lnTo>
                  <a:lnTo>
                    <a:pt x="4627562" y="2944812"/>
                  </a:lnTo>
                  <a:lnTo>
                    <a:pt x="5048250" y="2944812"/>
                  </a:lnTo>
                  <a:lnTo>
                    <a:pt x="5048250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450009" y="2399080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8174659" y="4504499"/>
            <a:ext cx="2899410" cy="854075"/>
            <a:chOff x="8174659" y="4504499"/>
            <a:chExt cx="2899410" cy="854075"/>
          </a:xfrm>
        </p:grpSpPr>
        <p:sp>
          <p:nvSpPr>
            <p:cNvPr id="34" name="object 34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181009" y="451084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0"/>
                  </a:moveTo>
                  <a:lnTo>
                    <a:pt x="0" y="0"/>
                  </a:lnTo>
                  <a:lnTo>
                    <a:pt x="0" y="841375"/>
                  </a:lnTo>
                  <a:lnTo>
                    <a:pt x="1682750" y="841375"/>
                  </a:lnTo>
                  <a:lnTo>
                    <a:pt x="16827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181009" y="451084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841375"/>
                  </a:moveTo>
                  <a:lnTo>
                    <a:pt x="0" y="841375"/>
                  </a:lnTo>
                  <a:lnTo>
                    <a:pt x="0" y="0"/>
                  </a:lnTo>
                  <a:lnTo>
                    <a:pt x="1682750" y="0"/>
                  </a:lnTo>
                  <a:lnTo>
                    <a:pt x="1682750" y="841375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1072120" y="1539931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6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948079" y="3809192"/>
            <a:ext cx="47625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804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683628" y="3809192"/>
            <a:ext cx="56551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800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918710" y="3024465"/>
            <a:ext cx="3302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−6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390897" y="3024465"/>
            <a:ext cx="33147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−4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009290" y="3809192"/>
            <a:ext cx="4559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794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398106" y="2455602"/>
            <a:ext cx="11938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 1: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2411006" y="2751340"/>
            <a:ext cx="1179195" cy="0"/>
          </a:xfrm>
          <a:custGeom>
            <a:avLst/>
            <a:gdLst/>
            <a:ahLst/>
            <a:cxnLst/>
            <a:rect l="l" t="t" r="r" b="b"/>
            <a:pathLst>
              <a:path w="1179195">
                <a:moveTo>
                  <a:pt x="0" y="0"/>
                </a:moveTo>
                <a:lnTo>
                  <a:pt x="1178725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5223179" y="2455473"/>
            <a:ext cx="12160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 2: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5235879" y="2751340"/>
            <a:ext cx="1190625" cy="0"/>
          </a:xfrm>
          <a:custGeom>
            <a:avLst/>
            <a:gdLst/>
            <a:ahLst/>
            <a:cxnLst/>
            <a:rect l="l" t="t" r="r" b="b"/>
            <a:pathLst>
              <a:path w="1190625">
                <a:moveTo>
                  <a:pt x="0" y="0"/>
                </a:moveTo>
                <a:lnTo>
                  <a:pt x="1190421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3264590" y="3285647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844038" y="3700612"/>
            <a:ext cx="61990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070" algn="l"/>
              </a:tabLst>
            </a:pPr>
            <a:r>
              <a:rPr lang="en-US" sz="12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419676" y="4114562"/>
            <a:ext cx="101028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6880" algn="l"/>
                <a:tab pos="85725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003440" y="3700612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–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2295753" y="3330079"/>
            <a:ext cx="5898515" cy="775970"/>
            <a:chOff x="2295753" y="3330079"/>
            <a:chExt cx="5898515" cy="775970"/>
          </a:xfrm>
        </p:grpSpPr>
        <p:sp>
          <p:nvSpPr>
            <p:cNvPr id="53" name="object 53"/>
            <p:cNvSpPr/>
            <p:nvPr/>
          </p:nvSpPr>
          <p:spPr>
            <a:xfrm>
              <a:off x="2295753" y="4092841"/>
              <a:ext cx="1262380" cy="0"/>
            </a:xfrm>
            <a:custGeom>
              <a:avLst/>
              <a:gdLst/>
              <a:ahLst/>
              <a:cxnLst/>
              <a:rect l="l" t="t" r="r" b="b"/>
              <a:pathLst>
                <a:path w="1262379">
                  <a:moveTo>
                    <a:pt x="0" y="0"/>
                  </a:moveTo>
                  <a:lnTo>
                    <a:pt x="1262062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236197" y="3672154"/>
              <a:ext cx="2945130" cy="0"/>
            </a:xfrm>
            <a:custGeom>
              <a:avLst/>
              <a:gdLst/>
              <a:ahLst/>
              <a:cxnLst/>
              <a:rect l="l" t="t" r="r" b="b"/>
              <a:pathLst>
                <a:path w="2945129">
                  <a:moveTo>
                    <a:pt x="0" y="0"/>
                  </a:moveTo>
                  <a:lnTo>
                    <a:pt x="2944812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5286730" y="3385647"/>
              <a:ext cx="1632585" cy="204470"/>
            </a:xfrm>
            <a:custGeom>
              <a:avLst/>
              <a:gdLst/>
              <a:ahLst/>
              <a:cxnLst/>
              <a:rect l="l" t="t" r="r" b="b"/>
              <a:pathLst>
                <a:path w="1632584" h="204470">
                  <a:moveTo>
                    <a:pt x="0" y="128163"/>
                  </a:moveTo>
                  <a:lnTo>
                    <a:pt x="52819" y="99463"/>
                  </a:lnTo>
                  <a:lnTo>
                    <a:pt x="121327" y="74396"/>
                  </a:lnTo>
                  <a:lnTo>
                    <a:pt x="160802" y="63224"/>
                  </a:lnTo>
                  <a:lnTo>
                    <a:pt x="203404" y="52961"/>
                  </a:lnTo>
                  <a:lnTo>
                    <a:pt x="248868" y="43606"/>
                  </a:lnTo>
                  <a:lnTo>
                    <a:pt x="296930" y="35158"/>
                  </a:lnTo>
                  <a:lnTo>
                    <a:pt x="347324" y="27619"/>
                  </a:lnTo>
                  <a:lnTo>
                    <a:pt x="399785" y="20988"/>
                  </a:lnTo>
                  <a:lnTo>
                    <a:pt x="454049" y="15266"/>
                  </a:lnTo>
                  <a:lnTo>
                    <a:pt x="509850" y="10451"/>
                  </a:lnTo>
                  <a:lnTo>
                    <a:pt x="566923" y="6544"/>
                  </a:lnTo>
                  <a:lnTo>
                    <a:pt x="625004" y="3546"/>
                  </a:lnTo>
                  <a:lnTo>
                    <a:pt x="683827" y="1456"/>
                  </a:lnTo>
                  <a:lnTo>
                    <a:pt x="743128" y="274"/>
                  </a:lnTo>
                  <a:lnTo>
                    <a:pt x="802641" y="0"/>
                  </a:lnTo>
                  <a:lnTo>
                    <a:pt x="862102" y="634"/>
                  </a:lnTo>
                  <a:lnTo>
                    <a:pt x="921245" y="2176"/>
                  </a:lnTo>
                  <a:lnTo>
                    <a:pt x="979805" y="4626"/>
                  </a:lnTo>
                  <a:lnTo>
                    <a:pt x="1037519" y="7984"/>
                  </a:lnTo>
                  <a:lnTo>
                    <a:pt x="1094119" y="12251"/>
                  </a:lnTo>
                  <a:lnTo>
                    <a:pt x="1149343" y="17426"/>
                  </a:lnTo>
                  <a:lnTo>
                    <a:pt x="1202924" y="23508"/>
                  </a:lnTo>
                  <a:lnTo>
                    <a:pt x="1254597" y="30499"/>
                  </a:lnTo>
                  <a:lnTo>
                    <a:pt x="1304099" y="38398"/>
                  </a:lnTo>
                  <a:lnTo>
                    <a:pt x="1351163" y="47206"/>
                  </a:lnTo>
                  <a:lnTo>
                    <a:pt x="1395524" y="56921"/>
                  </a:lnTo>
                  <a:lnTo>
                    <a:pt x="1436918" y="67544"/>
                  </a:lnTo>
                  <a:lnTo>
                    <a:pt x="1475080" y="79076"/>
                  </a:lnTo>
                  <a:lnTo>
                    <a:pt x="1540648" y="104863"/>
                  </a:lnTo>
                  <a:lnTo>
                    <a:pt x="1590106" y="134283"/>
                  </a:lnTo>
                  <a:lnTo>
                    <a:pt x="1621335" y="167335"/>
                  </a:lnTo>
                  <a:lnTo>
                    <a:pt x="1629452" y="185224"/>
                  </a:lnTo>
                  <a:lnTo>
                    <a:pt x="1632216" y="20402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5236197" y="3463963"/>
              <a:ext cx="116839" cy="125730"/>
            </a:xfrm>
            <a:custGeom>
              <a:avLst/>
              <a:gdLst/>
              <a:ahLst/>
              <a:cxnLst/>
              <a:rect l="l" t="t" r="r" b="b"/>
              <a:pathLst>
                <a:path w="116839" h="125729">
                  <a:moveTo>
                    <a:pt x="15417" y="0"/>
                  </a:moveTo>
                  <a:lnTo>
                    <a:pt x="0" y="125691"/>
                  </a:lnTo>
                  <a:lnTo>
                    <a:pt x="116573" y="76212"/>
                  </a:lnTo>
                  <a:lnTo>
                    <a:pt x="15417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6961949" y="3385641"/>
              <a:ext cx="1219200" cy="204470"/>
            </a:xfrm>
            <a:custGeom>
              <a:avLst/>
              <a:gdLst/>
              <a:ahLst/>
              <a:cxnLst/>
              <a:rect l="l" t="t" r="r" b="b"/>
              <a:pathLst>
                <a:path w="1219200" h="204470">
                  <a:moveTo>
                    <a:pt x="0" y="123660"/>
                  </a:moveTo>
                  <a:lnTo>
                    <a:pt x="54035" y="88858"/>
                  </a:lnTo>
                  <a:lnTo>
                    <a:pt x="125637" y="59793"/>
                  </a:lnTo>
                  <a:lnTo>
                    <a:pt x="167038" y="47412"/>
                  </a:lnTo>
                  <a:lnTo>
                    <a:pt x="211648" y="36465"/>
                  </a:lnTo>
                  <a:lnTo>
                    <a:pt x="259071" y="26953"/>
                  </a:lnTo>
                  <a:lnTo>
                    <a:pt x="308913" y="18875"/>
                  </a:lnTo>
                  <a:lnTo>
                    <a:pt x="360780" y="12231"/>
                  </a:lnTo>
                  <a:lnTo>
                    <a:pt x="414277" y="7022"/>
                  </a:lnTo>
                  <a:lnTo>
                    <a:pt x="469009" y="3247"/>
                  </a:lnTo>
                  <a:lnTo>
                    <a:pt x="524583" y="906"/>
                  </a:lnTo>
                  <a:lnTo>
                    <a:pt x="580604" y="0"/>
                  </a:lnTo>
                  <a:lnTo>
                    <a:pt x="636676" y="527"/>
                  </a:lnTo>
                  <a:lnTo>
                    <a:pt x="692407" y="2489"/>
                  </a:lnTo>
                  <a:lnTo>
                    <a:pt x="747400" y="5885"/>
                  </a:lnTo>
                  <a:lnTo>
                    <a:pt x="801263" y="10716"/>
                  </a:lnTo>
                  <a:lnTo>
                    <a:pt x="853600" y="16980"/>
                  </a:lnTo>
                  <a:lnTo>
                    <a:pt x="904017" y="24679"/>
                  </a:lnTo>
                  <a:lnTo>
                    <a:pt x="952119" y="33812"/>
                  </a:lnTo>
                  <a:lnTo>
                    <a:pt x="997513" y="44380"/>
                  </a:lnTo>
                  <a:lnTo>
                    <a:pt x="1039803" y="56381"/>
                  </a:lnTo>
                  <a:lnTo>
                    <a:pt x="1078595" y="69817"/>
                  </a:lnTo>
                  <a:lnTo>
                    <a:pt x="1144107" y="100991"/>
                  </a:lnTo>
                  <a:lnTo>
                    <a:pt x="1190893" y="137903"/>
                  </a:lnTo>
                  <a:lnTo>
                    <a:pt x="1215799" y="180550"/>
                  </a:lnTo>
                  <a:lnTo>
                    <a:pt x="1219060" y="204025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6918947" y="3463061"/>
              <a:ext cx="111760" cy="127000"/>
            </a:xfrm>
            <a:custGeom>
              <a:avLst/>
              <a:gdLst/>
              <a:ahLst/>
              <a:cxnLst/>
              <a:rect l="l" t="t" r="r" b="b"/>
              <a:pathLst>
                <a:path w="111759" h="127000">
                  <a:moveTo>
                    <a:pt x="3073" y="0"/>
                  </a:moveTo>
                  <a:lnTo>
                    <a:pt x="0" y="126593"/>
                  </a:lnTo>
                  <a:lnTo>
                    <a:pt x="111188" y="65976"/>
                  </a:lnTo>
                  <a:lnTo>
                    <a:pt x="3073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5235905" y="3672154"/>
              <a:ext cx="0" cy="115570"/>
            </a:xfrm>
            <a:custGeom>
              <a:avLst/>
              <a:gdLst/>
              <a:ahLst/>
              <a:cxnLst/>
              <a:rect l="l" t="t" r="r" b="b"/>
              <a:pathLst>
                <a:path h="115570">
                  <a:moveTo>
                    <a:pt x="0" y="115036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6918947" y="3672154"/>
              <a:ext cx="0" cy="115570"/>
            </a:xfrm>
            <a:custGeom>
              <a:avLst/>
              <a:gdLst/>
              <a:ahLst/>
              <a:cxnLst/>
              <a:rect l="l" t="t" r="r" b="b"/>
              <a:pathLst>
                <a:path h="115570">
                  <a:moveTo>
                    <a:pt x="0" y="115036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8181009" y="3672154"/>
              <a:ext cx="0" cy="115570"/>
            </a:xfrm>
            <a:custGeom>
              <a:avLst/>
              <a:gdLst/>
              <a:ahLst/>
              <a:cxnLst/>
              <a:rect l="l" t="t" r="r" b="b"/>
              <a:pathLst>
                <a:path h="115570">
                  <a:moveTo>
                    <a:pt x="0" y="115036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380538" y="3336429"/>
              <a:ext cx="243204" cy="253365"/>
            </a:xfrm>
            <a:custGeom>
              <a:avLst/>
              <a:gdLst/>
              <a:ahLst/>
              <a:cxnLst/>
              <a:rect l="l" t="t" r="r" b="b"/>
              <a:pathLst>
                <a:path w="243205" h="253364">
                  <a:moveTo>
                    <a:pt x="243116" y="0"/>
                  </a:moveTo>
                  <a:lnTo>
                    <a:pt x="0" y="253225"/>
                  </a:lnTo>
                </a:path>
              </a:pathLst>
            </a:custGeom>
            <a:ln w="12699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8798293" y="4750287"/>
            <a:ext cx="4559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794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2263539" y="3147179"/>
            <a:ext cx="78359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483234" algn="l"/>
              </a:tabLst>
            </a:pPr>
            <a:r>
              <a:rPr sz="15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3000" b="1" spc="-37" baseline="-305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3000" b="1" baseline="-305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5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15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3000" b="1" spc="-37" baseline="-3055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3000" baseline="-30555" dirty="0">
              <a:latin typeface="Grammarsaurus" pitchFamily="2" charset="0"/>
              <a:cs typeface="Arial"/>
            </a:endParaRPr>
          </a:p>
        </p:txBody>
      </p:sp>
      <p:sp>
        <p:nvSpPr>
          <p:cNvPr id="66" name="Прямокутник 65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67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12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68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93" y="6409053"/>
            <a:ext cx="1805939" cy="252729"/>
            <a:chOff x="5193093" y="6409053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79713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spc="-50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55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6.5</a:t>
                      </a:r>
                      <a:r>
                        <a:rPr sz="2000" spc="-6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+</a:t>
                      </a:r>
                      <a:r>
                        <a:rPr sz="2000" spc="-6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1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4.814</a:t>
                      </a:r>
                      <a:r>
                        <a:rPr sz="2000" spc="-6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748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13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53"/>
            <a:ext cx="1805939" cy="252729"/>
            <a:chOff x="5193080" y="6409053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7"/>
                  </a:lnTo>
                  <a:lnTo>
                    <a:pt x="470793" y="431966"/>
                  </a:lnTo>
                  <a:lnTo>
                    <a:pt x="475145" y="410413"/>
                  </a:lnTo>
                  <a:lnTo>
                    <a:pt x="475145" y="55371"/>
                  </a:lnTo>
                  <a:lnTo>
                    <a:pt x="470793" y="33818"/>
                  </a:lnTo>
                  <a:lnTo>
                    <a:pt x="458925" y="16217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7"/>
                  </a:lnTo>
                  <a:lnTo>
                    <a:pt x="470793" y="33818"/>
                  </a:lnTo>
                  <a:lnTo>
                    <a:pt x="475145" y="55371"/>
                  </a:lnTo>
                  <a:lnTo>
                    <a:pt x="475145" y="410413"/>
                  </a:lnTo>
                  <a:lnTo>
                    <a:pt x="470793" y="431966"/>
                  </a:lnTo>
                  <a:lnTo>
                    <a:pt x="458925" y="449567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09680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4"/>
                </a:lnTo>
                <a:lnTo>
                  <a:pt x="1682750" y="841374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354617"/>
              </p:ext>
            </p:extLst>
          </p:nvPr>
        </p:nvGraphicFramePr>
        <p:xfrm>
          <a:off x="852741" y="1078738"/>
          <a:ext cx="10522633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2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8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7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78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78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78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078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078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0783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567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0783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4543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429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429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429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429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429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505575">
                  <a:extLst>
                    <a:ext uri="{9D8B030D-6E8A-4147-A177-3AD203B41FA5}">
                      <a16:colId xmlns:a16="http://schemas.microsoft.com/office/drawing/2014/main" val="238073309"/>
                    </a:ext>
                  </a:extLst>
                </a:gridCol>
                <a:gridCol w="407839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07839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76281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88374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3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6.5</a:t>
                      </a:r>
                      <a:r>
                        <a:rPr sz="2000" spc="-6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+</a:t>
                      </a:r>
                      <a:r>
                        <a:rPr sz="2000" spc="-6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1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4.814</a:t>
                      </a:r>
                      <a:r>
                        <a:rPr sz="2000" spc="-6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43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192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922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8484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484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603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3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603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603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764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603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2603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2603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603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8484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 cap="flat" cmpd="sng" algn="ctr">
                      <a:solidFill>
                        <a:srgbClr val="8484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484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192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9225"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8484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 cap="flat" cmpd="sng" algn="ctr">
                      <a:solidFill>
                        <a:srgbClr val="8484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484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15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15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15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15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4780">
                        <a:lnSpc>
                          <a:spcPts val="1460"/>
                        </a:lnSpc>
                      </a:pPr>
                      <a:r>
                        <a:rPr sz="3000" b="1" spc="-37" baseline="-30555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marR="121920">
                        <a:lnSpc>
                          <a:spcPts val="1460"/>
                        </a:lnSpc>
                      </a:pPr>
                      <a:r>
                        <a:rPr sz="1500" b="1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r>
                        <a:rPr sz="1500" b="1" spc="-19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b="1" spc="-75" baseline="-3055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3000" baseline="-30555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130" marR="149225">
                        <a:lnSpc>
                          <a:spcPts val="1689"/>
                        </a:lnSpc>
                      </a:pPr>
                      <a:r>
                        <a:rPr sz="1500" b="1" spc="-25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r>
                        <a:rPr lang="en-US" sz="1500" b="1" spc="-25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b="1" spc="-37" baseline="-2500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3000" baseline="-25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4145" marR="3048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lang="en-US" sz="1200" b="1" spc="-5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b="1" spc="-5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15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15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8484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 cap="flat" cmpd="sng" algn="ctr">
                      <a:solidFill>
                        <a:srgbClr val="8484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484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+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730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730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730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730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730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marR="12065"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–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730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4780" marR="12192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730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4145" marR="14922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730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4780" marR="30480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lang="en-US" sz="1200" b="1" spc="-5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b="1" spc="-5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730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730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8484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 cap="flat" cmpd="sng" algn="ctr">
                      <a:solidFill>
                        <a:srgbClr val="8484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524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524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524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524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524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4780" marR="12192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524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4145" marR="149225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524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4145" marR="3048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524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524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marL="648000">
                        <a:lnSpc>
                          <a:spcPct val="100000"/>
                        </a:lnSpc>
                        <a:spcBef>
                          <a:spcPts val="1985"/>
                        </a:spcBef>
                      </a:pPr>
                      <a:r>
                        <a:rPr sz="2000" b="1" spc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11.314</a:t>
                      </a:r>
                      <a:endParaRPr sz="2000" spc="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52095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5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15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08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192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922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52095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192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922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rgbClr val="8484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 cap="flat" cmpd="sng" algn="ctr">
                      <a:solidFill>
                        <a:srgbClr val="30303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3" name="object 13"/>
          <p:cNvSpPr/>
          <p:nvPr/>
        </p:nvSpPr>
        <p:spPr>
          <a:xfrm>
            <a:off x="6061843" y="3723652"/>
            <a:ext cx="123825" cy="210185"/>
          </a:xfrm>
          <a:custGeom>
            <a:avLst/>
            <a:gdLst/>
            <a:ahLst/>
            <a:cxnLst/>
            <a:rect l="l" t="t" r="r" b="b"/>
            <a:pathLst>
              <a:path w="123825" h="210185">
                <a:moveTo>
                  <a:pt x="0" y="0"/>
                </a:moveTo>
                <a:lnTo>
                  <a:pt x="123723" y="210007"/>
                </a:lnTo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623719" y="3723652"/>
            <a:ext cx="123825" cy="210185"/>
          </a:xfrm>
          <a:custGeom>
            <a:avLst/>
            <a:gdLst/>
            <a:ahLst/>
            <a:cxnLst/>
            <a:rect l="l" t="t" r="r" b="b"/>
            <a:pathLst>
              <a:path w="123825" h="210185">
                <a:moveTo>
                  <a:pt x="0" y="0"/>
                </a:moveTo>
                <a:lnTo>
                  <a:pt x="123710" y="210007"/>
                </a:lnTo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" name="object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13200" y="3891114"/>
            <a:ext cx="85458" cy="85445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13200" y="4303521"/>
            <a:ext cx="85458" cy="85445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13200" y="4707051"/>
            <a:ext cx="85458" cy="85445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34239" y="3819817"/>
            <a:ext cx="85445" cy="85445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34239" y="4232224"/>
            <a:ext cx="85445" cy="85445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34239" y="4635754"/>
            <a:ext cx="85445" cy="85445"/>
          </a:xfrm>
          <a:prstGeom prst="rect">
            <a:avLst/>
          </a:prstGeom>
        </p:spPr>
      </p:pic>
      <p:sp>
        <p:nvSpPr>
          <p:cNvPr id="22" name="Прямокутник 21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23" name="object 40"/>
          <p:cNvSpPr txBox="1"/>
          <p:nvPr/>
        </p:nvSpPr>
        <p:spPr>
          <a:xfrm>
            <a:off x="5176407" y="2847581"/>
            <a:ext cx="303029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Check using the inverse: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4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14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25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  <p:sp>
        <p:nvSpPr>
          <p:cNvPr id="2" name="Прямокутник 1"/>
          <p:cNvSpPr/>
          <p:nvPr/>
        </p:nvSpPr>
        <p:spPr>
          <a:xfrm>
            <a:off x="5798972" y="3429190"/>
            <a:ext cx="2286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spc="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endParaRPr lang="en-US" sz="15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53"/>
            <a:ext cx="1805939" cy="252729"/>
            <a:chOff x="5193080" y="6409053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040669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spc="-50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675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  <a:tabLst>
                          <a:tab pos="1436370" algn="l"/>
                        </a:tabLst>
                      </a:pPr>
                      <a:r>
                        <a:rPr sz="2000" u="sng" dirty="0">
                          <a:solidFill>
                            <a:srgbClr val="1A1A1A"/>
                          </a:solidFill>
                          <a:uFill>
                            <a:solidFill>
                              <a:srgbClr val="191919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	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= 4,823 + 197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127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8" name="object 8"/>
          <p:cNvGrpSpPr/>
          <p:nvPr/>
        </p:nvGrpSpPr>
        <p:grpSpPr>
          <a:xfrm>
            <a:off x="10585792" y="4767313"/>
            <a:ext cx="488315" cy="478790"/>
            <a:chOff x="10585792" y="4767313"/>
            <a:chExt cx="488315" cy="478790"/>
          </a:xfrm>
        </p:grpSpPr>
        <p:sp>
          <p:nvSpPr>
            <p:cNvPr id="9" name="object 9"/>
            <p:cNvSpPr/>
            <p:nvPr/>
          </p:nvSpPr>
          <p:spPr>
            <a:xfrm>
              <a:off x="10592142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7"/>
                  </a:lnTo>
                  <a:lnTo>
                    <a:pt x="470793" y="431966"/>
                  </a:lnTo>
                  <a:lnTo>
                    <a:pt x="475145" y="410413"/>
                  </a:lnTo>
                  <a:lnTo>
                    <a:pt x="475145" y="55371"/>
                  </a:lnTo>
                  <a:lnTo>
                    <a:pt x="470793" y="33818"/>
                  </a:lnTo>
                  <a:lnTo>
                    <a:pt x="458925" y="16217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2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7"/>
                  </a:lnTo>
                  <a:lnTo>
                    <a:pt x="470793" y="33818"/>
                  </a:lnTo>
                  <a:lnTo>
                    <a:pt x="475145" y="55371"/>
                  </a:lnTo>
                  <a:lnTo>
                    <a:pt x="475145" y="410413"/>
                  </a:lnTo>
                  <a:lnTo>
                    <a:pt x="470793" y="431966"/>
                  </a:lnTo>
                  <a:lnTo>
                    <a:pt x="458925" y="449567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Прямокутник 11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3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15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4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70" cy="343746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23029" y="5681133"/>
              <a:ext cx="146897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239929" y="3649129"/>
            <a:ext cx="1562100" cy="1562100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193080" y="6409058"/>
            <a:ext cx="1805939" cy="252729"/>
            <a:chOff x="5193080" y="6409058"/>
            <a:chExt cx="1805939" cy="252729"/>
          </a:xfrm>
        </p:grpSpPr>
        <p:sp>
          <p:nvSpPr>
            <p:cNvPr id="21" name="object 21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25" name="object 25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28" name="object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533882"/>
              </p:ext>
            </p:extLst>
          </p:nvPr>
        </p:nvGraphicFramePr>
        <p:xfrm>
          <a:off x="852741" y="1078738"/>
          <a:ext cx="10501059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2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8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7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78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78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78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078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078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567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0783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880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3971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01382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07839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07839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07839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07839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07839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07839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0438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7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680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  <a:spcBef>
                          <a:spcPts val="5"/>
                        </a:spcBef>
                        <a:tabLst>
                          <a:tab pos="1436370" algn="l"/>
                        </a:tabLst>
                      </a:pPr>
                      <a:r>
                        <a:rPr sz="2000" b="1" u="sng" spc="140" dirty="0">
                          <a:solidFill>
                            <a:srgbClr val="68C5C4"/>
                          </a:solidFill>
                          <a:uFill>
                            <a:solidFill>
                              <a:srgbClr val="191919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 </a:t>
                      </a:r>
                      <a:r>
                        <a:rPr sz="2000" b="1" u="sng" spc="-20" dirty="0">
                          <a:solidFill>
                            <a:srgbClr val="68C5C4"/>
                          </a:solidFill>
                          <a:uFill>
                            <a:solidFill>
                              <a:srgbClr val="191919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5,020</a:t>
                      </a:r>
                      <a:r>
                        <a:rPr sz="2000" b="1" u="sng" dirty="0">
                          <a:solidFill>
                            <a:srgbClr val="68C5C4"/>
                          </a:solidFill>
                          <a:uFill>
                            <a:solidFill>
                              <a:srgbClr val="191919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	</a:t>
                      </a:r>
                      <a:r>
                        <a:rPr sz="2000" b="1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 4,823 + 197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133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1920"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922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3111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3111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3111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3111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3111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3111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3111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1920"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922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666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666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666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667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715" algn="r">
                        <a:lnSpc>
                          <a:spcPts val="1495"/>
                        </a:lnSpc>
                      </a:pPr>
                      <a:r>
                        <a:rPr sz="15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r>
                        <a:rPr sz="3000" b="1" spc="-37" baseline="-3055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3000" baseline="-30555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320" marR="76200">
                        <a:lnSpc>
                          <a:spcPts val="1375"/>
                        </a:lnSpc>
                      </a:pPr>
                      <a:r>
                        <a:rPr sz="2250" b="1" baseline="-3703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9</a:t>
                      </a:r>
                      <a:r>
                        <a:rPr lang="en-US" sz="1400" b="1" baseline="-3703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b="1" baseline="-34722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r>
                        <a:rPr lang="en-US" sz="1100" b="1" spc="157" baseline="-34722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90" marR="149225">
                        <a:lnSpc>
                          <a:spcPts val="1725"/>
                        </a:lnSpc>
                      </a:pPr>
                      <a:r>
                        <a:rPr sz="1500" b="1" spc="-25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r>
                        <a:rPr lang="en-US" sz="1500" b="1" spc="-25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b="1" spc="-37" baseline="-2500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3000" baseline="-25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495" marR="30480">
                        <a:lnSpc>
                          <a:spcPts val="1725"/>
                        </a:lnSpc>
                      </a:pPr>
                      <a:r>
                        <a:rPr sz="1500" b="1" spc="-25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r>
                        <a:rPr lang="en-US" sz="1500" b="1" spc="-25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b="1" spc="-37" baseline="-2500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3000" baseline="-25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+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9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–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0" marR="12192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lang="en-US" sz="2000" b="1" spc="-5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b="1" spc="-5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0" marR="14922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9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68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68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68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68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715" algn="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68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0" marR="12192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68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065" marR="14922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68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 algn="ctr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68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5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15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16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5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15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16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5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15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16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1920"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922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1920"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922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9" name="object 29"/>
          <p:cNvSpPr/>
          <p:nvPr/>
        </p:nvSpPr>
        <p:spPr>
          <a:xfrm>
            <a:off x="6186024" y="3744403"/>
            <a:ext cx="123825" cy="210185"/>
          </a:xfrm>
          <a:custGeom>
            <a:avLst/>
            <a:gdLst/>
            <a:ahLst/>
            <a:cxnLst/>
            <a:rect l="l" t="t" r="r" b="b"/>
            <a:pathLst>
              <a:path w="123825" h="210185">
                <a:moveTo>
                  <a:pt x="0" y="0"/>
                </a:moveTo>
                <a:lnTo>
                  <a:pt x="123723" y="210007"/>
                </a:lnTo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708888" y="3744403"/>
            <a:ext cx="123825" cy="210185"/>
          </a:xfrm>
          <a:custGeom>
            <a:avLst/>
            <a:gdLst/>
            <a:ahLst/>
            <a:cxnLst/>
            <a:rect l="l" t="t" r="r" b="b"/>
            <a:pathLst>
              <a:path w="123825" h="210185">
                <a:moveTo>
                  <a:pt x="0" y="0"/>
                </a:moveTo>
                <a:lnTo>
                  <a:pt x="123723" y="210007"/>
                </a:lnTo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274573" y="3744403"/>
            <a:ext cx="123825" cy="210185"/>
          </a:xfrm>
          <a:custGeom>
            <a:avLst/>
            <a:gdLst/>
            <a:ahLst/>
            <a:cxnLst/>
            <a:rect l="l" t="t" r="r" b="b"/>
            <a:pathLst>
              <a:path w="123825" h="210185">
                <a:moveTo>
                  <a:pt x="0" y="0"/>
                </a:moveTo>
                <a:lnTo>
                  <a:pt x="123723" y="210007"/>
                </a:lnTo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Прямокутник 32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34" name="object 40"/>
          <p:cNvSpPr txBox="1"/>
          <p:nvPr/>
        </p:nvSpPr>
        <p:spPr>
          <a:xfrm>
            <a:off x="4648200" y="2847581"/>
            <a:ext cx="303029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Check using the inverse: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16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3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  <p:sp>
        <p:nvSpPr>
          <p:cNvPr id="37" name="Прямокутник 36"/>
          <p:cNvSpPr/>
          <p:nvPr/>
        </p:nvSpPr>
        <p:spPr>
          <a:xfrm>
            <a:off x="5904593" y="3429000"/>
            <a:ext cx="2286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spc="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endParaRPr lang="en-US" sz="15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93" y="6409058"/>
            <a:ext cx="1805939" cy="252729"/>
            <a:chOff x="5193093" y="6409058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7760322" y="4502518"/>
            <a:ext cx="2103755" cy="841375"/>
          </a:xfrm>
          <a:custGeom>
            <a:avLst/>
            <a:gdLst/>
            <a:ahLst/>
            <a:cxnLst/>
            <a:rect l="l" t="t" r="r" b="b"/>
            <a:pathLst>
              <a:path w="2103754" h="841375">
                <a:moveTo>
                  <a:pt x="2103437" y="0"/>
                </a:moveTo>
                <a:lnTo>
                  <a:pt x="0" y="0"/>
                </a:lnTo>
                <a:lnTo>
                  <a:pt x="0" y="841375"/>
                </a:lnTo>
                <a:lnTo>
                  <a:pt x="2103437" y="841375"/>
                </a:lnTo>
                <a:lnTo>
                  <a:pt x="210343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604085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spc="-50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9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ts val="2000"/>
                        </a:lnSpc>
                      </a:pPr>
                      <a:r>
                        <a:rPr sz="2000" u="heavy" spc="-50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3</a:t>
                      </a:r>
                      <a:r>
                        <a:rPr sz="2000" u="heavy" spc="-114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38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x</a:t>
                      </a:r>
                      <a:r>
                        <a:rPr sz="3000" spc="592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spc="-45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4</a:t>
                      </a:r>
                      <a:r>
                        <a:rPr sz="2000" u="heavy" spc="-120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spc="-75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3000" baseline="-31944" dirty="0">
                        <a:latin typeface="Grammarsaurus" pitchFamily="2" charset="0"/>
                        <a:cs typeface="Arial"/>
                      </a:endParaRPr>
                    </a:p>
                    <a:p>
                      <a:pPr marL="487680">
                        <a:lnSpc>
                          <a:spcPts val="2000"/>
                        </a:lnSpc>
                        <a:spcBef>
                          <a:spcPts val="0"/>
                        </a:spcBef>
                        <a:tabLst>
                          <a:tab pos="1114425" algn="l"/>
                        </a:tabLst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	</a:t>
                      </a:r>
                      <a:r>
                        <a:rPr lang="en-US" sz="110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17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93" y="6409058"/>
            <a:ext cx="1805939" cy="252729"/>
            <a:chOff x="5193093" y="6409058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7760322" y="4510849"/>
            <a:ext cx="2103755" cy="841375"/>
          </a:xfrm>
          <a:custGeom>
            <a:avLst/>
            <a:gdLst/>
            <a:ahLst/>
            <a:cxnLst/>
            <a:rect l="l" t="t" r="r" b="b"/>
            <a:pathLst>
              <a:path w="2103754" h="841375">
                <a:moveTo>
                  <a:pt x="2103437" y="0"/>
                </a:moveTo>
                <a:lnTo>
                  <a:pt x="0" y="0"/>
                </a:lnTo>
                <a:lnTo>
                  <a:pt x="0" y="841375"/>
                </a:lnTo>
                <a:lnTo>
                  <a:pt x="2103437" y="841375"/>
                </a:lnTo>
                <a:lnTo>
                  <a:pt x="210343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900169"/>
              </p:ext>
            </p:extLst>
          </p:nvPr>
        </p:nvGraphicFramePr>
        <p:xfrm>
          <a:off x="852741" y="1078738"/>
          <a:ext cx="10522637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5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9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4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20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4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75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75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75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375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3758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3758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758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3758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3758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47923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0294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02942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02942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02942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02942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02942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58691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88378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9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ts val="2000"/>
                        </a:lnSpc>
                      </a:pPr>
                      <a:r>
                        <a:rPr sz="2000" u="heavy" spc="-50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3</a:t>
                      </a:r>
                      <a:r>
                        <a:rPr sz="2000" u="heavy" spc="-114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38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x</a:t>
                      </a:r>
                      <a:r>
                        <a:rPr sz="3000" spc="592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spc="-45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4</a:t>
                      </a:r>
                      <a:r>
                        <a:rPr sz="2000" u="heavy" spc="-120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spc="-75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3000" baseline="-31944" dirty="0">
                        <a:latin typeface="Grammarsaurus" pitchFamily="2" charset="0"/>
                        <a:cs typeface="Arial"/>
                      </a:endParaRPr>
                    </a:p>
                    <a:p>
                      <a:pPr marL="487680">
                        <a:lnSpc>
                          <a:spcPts val="2000"/>
                        </a:lnSpc>
                        <a:spcBef>
                          <a:spcPts val="0"/>
                        </a:spcBef>
                        <a:tabLst>
                          <a:tab pos="1114425" algn="l"/>
                        </a:tabLst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	</a:t>
                      </a:r>
                      <a:r>
                        <a:rPr lang="en-US" sz="100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0335">
                        <a:lnSpc>
                          <a:spcPct val="100000"/>
                        </a:lnSpc>
                      </a:pPr>
                      <a:endParaRPr sz="1700" spc="-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2225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8605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pc="-300" dirty="0">
                        <a:latin typeface="Grammarsaurus" pitchFamily="2" charset="0"/>
                      </a:endParaRPr>
                    </a:p>
                  </a:txBody>
                  <a:tcPr marL="0" marR="0" marT="3302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3302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3302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3302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3302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3302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pc="-300" dirty="0">
                        <a:latin typeface="Grammarsaurus" pitchFamily="2" charset="0"/>
                      </a:endParaRPr>
                    </a:p>
                  </a:txBody>
                  <a:tcPr marL="0" marR="0" marT="4254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4254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4254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4254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4254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4254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3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254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0335">
                        <a:lnSpc>
                          <a:spcPct val="100000"/>
                        </a:lnSpc>
                      </a:pPr>
                      <a:endParaRPr sz="1700" spc="-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2225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8605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020" marR="140335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2000" b="1" spc="-30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 </a:t>
                      </a:r>
                      <a:endParaRPr sz="2000" spc="-3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6794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465" marR="3175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2000" b="1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r>
                        <a:rPr sz="2000" b="1" spc="4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b="1" spc="-6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6794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222250"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endParaRPr sz="2000" spc="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6794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8605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020" marR="14033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2000" b="1" spc="-30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 </a:t>
                      </a:r>
                      <a:endParaRPr sz="2000" spc="-3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841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465" marR="317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2000" b="1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r>
                        <a:rPr sz="2000" b="1" spc="4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b="1" spc="-6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841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222250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endParaRPr sz="2000" spc="-15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841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8605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 gridSpan="5">
                  <a:txBody>
                    <a:bodyPr/>
                    <a:lstStyle/>
                    <a:p>
                      <a:pPr marL="207645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3505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0335">
                        <a:lnSpc>
                          <a:spcPct val="100000"/>
                        </a:lnSpc>
                      </a:pPr>
                      <a:endParaRPr sz="1700" spc="-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22250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8605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03505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0335">
                        <a:lnSpc>
                          <a:spcPct val="100000"/>
                        </a:lnSpc>
                      </a:pPr>
                      <a:endParaRPr sz="1700" spc="-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22250"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8605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065"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2711629" y="4075420"/>
            <a:ext cx="412571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spc="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12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Прямокутник 14"/>
          <p:cNvSpPr/>
          <p:nvPr/>
        </p:nvSpPr>
        <p:spPr>
          <a:xfrm>
            <a:off x="2711629" y="4495801"/>
            <a:ext cx="383937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spc="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28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6" name="Прямокутник 15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graphicFrame>
        <p:nvGraphicFramePr>
          <p:cNvPr id="17" name="Таблиця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680173"/>
              </p:ext>
            </p:extLst>
          </p:nvPr>
        </p:nvGraphicFramePr>
        <p:xfrm>
          <a:off x="8037829" y="4565524"/>
          <a:ext cx="381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3964081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12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5163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28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5593839"/>
                  </a:ext>
                </a:extLst>
              </a:tr>
            </a:tbl>
          </a:graphicData>
        </a:graphic>
      </p:graphicFrame>
      <p:sp>
        <p:nvSpPr>
          <p:cNvPr id="18" name="Прямокутник 17"/>
          <p:cNvSpPr/>
          <p:nvPr/>
        </p:nvSpPr>
        <p:spPr>
          <a:xfrm>
            <a:off x="8418829" y="4723798"/>
            <a:ext cx="3048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spc="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or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graphicFrame>
        <p:nvGraphicFramePr>
          <p:cNvPr id="20" name="Таблиця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44464"/>
              </p:ext>
            </p:extLst>
          </p:nvPr>
        </p:nvGraphicFramePr>
        <p:xfrm>
          <a:off x="8723629" y="4565524"/>
          <a:ext cx="381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3964081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6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5163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14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5593839"/>
                  </a:ext>
                </a:extLst>
              </a:tr>
            </a:tbl>
          </a:graphicData>
        </a:graphic>
      </p:graphicFrame>
      <p:sp>
        <p:nvSpPr>
          <p:cNvPr id="21" name="Прямокутник 20"/>
          <p:cNvSpPr/>
          <p:nvPr/>
        </p:nvSpPr>
        <p:spPr>
          <a:xfrm>
            <a:off x="9104629" y="4723798"/>
            <a:ext cx="3048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spc="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or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graphicFrame>
        <p:nvGraphicFramePr>
          <p:cNvPr id="22" name="Таблиця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718635"/>
              </p:ext>
            </p:extLst>
          </p:nvPr>
        </p:nvGraphicFramePr>
        <p:xfrm>
          <a:off x="9444977" y="4565524"/>
          <a:ext cx="381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3964081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3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5163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7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5593839"/>
                  </a:ext>
                </a:extLst>
              </a:tr>
            </a:tbl>
          </a:graphicData>
        </a:graphic>
      </p:graphicFrame>
      <p:sp>
        <p:nvSpPr>
          <p:cNvPr id="23" name="object 40"/>
          <p:cNvSpPr txBox="1"/>
          <p:nvPr/>
        </p:nvSpPr>
        <p:spPr>
          <a:xfrm>
            <a:off x="1828800" y="2855905"/>
            <a:ext cx="303029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Multiply numerators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4" name="object 40"/>
          <p:cNvSpPr txBox="1"/>
          <p:nvPr/>
        </p:nvSpPr>
        <p:spPr>
          <a:xfrm>
            <a:off x="1828800" y="3275145"/>
            <a:ext cx="303029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Multiply denominators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18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2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  <p:sp>
        <p:nvSpPr>
          <p:cNvPr id="27" name="Прямокутник 26"/>
          <p:cNvSpPr/>
          <p:nvPr/>
        </p:nvSpPr>
        <p:spPr>
          <a:xfrm>
            <a:off x="2057400" y="4139647"/>
            <a:ext cx="190500" cy="332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endParaRPr lang="en-US" sz="2000" dirty="0"/>
          </a:p>
        </p:txBody>
      </p:sp>
      <p:sp>
        <p:nvSpPr>
          <p:cNvPr id="28" name="Прямокутник 27"/>
          <p:cNvSpPr/>
          <p:nvPr/>
        </p:nvSpPr>
        <p:spPr>
          <a:xfrm>
            <a:off x="2057400" y="4495801"/>
            <a:ext cx="190500" cy="332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endParaRPr 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239929" y="3640683"/>
            <a:ext cx="1562100" cy="1562087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193080" y="6409056"/>
            <a:ext cx="1805939" cy="252729"/>
            <a:chOff x="5193080" y="6409056"/>
            <a:chExt cx="1805939" cy="252729"/>
          </a:xfrm>
        </p:grpSpPr>
        <p:sp>
          <p:nvSpPr>
            <p:cNvPr id="21" name="object 21"/>
            <p:cNvSpPr/>
            <p:nvPr/>
          </p:nvSpPr>
          <p:spPr>
            <a:xfrm>
              <a:off x="5199430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30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25" name="object 25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9" name="object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152341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spc="-50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30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r>
                        <a:rPr sz="2000" spc="-1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x</a:t>
                      </a:r>
                      <a:r>
                        <a:rPr sz="2000" spc="-1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r>
                        <a:rPr sz="2000" spc="-1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x</a:t>
                      </a:r>
                      <a:r>
                        <a:rPr sz="2000" spc="-1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20</a:t>
                      </a:r>
                      <a:r>
                        <a:rPr sz="2000" spc="-1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431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0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  <p:sp>
        <p:nvSpPr>
          <p:cNvPr id="31" name="Прямокутник 30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32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1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58"/>
            <a:ext cx="1805939" cy="252729"/>
            <a:chOff x="5193080" y="6409058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974051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61290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10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35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  <a:tabLst>
                          <a:tab pos="1436370" algn="l"/>
                        </a:tabLst>
                      </a:pPr>
                      <a:r>
                        <a:rPr sz="2000" u="sng" dirty="0">
                          <a:solidFill>
                            <a:srgbClr val="1A1A1A"/>
                          </a:solidFill>
                          <a:uFill>
                            <a:solidFill>
                              <a:srgbClr val="191919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	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= 100 x 14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494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8" name="object 8"/>
          <p:cNvGrpSpPr/>
          <p:nvPr/>
        </p:nvGrpSpPr>
        <p:grpSpPr>
          <a:xfrm>
            <a:off x="10585780" y="4767313"/>
            <a:ext cx="488315" cy="478790"/>
            <a:chOff x="10585780" y="4767313"/>
            <a:chExt cx="488315" cy="478790"/>
          </a:xfrm>
        </p:grpSpPr>
        <p:sp>
          <p:nvSpPr>
            <p:cNvPr id="9" name="object 9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7"/>
                  </a:lnTo>
                  <a:lnTo>
                    <a:pt x="470793" y="431966"/>
                  </a:lnTo>
                  <a:lnTo>
                    <a:pt x="475145" y="410413"/>
                  </a:lnTo>
                  <a:lnTo>
                    <a:pt x="475145" y="55371"/>
                  </a:lnTo>
                  <a:lnTo>
                    <a:pt x="470793" y="33818"/>
                  </a:lnTo>
                  <a:lnTo>
                    <a:pt x="458925" y="16217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7"/>
                  </a:lnTo>
                  <a:lnTo>
                    <a:pt x="470793" y="33818"/>
                  </a:lnTo>
                  <a:lnTo>
                    <a:pt x="475145" y="55371"/>
                  </a:lnTo>
                  <a:lnTo>
                    <a:pt x="475145" y="410413"/>
                  </a:lnTo>
                  <a:lnTo>
                    <a:pt x="470793" y="431966"/>
                  </a:lnTo>
                  <a:lnTo>
                    <a:pt x="458925" y="449567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Прямокутник 11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3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19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4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179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16300"/>
              <a:ext cx="4906429" cy="34417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54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4900"/>
              <a:ext cx="1562087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6100"/>
              <a:ext cx="783167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1993900"/>
              <a:ext cx="1562087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76900"/>
              <a:ext cx="1464729" cy="11811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9500"/>
              <a:ext cx="2222500" cy="19685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84200"/>
              <a:ext cx="1426629" cy="2222500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20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79" y="0"/>
                  </a:moveTo>
                  <a:lnTo>
                    <a:pt x="2438" y="0"/>
                  </a:ln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0" y="148738"/>
                  </a:lnTo>
                  <a:lnTo>
                    <a:pt x="17191" y="195062"/>
                  </a:lnTo>
                  <a:lnTo>
                    <a:pt x="30163" y="240024"/>
                  </a:lnTo>
                  <a:lnTo>
                    <a:pt x="46505" y="283478"/>
                  </a:lnTo>
                  <a:lnTo>
                    <a:pt x="66068" y="325275"/>
                  </a:lnTo>
                  <a:lnTo>
                    <a:pt x="88701" y="365267"/>
                  </a:lnTo>
                  <a:lnTo>
                    <a:pt x="114255" y="403306"/>
                  </a:lnTo>
                  <a:lnTo>
                    <a:pt x="142579" y="439244"/>
                  </a:lnTo>
                  <a:lnTo>
                    <a:pt x="173524" y="472933"/>
                  </a:lnTo>
                  <a:lnTo>
                    <a:pt x="206940" y="504224"/>
                  </a:lnTo>
                  <a:lnTo>
                    <a:pt x="242676" y="532970"/>
                  </a:lnTo>
                  <a:lnTo>
                    <a:pt x="280583" y="559023"/>
                  </a:lnTo>
                  <a:lnTo>
                    <a:pt x="320511" y="582234"/>
                  </a:lnTo>
                  <a:lnTo>
                    <a:pt x="362309" y="602455"/>
                  </a:lnTo>
                  <a:lnTo>
                    <a:pt x="405828" y="619538"/>
                  </a:lnTo>
                  <a:lnTo>
                    <a:pt x="450918" y="633336"/>
                  </a:lnTo>
                  <a:lnTo>
                    <a:pt x="497429" y="643699"/>
                  </a:lnTo>
                  <a:lnTo>
                    <a:pt x="543979" y="650306"/>
                  </a:lnTo>
                  <a:lnTo>
                    <a:pt x="54397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20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38" y="0"/>
                  </a:move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0" y="148738"/>
                  </a:lnTo>
                  <a:lnTo>
                    <a:pt x="17191" y="195062"/>
                  </a:lnTo>
                  <a:lnTo>
                    <a:pt x="30163" y="240024"/>
                  </a:lnTo>
                  <a:lnTo>
                    <a:pt x="46505" y="283478"/>
                  </a:lnTo>
                  <a:lnTo>
                    <a:pt x="66068" y="325275"/>
                  </a:lnTo>
                  <a:lnTo>
                    <a:pt x="88701" y="365267"/>
                  </a:lnTo>
                  <a:lnTo>
                    <a:pt x="114255" y="403306"/>
                  </a:lnTo>
                  <a:lnTo>
                    <a:pt x="142579" y="439244"/>
                  </a:lnTo>
                  <a:lnTo>
                    <a:pt x="173524" y="472933"/>
                  </a:lnTo>
                  <a:lnTo>
                    <a:pt x="206940" y="504224"/>
                  </a:lnTo>
                  <a:lnTo>
                    <a:pt x="242676" y="532970"/>
                  </a:lnTo>
                  <a:lnTo>
                    <a:pt x="280583" y="559023"/>
                  </a:lnTo>
                  <a:lnTo>
                    <a:pt x="320511" y="582234"/>
                  </a:lnTo>
                  <a:lnTo>
                    <a:pt x="362309" y="602455"/>
                  </a:lnTo>
                  <a:lnTo>
                    <a:pt x="405828" y="619538"/>
                  </a:lnTo>
                  <a:lnTo>
                    <a:pt x="450918" y="633336"/>
                  </a:lnTo>
                  <a:lnTo>
                    <a:pt x="497429" y="643699"/>
                  </a:lnTo>
                  <a:lnTo>
                    <a:pt x="543979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852741" y="1078738"/>
            <a:ext cx="10528935" cy="5583555"/>
            <a:chOff x="852741" y="1078738"/>
            <a:chExt cx="10528935" cy="5583555"/>
          </a:xfrm>
        </p:grpSpPr>
        <p:sp>
          <p:nvSpPr>
            <p:cNvPr id="21" name="object 21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859091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18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18" y="4687824"/>
                  </a:lnTo>
                  <a:lnTo>
                    <a:pt x="590918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59091" y="1085088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18" y="0"/>
                  </a:lnTo>
                  <a:lnTo>
                    <a:pt x="590918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92"/>
                  </a:lnTo>
                  <a:lnTo>
                    <a:pt x="590918" y="1313992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23" y="0"/>
                  </a:lnTo>
                  <a:lnTo>
                    <a:pt x="1090523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450009" y="2407412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37" y="420687"/>
                  </a:moveTo>
                  <a:lnTo>
                    <a:pt x="1682749" y="420687"/>
                  </a:lnTo>
                  <a:lnTo>
                    <a:pt x="1682749" y="0"/>
                  </a:lnTo>
                  <a:lnTo>
                    <a:pt x="2103437" y="0"/>
                  </a:lnTo>
                  <a:lnTo>
                    <a:pt x="2103437" y="420687"/>
                  </a:lnTo>
                  <a:close/>
                </a:path>
                <a:path w="8834755" h="3365500">
                  <a:moveTo>
                    <a:pt x="2524124" y="420687"/>
                  </a:moveTo>
                  <a:lnTo>
                    <a:pt x="2103437" y="420687"/>
                  </a:lnTo>
                  <a:lnTo>
                    <a:pt x="2103437" y="0"/>
                  </a:lnTo>
                  <a:lnTo>
                    <a:pt x="2524124" y="0"/>
                  </a:lnTo>
                  <a:lnTo>
                    <a:pt x="2524124" y="420687"/>
                  </a:lnTo>
                  <a:close/>
                </a:path>
                <a:path w="8834755" h="3365500">
                  <a:moveTo>
                    <a:pt x="2944812" y="420687"/>
                  </a:moveTo>
                  <a:lnTo>
                    <a:pt x="2524124" y="420687"/>
                  </a:lnTo>
                  <a:lnTo>
                    <a:pt x="2524124" y="0"/>
                  </a:lnTo>
                  <a:lnTo>
                    <a:pt x="2944812" y="0"/>
                  </a:lnTo>
                  <a:lnTo>
                    <a:pt x="2944812" y="420687"/>
                  </a:lnTo>
                  <a:close/>
                </a:path>
                <a:path w="8834755" h="3365500">
                  <a:moveTo>
                    <a:pt x="3365500" y="420687"/>
                  </a:moveTo>
                  <a:lnTo>
                    <a:pt x="2944812" y="420687"/>
                  </a:lnTo>
                  <a:lnTo>
                    <a:pt x="2944812" y="0"/>
                  </a:lnTo>
                  <a:lnTo>
                    <a:pt x="3365500" y="0"/>
                  </a:lnTo>
                  <a:lnTo>
                    <a:pt x="3365500" y="420687"/>
                  </a:lnTo>
                  <a:close/>
                </a:path>
                <a:path w="8834755" h="3365500">
                  <a:moveTo>
                    <a:pt x="3786187" y="420687"/>
                  </a:moveTo>
                  <a:lnTo>
                    <a:pt x="3365500" y="420687"/>
                  </a:lnTo>
                  <a:lnTo>
                    <a:pt x="3365500" y="0"/>
                  </a:lnTo>
                  <a:lnTo>
                    <a:pt x="3786187" y="0"/>
                  </a:lnTo>
                  <a:lnTo>
                    <a:pt x="3786187" y="420687"/>
                  </a:lnTo>
                  <a:close/>
                </a:path>
                <a:path w="8834755" h="3365500">
                  <a:moveTo>
                    <a:pt x="4206875" y="420687"/>
                  </a:moveTo>
                  <a:lnTo>
                    <a:pt x="3786187" y="420687"/>
                  </a:lnTo>
                  <a:lnTo>
                    <a:pt x="3786187" y="0"/>
                  </a:lnTo>
                  <a:lnTo>
                    <a:pt x="4206875" y="0"/>
                  </a:lnTo>
                  <a:lnTo>
                    <a:pt x="4206875" y="420687"/>
                  </a:lnTo>
                  <a:close/>
                </a:path>
                <a:path w="8834755" h="3365500">
                  <a:moveTo>
                    <a:pt x="4627562" y="420687"/>
                  </a:moveTo>
                  <a:lnTo>
                    <a:pt x="4206875" y="420687"/>
                  </a:lnTo>
                  <a:lnTo>
                    <a:pt x="4206875" y="0"/>
                  </a:lnTo>
                  <a:lnTo>
                    <a:pt x="4627562" y="0"/>
                  </a:lnTo>
                  <a:lnTo>
                    <a:pt x="4627562" y="420687"/>
                  </a:lnTo>
                  <a:close/>
                </a:path>
                <a:path w="8834755" h="3365500">
                  <a:moveTo>
                    <a:pt x="5048250" y="420687"/>
                  </a:moveTo>
                  <a:lnTo>
                    <a:pt x="4627562" y="420687"/>
                  </a:lnTo>
                  <a:lnTo>
                    <a:pt x="4627562" y="0"/>
                  </a:lnTo>
                  <a:lnTo>
                    <a:pt x="5048250" y="0"/>
                  </a:lnTo>
                  <a:lnTo>
                    <a:pt x="5048250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37" y="841375"/>
                  </a:moveTo>
                  <a:lnTo>
                    <a:pt x="1682749" y="841375"/>
                  </a:lnTo>
                  <a:lnTo>
                    <a:pt x="1682749" y="420687"/>
                  </a:lnTo>
                  <a:lnTo>
                    <a:pt x="2103437" y="420687"/>
                  </a:lnTo>
                  <a:lnTo>
                    <a:pt x="2103437" y="841375"/>
                  </a:lnTo>
                  <a:close/>
                </a:path>
                <a:path w="8834755" h="3365500">
                  <a:moveTo>
                    <a:pt x="2524124" y="841375"/>
                  </a:moveTo>
                  <a:lnTo>
                    <a:pt x="2103437" y="841375"/>
                  </a:lnTo>
                  <a:lnTo>
                    <a:pt x="2103437" y="420687"/>
                  </a:lnTo>
                  <a:lnTo>
                    <a:pt x="2524124" y="420687"/>
                  </a:lnTo>
                  <a:lnTo>
                    <a:pt x="2524124" y="841375"/>
                  </a:lnTo>
                  <a:close/>
                </a:path>
                <a:path w="8834755" h="3365500">
                  <a:moveTo>
                    <a:pt x="2944812" y="841375"/>
                  </a:moveTo>
                  <a:lnTo>
                    <a:pt x="2524124" y="841375"/>
                  </a:lnTo>
                  <a:lnTo>
                    <a:pt x="2524124" y="420687"/>
                  </a:lnTo>
                  <a:lnTo>
                    <a:pt x="2944812" y="420687"/>
                  </a:lnTo>
                  <a:lnTo>
                    <a:pt x="2944812" y="841375"/>
                  </a:lnTo>
                  <a:close/>
                </a:path>
                <a:path w="8834755" h="3365500">
                  <a:moveTo>
                    <a:pt x="3365500" y="841375"/>
                  </a:moveTo>
                  <a:lnTo>
                    <a:pt x="2944812" y="841375"/>
                  </a:lnTo>
                  <a:lnTo>
                    <a:pt x="2944812" y="420687"/>
                  </a:lnTo>
                  <a:lnTo>
                    <a:pt x="3365500" y="420687"/>
                  </a:lnTo>
                  <a:lnTo>
                    <a:pt x="3365500" y="841375"/>
                  </a:lnTo>
                  <a:close/>
                </a:path>
                <a:path w="8834755" h="3365500">
                  <a:moveTo>
                    <a:pt x="3786187" y="841375"/>
                  </a:moveTo>
                  <a:lnTo>
                    <a:pt x="3365500" y="841375"/>
                  </a:lnTo>
                  <a:lnTo>
                    <a:pt x="3365500" y="420687"/>
                  </a:lnTo>
                  <a:lnTo>
                    <a:pt x="3786187" y="420687"/>
                  </a:lnTo>
                  <a:lnTo>
                    <a:pt x="3786187" y="841375"/>
                  </a:lnTo>
                  <a:close/>
                </a:path>
                <a:path w="8834755" h="3365500">
                  <a:moveTo>
                    <a:pt x="4206875" y="841375"/>
                  </a:moveTo>
                  <a:lnTo>
                    <a:pt x="3786187" y="841375"/>
                  </a:lnTo>
                  <a:lnTo>
                    <a:pt x="3786187" y="420687"/>
                  </a:lnTo>
                  <a:lnTo>
                    <a:pt x="4206875" y="420687"/>
                  </a:lnTo>
                  <a:lnTo>
                    <a:pt x="4206875" y="841375"/>
                  </a:lnTo>
                  <a:close/>
                </a:path>
                <a:path w="8834755" h="3365500">
                  <a:moveTo>
                    <a:pt x="4627562" y="841375"/>
                  </a:moveTo>
                  <a:lnTo>
                    <a:pt x="4206875" y="841375"/>
                  </a:lnTo>
                  <a:lnTo>
                    <a:pt x="4206875" y="420687"/>
                  </a:lnTo>
                  <a:lnTo>
                    <a:pt x="4627562" y="420687"/>
                  </a:lnTo>
                  <a:lnTo>
                    <a:pt x="4627562" y="841375"/>
                  </a:lnTo>
                  <a:close/>
                </a:path>
                <a:path w="8834755" h="3365500">
                  <a:moveTo>
                    <a:pt x="5048250" y="841375"/>
                  </a:moveTo>
                  <a:lnTo>
                    <a:pt x="4627562" y="841375"/>
                  </a:lnTo>
                  <a:lnTo>
                    <a:pt x="4627562" y="420687"/>
                  </a:lnTo>
                  <a:lnTo>
                    <a:pt x="5048250" y="420687"/>
                  </a:lnTo>
                  <a:lnTo>
                    <a:pt x="5048250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37" y="1262062"/>
                  </a:moveTo>
                  <a:lnTo>
                    <a:pt x="1682749" y="1262062"/>
                  </a:lnTo>
                  <a:lnTo>
                    <a:pt x="1682749" y="841375"/>
                  </a:lnTo>
                  <a:lnTo>
                    <a:pt x="2103437" y="841375"/>
                  </a:lnTo>
                  <a:lnTo>
                    <a:pt x="2103437" y="1262062"/>
                  </a:lnTo>
                  <a:close/>
                </a:path>
                <a:path w="8834755" h="3365500">
                  <a:moveTo>
                    <a:pt x="2524124" y="1262062"/>
                  </a:moveTo>
                  <a:lnTo>
                    <a:pt x="2103437" y="1262062"/>
                  </a:lnTo>
                  <a:lnTo>
                    <a:pt x="2103437" y="841375"/>
                  </a:lnTo>
                  <a:lnTo>
                    <a:pt x="2524124" y="841375"/>
                  </a:lnTo>
                  <a:lnTo>
                    <a:pt x="2524124" y="1262062"/>
                  </a:lnTo>
                  <a:close/>
                </a:path>
                <a:path w="8834755" h="3365500">
                  <a:moveTo>
                    <a:pt x="2944812" y="1262062"/>
                  </a:moveTo>
                  <a:lnTo>
                    <a:pt x="2524124" y="1262062"/>
                  </a:lnTo>
                  <a:lnTo>
                    <a:pt x="2524124" y="841375"/>
                  </a:lnTo>
                  <a:lnTo>
                    <a:pt x="2944812" y="841375"/>
                  </a:lnTo>
                  <a:lnTo>
                    <a:pt x="2944812" y="1262062"/>
                  </a:lnTo>
                  <a:close/>
                </a:path>
                <a:path w="8834755" h="3365500">
                  <a:moveTo>
                    <a:pt x="3365500" y="1262062"/>
                  </a:moveTo>
                  <a:lnTo>
                    <a:pt x="2944812" y="1262062"/>
                  </a:lnTo>
                  <a:lnTo>
                    <a:pt x="2944812" y="841375"/>
                  </a:lnTo>
                  <a:lnTo>
                    <a:pt x="3365500" y="841375"/>
                  </a:lnTo>
                  <a:lnTo>
                    <a:pt x="3365500" y="1262062"/>
                  </a:lnTo>
                  <a:close/>
                </a:path>
                <a:path w="8834755" h="3365500">
                  <a:moveTo>
                    <a:pt x="3786187" y="1262062"/>
                  </a:moveTo>
                  <a:lnTo>
                    <a:pt x="3365500" y="1262062"/>
                  </a:lnTo>
                  <a:lnTo>
                    <a:pt x="3365500" y="841375"/>
                  </a:lnTo>
                  <a:lnTo>
                    <a:pt x="3786187" y="841375"/>
                  </a:lnTo>
                  <a:lnTo>
                    <a:pt x="3786187" y="1262062"/>
                  </a:lnTo>
                  <a:close/>
                </a:path>
                <a:path w="8834755" h="3365500">
                  <a:moveTo>
                    <a:pt x="4206875" y="1262062"/>
                  </a:moveTo>
                  <a:lnTo>
                    <a:pt x="3786187" y="1262062"/>
                  </a:lnTo>
                  <a:lnTo>
                    <a:pt x="3786187" y="841375"/>
                  </a:lnTo>
                  <a:lnTo>
                    <a:pt x="4206875" y="841375"/>
                  </a:lnTo>
                  <a:lnTo>
                    <a:pt x="4206875" y="1262062"/>
                  </a:lnTo>
                  <a:close/>
                </a:path>
                <a:path w="8834755" h="3365500">
                  <a:moveTo>
                    <a:pt x="4627562" y="1262062"/>
                  </a:moveTo>
                  <a:lnTo>
                    <a:pt x="4206875" y="1262062"/>
                  </a:lnTo>
                  <a:lnTo>
                    <a:pt x="4206875" y="841375"/>
                  </a:lnTo>
                  <a:lnTo>
                    <a:pt x="4627562" y="841375"/>
                  </a:lnTo>
                  <a:lnTo>
                    <a:pt x="4627562" y="1262062"/>
                  </a:lnTo>
                  <a:close/>
                </a:path>
                <a:path w="8834755" h="3365500">
                  <a:moveTo>
                    <a:pt x="5048250" y="1262062"/>
                  </a:moveTo>
                  <a:lnTo>
                    <a:pt x="4627562" y="1262062"/>
                  </a:lnTo>
                  <a:lnTo>
                    <a:pt x="4627562" y="841375"/>
                  </a:lnTo>
                  <a:lnTo>
                    <a:pt x="5048250" y="841375"/>
                  </a:lnTo>
                  <a:lnTo>
                    <a:pt x="5048250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50"/>
                  </a:moveTo>
                  <a:lnTo>
                    <a:pt x="0" y="1682750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50"/>
                  </a:lnTo>
                  <a:close/>
                </a:path>
                <a:path w="8834755" h="3365500">
                  <a:moveTo>
                    <a:pt x="841375" y="1682750"/>
                  </a:moveTo>
                  <a:lnTo>
                    <a:pt x="420687" y="1682750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50"/>
                  </a:lnTo>
                  <a:close/>
                </a:path>
                <a:path w="8834755" h="3365500">
                  <a:moveTo>
                    <a:pt x="1262062" y="1682750"/>
                  </a:moveTo>
                  <a:lnTo>
                    <a:pt x="841375" y="1682750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50"/>
                  </a:lnTo>
                  <a:close/>
                </a:path>
                <a:path w="8834755" h="3365500">
                  <a:moveTo>
                    <a:pt x="1682750" y="1682750"/>
                  </a:moveTo>
                  <a:lnTo>
                    <a:pt x="1262062" y="1682750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50"/>
                  </a:lnTo>
                  <a:close/>
                </a:path>
                <a:path w="8834755" h="3365500">
                  <a:moveTo>
                    <a:pt x="2103437" y="1682750"/>
                  </a:moveTo>
                  <a:lnTo>
                    <a:pt x="1682749" y="1682750"/>
                  </a:lnTo>
                  <a:lnTo>
                    <a:pt x="1682749" y="1262062"/>
                  </a:lnTo>
                  <a:lnTo>
                    <a:pt x="2103437" y="1262062"/>
                  </a:lnTo>
                  <a:lnTo>
                    <a:pt x="2103437" y="1682750"/>
                  </a:lnTo>
                  <a:close/>
                </a:path>
                <a:path w="8834755" h="3365500">
                  <a:moveTo>
                    <a:pt x="2524124" y="1682750"/>
                  </a:moveTo>
                  <a:lnTo>
                    <a:pt x="2103437" y="1682750"/>
                  </a:lnTo>
                  <a:lnTo>
                    <a:pt x="2103437" y="1262062"/>
                  </a:lnTo>
                  <a:lnTo>
                    <a:pt x="2524124" y="1262062"/>
                  </a:lnTo>
                  <a:lnTo>
                    <a:pt x="2524124" y="1682750"/>
                  </a:lnTo>
                  <a:close/>
                </a:path>
                <a:path w="8834755" h="3365500">
                  <a:moveTo>
                    <a:pt x="2944812" y="1682750"/>
                  </a:moveTo>
                  <a:lnTo>
                    <a:pt x="2524124" y="1682750"/>
                  </a:lnTo>
                  <a:lnTo>
                    <a:pt x="2524124" y="1262062"/>
                  </a:lnTo>
                  <a:lnTo>
                    <a:pt x="2944812" y="1262062"/>
                  </a:lnTo>
                  <a:lnTo>
                    <a:pt x="2944812" y="1682750"/>
                  </a:lnTo>
                  <a:close/>
                </a:path>
                <a:path w="8834755" h="3365500">
                  <a:moveTo>
                    <a:pt x="3365500" y="1682750"/>
                  </a:moveTo>
                  <a:lnTo>
                    <a:pt x="2944812" y="1682750"/>
                  </a:lnTo>
                  <a:lnTo>
                    <a:pt x="2944812" y="1262062"/>
                  </a:lnTo>
                  <a:lnTo>
                    <a:pt x="3365500" y="1262062"/>
                  </a:lnTo>
                  <a:lnTo>
                    <a:pt x="3365500" y="1682750"/>
                  </a:lnTo>
                  <a:close/>
                </a:path>
                <a:path w="8834755" h="3365500">
                  <a:moveTo>
                    <a:pt x="3786187" y="1682750"/>
                  </a:moveTo>
                  <a:lnTo>
                    <a:pt x="3365500" y="1682750"/>
                  </a:lnTo>
                  <a:lnTo>
                    <a:pt x="3365500" y="1262062"/>
                  </a:lnTo>
                  <a:lnTo>
                    <a:pt x="3786187" y="1262062"/>
                  </a:lnTo>
                  <a:lnTo>
                    <a:pt x="3786187" y="1682750"/>
                  </a:lnTo>
                  <a:close/>
                </a:path>
                <a:path w="8834755" h="3365500">
                  <a:moveTo>
                    <a:pt x="4206875" y="1682750"/>
                  </a:moveTo>
                  <a:lnTo>
                    <a:pt x="3786187" y="1682750"/>
                  </a:lnTo>
                  <a:lnTo>
                    <a:pt x="3786187" y="1262062"/>
                  </a:lnTo>
                  <a:lnTo>
                    <a:pt x="4206875" y="1262062"/>
                  </a:lnTo>
                  <a:lnTo>
                    <a:pt x="4206875" y="1682750"/>
                  </a:lnTo>
                  <a:close/>
                </a:path>
                <a:path w="8834755" h="3365500">
                  <a:moveTo>
                    <a:pt x="4627562" y="1682750"/>
                  </a:moveTo>
                  <a:lnTo>
                    <a:pt x="4206875" y="1682750"/>
                  </a:lnTo>
                  <a:lnTo>
                    <a:pt x="4206875" y="1262062"/>
                  </a:lnTo>
                  <a:lnTo>
                    <a:pt x="4627562" y="1262062"/>
                  </a:lnTo>
                  <a:lnTo>
                    <a:pt x="4627562" y="1682750"/>
                  </a:lnTo>
                  <a:close/>
                </a:path>
                <a:path w="8834755" h="3365500">
                  <a:moveTo>
                    <a:pt x="5048250" y="1682750"/>
                  </a:moveTo>
                  <a:lnTo>
                    <a:pt x="4627562" y="1682750"/>
                  </a:lnTo>
                  <a:lnTo>
                    <a:pt x="4627562" y="1262062"/>
                  </a:lnTo>
                  <a:lnTo>
                    <a:pt x="5048250" y="1262062"/>
                  </a:lnTo>
                  <a:lnTo>
                    <a:pt x="5048250" y="1682750"/>
                  </a:lnTo>
                  <a:close/>
                </a:path>
                <a:path w="8834755" h="3365500">
                  <a:moveTo>
                    <a:pt x="5468937" y="1682750"/>
                  </a:moveTo>
                  <a:lnTo>
                    <a:pt x="5048250" y="1682750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50"/>
                  </a:lnTo>
                  <a:close/>
                </a:path>
                <a:path w="8834755" h="3365500">
                  <a:moveTo>
                    <a:pt x="5889625" y="1682750"/>
                  </a:moveTo>
                  <a:lnTo>
                    <a:pt x="5468937" y="1682750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50"/>
                  </a:lnTo>
                  <a:close/>
                </a:path>
                <a:path w="8834755" h="3365500">
                  <a:moveTo>
                    <a:pt x="6310312" y="1682750"/>
                  </a:moveTo>
                  <a:lnTo>
                    <a:pt x="5889625" y="1682750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50"/>
                  </a:lnTo>
                  <a:close/>
                </a:path>
                <a:path w="8834755" h="3365500">
                  <a:moveTo>
                    <a:pt x="6731000" y="1682750"/>
                  </a:moveTo>
                  <a:lnTo>
                    <a:pt x="6310312" y="1682750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50"/>
                  </a:lnTo>
                  <a:close/>
                </a:path>
                <a:path w="8834755" h="3365500">
                  <a:moveTo>
                    <a:pt x="7151687" y="1682750"/>
                  </a:moveTo>
                  <a:lnTo>
                    <a:pt x="6731000" y="1682750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50"/>
                  </a:lnTo>
                  <a:close/>
                </a:path>
                <a:path w="8834755" h="3365500">
                  <a:moveTo>
                    <a:pt x="7572375" y="1682750"/>
                  </a:moveTo>
                  <a:lnTo>
                    <a:pt x="7151687" y="1682750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50"/>
                  </a:lnTo>
                  <a:close/>
                </a:path>
                <a:path w="8834755" h="3365500">
                  <a:moveTo>
                    <a:pt x="7993062" y="1682750"/>
                  </a:moveTo>
                  <a:lnTo>
                    <a:pt x="7572375" y="1682750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50"/>
                  </a:lnTo>
                  <a:close/>
                </a:path>
                <a:path w="8834755" h="3365500">
                  <a:moveTo>
                    <a:pt x="8413750" y="1682750"/>
                  </a:moveTo>
                  <a:lnTo>
                    <a:pt x="7993062" y="1682750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50"/>
                  </a:lnTo>
                  <a:close/>
                </a:path>
                <a:path w="8834755" h="3365500">
                  <a:moveTo>
                    <a:pt x="8834437" y="1682750"/>
                  </a:moveTo>
                  <a:lnTo>
                    <a:pt x="8413750" y="1682750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50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50"/>
                  </a:lnTo>
                  <a:lnTo>
                    <a:pt x="420687" y="1682750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50"/>
                  </a:lnTo>
                  <a:lnTo>
                    <a:pt x="841375" y="1682750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50"/>
                  </a:lnTo>
                  <a:lnTo>
                    <a:pt x="1262062" y="1682750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50"/>
                  </a:lnTo>
                  <a:lnTo>
                    <a:pt x="1682750" y="1682750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37" y="2103437"/>
                  </a:moveTo>
                  <a:lnTo>
                    <a:pt x="1682749" y="2103437"/>
                  </a:lnTo>
                  <a:lnTo>
                    <a:pt x="1682749" y="1682750"/>
                  </a:lnTo>
                  <a:lnTo>
                    <a:pt x="2103437" y="1682750"/>
                  </a:lnTo>
                  <a:lnTo>
                    <a:pt x="2103437" y="2103437"/>
                  </a:lnTo>
                  <a:close/>
                </a:path>
                <a:path w="8834755" h="3365500">
                  <a:moveTo>
                    <a:pt x="2524124" y="2103437"/>
                  </a:moveTo>
                  <a:lnTo>
                    <a:pt x="2103437" y="2103437"/>
                  </a:lnTo>
                  <a:lnTo>
                    <a:pt x="2103437" y="1682750"/>
                  </a:lnTo>
                  <a:lnTo>
                    <a:pt x="2524124" y="1682750"/>
                  </a:lnTo>
                  <a:lnTo>
                    <a:pt x="2524124" y="2103437"/>
                  </a:lnTo>
                  <a:close/>
                </a:path>
                <a:path w="8834755" h="3365500">
                  <a:moveTo>
                    <a:pt x="2944812" y="2103437"/>
                  </a:moveTo>
                  <a:lnTo>
                    <a:pt x="2524124" y="2103437"/>
                  </a:lnTo>
                  <a:lnTo>
                    <a:pt x="2524124" y="1682750"/>
                  </a:lnTo>
                  <a:lnTo>
                    <a:pt x="2944812" y="1682750"/>
                  </a:lnTo>
                  <a:lnTo>
                    <a:pt x="2944812" y="2103437"/>
                  </a:lnTo>
                  <a:close/>
                </a:path>
                <a:path w="8834755" h="3365500">
                  <a:moveTo>
                    <a:pt x="3365500" y="2103437"/>
                  </a:moveTo>
                  <a:lnTo>
                    <a:pt x="2944812" y="2103437"/>
                  </a:lnTo>
                  <a:lnTo>
                    <a:pt x="2944812" y="1682750"/>
                  </a:lnTo>
                  <a:lnTo>
                    <a:pt x="3365500" y="1682750"/>
                  </a:lnTo>
                  <a:lnTo>
                    <a:pt x="3365500" y="2103437"/>
                  </a:lnTo>
                  <a:close/>
                </a:path>
                <a:path w="8834755" h="3365500">
                  <a:moveTo>
                    <a:pt x="3786187" y="2103437"/>
                  </a:moveTo>
                  <a:lnTo>
                    <a:pt x="3365500" y="2103437"/>
                  </a:lnTo>
                  <a:lnTo>
                    <a:pt x="3365500" y="1682750"/>
                  </a:lnTo>
                  <a:lnTo>
                    <a:pt x="3786187" y="1682750"/>
                  </a:lnTo>
                  <a:lnTo>
                    <a:pt x="3786187" y="2103437"/>
                  </a:lnTo>
                  <a:close/>
                </a:path>
                <a:path w="8834755" h="3365500">
                  <a:moveTo>
                    <a:pt x="4206875" y="2103437"/>
                  </a:moveTo>
                  <a:lnTo>
                    <a:pt x="3786187" y="2103437"/>
                  </a:lnTo>
                  <a:lnTo>
                    <a:pt x="3786187" y="1682750"/>
                  </a:lnTo>
                  <a:lnTo>
                    <a:pt x="4206875" y="1682750"/>
                  </a:lnTo>
                  <a:lnTo>
                    <a:pt x="4206875" y="2103437"/>
                  </a:lnTo>
                  <a:close/>
                </a:path>
                <a:path w="8834755" h="3365500">
                  <a:moveTo>
                    <a:pt x="4627562" y="2103437"/>
                  </a:moveTo>
                  <a:lnTo>
                    <a:pt x="4206875" y="2103437"/>
                  </a:lnTo>
                  <a:lnTo>
                    <a:pt x="4206875" y="1682750"/>
                  </a:lnTo>
                  <a:lnTo>
                    <a:pt x="4627562" y="1682750"/>
                  </a:lnTo>
                  <a:lnTo>
                    <a:pt x="4627562" y="2103437"/>
                  </a:lnTo>
                  <a:close/>
                </a:path>
                <a:path w="8834755" h="3365500">
                  <a:moveTo>
                    <a:pt x="5048250" y="2103437"/>
                  </a:moveTo>
                  <a:lnTo>
                    <a:pt x="4627562" y="2103437"/>
                  </a:lnTo>
                  <a:lnTo>
                    <a:pt x="4627562" y="1682750"/>
                  </a:lnTo>
                  <a:lnTo>
                    <a:pt x="5048250" y="1682750"/>
                  </a:lnTo>
                  <a:lnTo>
                    <a:pt x="5048250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50"/>
                  </a:lnTo>
                  <a:lnTo>
                    <a:pt x="5468937" y="1682750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50"/>
                  </a:lnTo>
                  <a:lnTo>
                    <a:pt x="5889625" y="1682750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50"/>
                  </a:lnTo>
                  <a:lnTo>
                    <a:pt x="6310312" y="1682750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50"/>
                  </a:lnTo>
                  <a:lnTo>
                    <a:pt x="6731000" y="1682750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50"/>
                  </a:lnTo>
                  <a:lnTo>
                    <a:pt x="7151687" y="1682750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50"/>
                  </a:lnTo>
                  <a:lnTo>
                    <a:pt x="7572375" y="1682750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50"/>
                  </a:lnTo>
                  <a:lnTo>
                    <a:pt x="7993062" y="1682750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50"/>
                  </a:lnTo>
                  <a:lnTo>
                    <a:pt x="8413750" y="1682750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50"/>
                  </a:lnTo>
                  <a:lnTo>
                    <a:pt x="8834437" y="1682750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5"/>
                  </a:moveTo>
                  <a:lnTo>
                    <a:pt x="0" y="2524125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5"/>
                  </a:lnTo>
                  <a:close/>
                </a:path>
                <a:path w="8834755" h="3365500">
                  <a:moveTo>
                    <a:pt x="841375" y="2524125"/>
                  </a:moveTo>
                  <a:lnTo>
                    <a:pt x="420687" y="2524125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5"/>
                  </a:lnTo>
                  <a:close/>
                </a:path>
                <a:path w="8834755" h="3365500">
                  <a:moveTo>
                    <a:pt x="1262062" y="2524125"/>
                  </a:moveTo>
                  <a:lnTo>
                    <a:pt x="841375" y="2524125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5"/>
                  </a:lnTo>
                  <a:close/>
                </a:path>
                <a:path w="8834755" h="3365500">
                  <a:moveTo>
                    <a:pt x="1682750" y="2524125"/>
                  </a:moveTo>
                  <a:lnTo>
                    <a:pt x="1262062" y="2524125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5"/>
                  </a:lnTo>
                  <a:close/>
                </a:path>
                <a:path w="8834755" h="3365500">
                  <a:moveTo>
                    <a:pt x="2103437" y="2524125"/>
                  </a:moveTo>
                  <a:lnTo>
                    <a:pt x="1682749" y="2524125"/>
                  </a:lnTo>
                  <a:lnTo>
                    <a:pt x="1682749" y="2103437"/>
                  </a:lnTo>
                  <a:lnTo>
                    <a:pt x="2103437" y="2103437"/>
                  </a:lnTo>
                  <a:lnTo>
                    <a:pt x="2103437" y="2524125"/>
                  </a:lnTo>
                  <a:close/>
                </a:path>
                <a:path w="8834755" h="3365500">
                  <a:moveTo>
                    <a:pt x="2524124" y="2524125"/>
                  </a:moveTo>
                  <a:lnTo>
                    <a:pt x="2103437" y="2524125"/>
                  </a:lnTo>
                  <a:lnTo>
                    <a:pt x="2103437" y="2103437"/>
                  </a:lnTo>
                  <a:lnTo>
                    <a:pt x="2524124" y="2103437"/>
                  </a:lnTo>
                  <a:lnTo>
                    <a:pt x="2524124" y="2524125"/>
                  </a:lnTo>
                  <a:close/>
                </a:path>
                <a:path w="8834755" h="3365500">
                  <a:moveTo>
                    <a:pt x="2944812" y="2524125"/>
                  </a:moveTo>
                  <a:lnTo>
                    <a:pt x="2524124" y="2524125"/>
                  </a:lnTo>
                  <a:lnTo>
                    <a:pt x="2524124" y="2103437"/>
                  </a:lnTo>
                  <a:lnTo>
                    <a:pt x="2944812" y="2103437"/>
                  </a:lnTo>
                  <a:lnTo>
                    <a:pt x="2944812" y="2524125"/>
                  </a:lnTo>
                  <a:close/>
                </a:path>
                <a:path w="8834755" h="3365500">
                  <a:moveTo>
                    <a:pt x="3365500" y="2524125"/>
                  </a:moveTo>
                  <a:lnTo>
                    <a:pt x="2944812" y="2524125"/>
                  </a:lnTo>
                  <a:lnTo>
                    <a:pt x="2944812" y="2103437"/>
                  </a:lnTo>
                  <a:lnTo>
                    <a:pt x="3365500" y="2103437"/>
                  </a:lnTo>
                  <a:lnTo>
                    <a:pt x="3365500" y="2524125"/>
                  </a:lnTo>
                  <a:close/>
                </a:path>
                <a:path w="8834755" h="3365500">
                  <a:moveTo>
                    <a:pt x="3786187" y="2524125"/>
                  </a:moveTo>
                  <a:lnTo>
                    <a:pt x="3365500" y="2524125"/>
                  </a:lnTo>
                  <a:lnTo>
                    <a:pt x="3365500" y="2103437"/>
                  </a:lnTo>
                  <a:lnTo>
                    <a:pt x="3786187" y="2103437"/>
                  </a:lnTo>
                  <a:lnTo>
                    <a:pt x="3786187" y="2524125"/>
                  </a:lnTo>
                  <a:close/>
                </a:path>
                <a:path w="8834755" h="3365500">
                  <a:moveTo>
                    <a:pt x="4206875" y="2524125"/>
                  </a:moveTo>
                  <a:lnTo>
                    <a:pt x="3786187" y="2524125"/>
                  </a:lnTo>
                  <a:lnTo>
                    <a:pt x="3786187" y="2103437"/>
                  </a:lnTo>
                  <a:lnTo>
                    <a:pt x="4206875" y="2103437"/>
                  </a:lnTo>
                  <a:lnTo>
                    <a:pt x="4206875" y="2524125"/>
                  </a:lnTo>
                  <a:close/>
                </a:path>
                <a:path w="8834755" h="3365500">
                  <a:moveTo>
                    <a:pt x="4627562" y="2524125"/>
                  </a:moveTo>
                  <a:lnTo>
                    <a:pt x="4206875" y="2524125"/>
                  </a:lnTo>
                  <a:lnTo>
                    <a:pt x="4206875" y="2103437"/>
                  </a:lnTo>
                  <a:lnTo>
                    <a:pt x="4627562" y="2103437"/>
                  </a:lnTo>
                  <a:lnTo>
                    <a:pt x="4627562" y="2524125"/>
                  </a:lnTo>
                  <a:close/>
                </a:path>
                <a:path w="8834755" h="3365500">
                  <a:moveTo>
                    <a:pt x="5048250" y="2524125"/>
                  </a:moveTo>
                  <a:lnTo>
                    <a:pt x="4627562" y="2524125"/>
                  </a:lnTo>
                  <a:lnTo>
                    <a:pt x="4627562" y="2103437"/>
                  </a:lnTo>
                  <a:lnTo>
                    <a:pt x="5048250" y="2103437"/>
                  </a:lnTo>
                  <a:lnTo>
                    <a:pt x="5048250" y="2524125"/>
                  </a:lnTo>
                  <a:close/>
                </a:path>
                <a:path w="8834755" h="3365500">
                  <a:moveTo>
                    <a:pt x="5468937" y="2524125"/>
                  </a:moveTo>
                  <a:lnTo>
                    <a:pt x="5048250" y="2524125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5"/>
                  </a:lnTo>
                  <a:close/>
                </a:path>
                <a:path w="8834755" h="3365500">
                  <a:moveTo>
                    <a:pt x="5889625" y="2524125"/>
                  </a:moveTo>
                  <a:lnTo>
                    <a:pt x="5468937" y="2524125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5"/>
                  </a:lnTo>
                  <a:close/>
                </a:path>
                <a:path w="8834755" h="3365500">
                  <a:moveTo>
                    <a:pt x="6310312" y="2524125"/>
                  </a:moveTo>
                  <a:lnTo>
                    <a:pt x="5889625" y="2524125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5"/>
                  </a:lnTo>
                  <a:close/>
                </a:path>
                <a:path w="8834755" h="3365500">
                  <a:moveTo>
                    <a:pt x="6731000" y="2524125"/>
                  </a:moveTo>
                  <a:lnTo>
                    <a:pt x="6310312" y="2524125"/>
                  </a:lnTo>
                  <a:lnTo>
                    <a:pt x="6310312" y="2103437"/>
                  </a:lnTo>
                  <a:lnTo>
                    <a:pt x="6731000" y="2103437"/>
                  </a:lnTo>
                  <a:lnTo>
                    <a:pt x="6731000" y="2524125"/>
                  </a:lnTo>
                  <a:close/>
                </a:path>
                <a:path w="8834755" h="3365500">
                  <a:moveTo>
                    <a:pt x="7151687" y="2524125"/>
                  </a:moveTo>
                  <a:lnTo>
                    <a:pt x="6731000" y="2524125"/>
                  </a:lnTo>
                  <a:lnTo>
                    <a:pt x="6731000" y="2103437"/>
                  </a:lnTo>
                  <a:lnTo>
                    <a:pt x="7151687" y="2103437"/>
                  </a:lnTo>
                  <a:lnTo>
                    <a:pt x="7151687" y="2524125"/>
                  </a:lnTo>
                  <a:close/>
                </a:path>
                <a:path w="8834755" h="3365500">
                  <a:moveTo>
                    <a:pt x="7572375" y="2524125"/>
                  </a:moveTo>
                  <a:lnTo>
                    <a:pt x="7151687" y="2524125"/>
                  </a:lnTo>
                  <a:lnTo>
                    <a:pt x="7151687" y="2103437"/>
                  </a:lnTo>
                  <a:lnTo>
                    <a:pt x="7572375" y="2103437"/>
                  </a:lnTo>
                  <a:lnTo>
                    <a:pt x="7572375" y="2524125"/>
                  </a:lnTo>
                  <a:close/>
                </a:path>
                <a:path w="8834755" h="3365500">
                  <a:moveTo>
                    <a:pt x="7993062" y="2524125"/>
                  </a:moveTo>
                  <a:lnTo>
                    <a:pt x="7572375" y="2524125"/>
                  </a:lnTo>
                  <a:lnTo>
                    <a:pt x="7572375" y="2103437"/>
                  </a:lnTo>
                  <a:lnTo>
                    <a:pt x="7993062" y="2103437"/>
                  </a:lnTo>
                  <a:lnTo>
                    <a:pt x="7993062" y="2524125"/>
                  </a:lnTo>
                  <a:close/>
                </a:path>
                <a:path w="8834755" h="3365500">
                  <a:moveTo>
                    <a:pt x="8413750" y="2524125"/>
                  </a:moveTo>
                  <a:lnTo>
                    <a:pt x="7993062" y="2524125"/>
                  </a:lnTo>
                  <a:lnTo>
                    <a:pt x="7993062" y="2103437"/>
                  </a:lnTo>
                  <a:lnTo>
                    <a:pt x="8413750" y="2103437"/>
                  </a:lnTo>
                  <a:lnTo>
                    <a:pt x="8413750" y="2524125"/>
                  </a:lnTo>
                  <a:close/>
                </a:path>
                <a:path w="8834755" h="3365500">
                  <a:moveTo>
                    <a:pt x="8834437" y="2524125"/>
                  </a:moveTo>
                  <a:lnTo>
                    <a:pt x="8413750" y="2524125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5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37" y="2944812"/>
                  </a:moveTo>
                  <a:lnTo>
                    <a:pt x="1682749" y="2944812"/>
                  </a:lnTo>
                  <a:lnTo>
                    <a:pt x="1682749" y="2524125"/>
                  </a:lnTo>
                  <a:lnTo>
                    <a:pt x="2103437" y="2524125"/>
                  </a:lnTo>
                  <a:lnTo>
                    <a:pt x="2103437" y="2944812"/>
                  </a:lnTo>
                  <a:close/>
                </a:path>
                <a:path w="8834755" h="3365500">
                  <a:moveTo>
                    <a:pt x="2524124" y="2944812"/>
                  </a:moveTo>
                  <a:lnTo>
                    <a:pt x="2103437" y="2944812"/>
                  </a:lnTo>
                  <a:lnTo>
                    <a:pt x="2103437" y="2524125"/>
                  </a:lnTo>
                  <a:lnTo>
                    <a:pt x="2524124" y="2524125"/>
                  </a:lnTo>
                  <a:lnTo>
                    <a:pt x="2524124" y="2944812"/>
                  </a:lnTo>
                  <a:close/>
                </a:path>
                <a:path w="8834755" h="3365500">
                  <a:moveTo>
                    <a:pt x="2944812" y="2944812"/>
                  </a:moveTo>
                  <a:lnTo>
                    <a:pt x="2524124" y="2944812"/>
                  </a:lnTo>
                  <a:lnTo>
                    <a:pt x="2524124" y="2524125"/>
                  </a:lnTo>
                  <a:lnTo>
                    <a:pt x="2944812" y="2524125"/>
                  </a:lnTo>
                  <a:lnTo>
                    <a:pt x="2944812" y="2944812"/>
                  </a:lnTo>
                  <a:close/>
                </a:path>
                <a:path w="8834755" h="3365500">
                  <a:moveTo>
                    <a:pt x="3365500" y="2944812"/>
                  </a:moveTo>
                  <a:lnTo>
                    <a:pt x="2944812" y="2944812"/>
                  </a:lnTo>
                  <a:lnTo>
                    <a:pt x="2944812" y="2524125"/>
                  </a:lnTo>
                  <a:lnTo>
                    <a:pt x="3365500" y="2524125"/>
                  </a:lnTo>
                  <a:lnTo>
                    <a:pt x="3365500" y="2944812"/>
                  </a:lnTo>
                  <a:close/>
                </a:path>
                <a:path w="8834755" h="3365500">
                  <a:moveTo>
                    <a:pt x="3786187" y="2944812"/>
                  </a:moveTo>
                  <a:lnTo>
                    <a:pt x="3365500" y="2944812"/>
                  </a:lnTo>
                  <a:lnTo>
                    <a:pt x="3365500" y="2524125"/>
                  </a:lnTo>
                  <a:lnTo>
                    <a:pt x="3786187" y="2524125"/>
                  </a:lnTo>
                  <a:lnTo>
                    <a:pt x="3786187" y="2944812"/>
                  </a:lnTo>
                  <a:close/>
                </a:path>
                <a:path w="8834755" h="3365500">
                  <a:moveTo>
                    <a:pt x="4206875" y="2944812"/>
                  </a:moveTo>
                  <a:lnTo>
                    <a:pt x="3786187" y="2944812"/>
                  </a:lnTo>
                  <a:lnTo>
                    <a:pt x="3786187" y="2524125"/>
                  </a:lnTo>
                  <a:lnTo>
                    <a:pt x="4206875" y="2524125"/>
                  </a:lnTo>
                  <a:lnTo>
                    <a:pt x="4206875" y="2944812"/>
                  </a:lnTo>
                  <a:close/>
                </a:path>
                <a:path w="8834755" h="3365500">
                  <a:moveTo>
                    <a:pt x="4627562" y="2944812"/>
                  </a:moveTo>
                  <a:lnTo>
                    <a:pt x="4206875" y="2944812"/>
                  </a:lnTo>
                  <a:lnTo>
                    <a:pt x="4206875" y="2524125"/>
                  </a:lnTo>
                  <a:lnTo>
                    <a:pt x="4627562" y="2524125"/>
                  </a:lnTo>
                  <a:lnTo>
                    <a:pt x="4627562" y="2944812"/>
                  </a:lnTo>
                  <a:close/>
                </a:path>
                <a:path w="8834755" h="3365500">
                  <a:moveTo>
                    <a:pt x="5048250" y="2944812"/>
                  </a:moveTo>
                  <a:lnTo>
                    <a:pt x="4627562" y="2944812"/>
                  </a:lnTo>
                  <a:lnTo>
                    <a:pt x="4627562" y="2524125"/>
                  </a:lnTo>
                  <a:lnTo>
                    <a:pt x="5048250" y="2524125"/>
                  </a:lnTo>
                  <a:lnTo>
                    <a:pt x="5048250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6731000" y="2944812"/>
                  </a:moveTo>
                  <a:lnTo>
                    <a:pt x="6310312" y="2944812"/>
                  </a:lnTo>
                  <a:lnTo>
                    <a:pt x="6310312" y="2524125"/>
                  </a:lnTo>
                  <a:lnTo>
                    <a:pt x="6731000" y="2524125"/>
                  </a:lnTo>
                  <a:lnTo>
                    <a:pt x="6731000" y="2944812"/>
                  </a:lnTo>
                  <a:close/>
                </a:path>
                <a:path w="8834755" h="3365500">
                  <a:moveTo>
                    <a:pt x="7151687" y="2944812"/>
                  </a:moveTo>
                  <a:lnTo>
                    <a:pt x="6731000" y="2944812"/>
                  </a:lnTo>
                  <a:lnTo>
                    <a:pt x="6731000" y="2524125"/>
                  </a:lnTo>
                  <a:lnTo>
                    <a:pt x="7151687" y="2524125"/>
                  </a:lnTo>
                  <a:lnTo>
                    <a:pt x="7151687" y="2944812"/>
                  </a:lnTo>
                  <a:close/>
                </a:path>
                <a:path w="8834755" h="3365500">
                  <a:moveTo>
                    <a:pt x="7572375" y="2944812"/>
                  </a:moveTo>
                  <a:lnTo>
                    <a:pt x="7151687" y="2944812"/>
                  </a:lnTo>
                  <a:lnTo>
                    <a:pt x="7151687" y="2524125"/>
                  </a:lnTo>
                  <a:lnTo>
                    <a:pt x="7572375" y="2524125"/>
                  </a:lnTo>
                  <a:lnTo>
                    <a:pt x="7572375" y="2944812"/>
                  </a:lnTo>
                  <a:close/>
                </a:path>
                <a:path w="8834755" h="3365500">
                  <a:moveTo>
                    <a:pt x="7993062" y="2944812"/>
                  </a:moveTo>
                  <a:lnTo>
                    <a:pt x="7572375" y="2944812"/>
                  </a:lnTo>
                  <a:lnTo>
                    <a:pt x="7572375" y="2524125"/>
                  </a:lnTo>
                  <a:lnTo>
                    <a:pt x="7993062" y="2524125"/>
                  </a:lnTo>
                  <a:lnTo>
                    <a:pt x="7993062" y="2944812"/>
                  </a:lnTo>
                  <a:close/>
                </a:path>
                <a:path w="8834755" h="3365500">
                  <a:moveTo>
                    <a:pt x="8413750" y="2944812"/>
                  </a:moveTo>
                  <a:lnTo>
                    <a:pt x="7993062" y="2944812"/>
                  </a:lnTo>
                  <a:lnTo>
                    <a:pt x="7993062" y="2524125"/>
                  </a:lnTo>
                  <a:lnTo>
                    <a:pt x="8413750" y="2524125"/>
                  </a:lnTo>
                  <a:lnTo>
                    <a:pt x="8413750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37" y="3365500"/>
                  </a:moveTo>
                  <a:lnTo>
                    <a:pt x="1682749" y="3365500"/>
                  </a:lnTo>
                  <a:lnTo>
                    <a:pt x="1682749" y="2944812"/>
                  </a:lnTo>
                  <a:lnTo>
                    <a:pt x="2103437" y="2944812"/>
                  </a:lnTo>
                  <a:lnTo>
                    <a:pt x="2103437" y="3365500"/>
                  </a:lnTo>
                  <a:close/>
                </a:path>
                <a:path w="8834755" h="3365500">
                  <a:moveTo>
                    <a:pt x="2524124" y="3365500"/>
                  </a:moveTo>
                  <a:lnTo>
                    <a:pt x="2103437" y="3365500"/>
                  </a:lnTo>
                  <a:lnTo>
                    <a:pt x="2103437" y="2944812"/>
                  </a:lnTo>
                  <a:lnTo>
                    <a:pt x="2524124" y="2944812"/>
                  </a:lnTo>
                  <a:lnTo>
                    <a:pt x="2524124" y="3365500"/>
                  </a:lnTo>
                  <a:close/>
                </a:path>
                <a:path w="8834755" h="3365500">
                  <a:moveTo>
                    <a:pt x="2944812" y="3365500"/>
                  </a:moveTo>
                  <a:lnTo>
                    <a:pt x="2524124" y="3365500"/>
                  </a:lnTo>
                  <a:lnTo>
                    <a:pt x="2524124" y="2944812"/>
                  </a:lnTo>
                  <a:lnTo>
                    <a:pt x="2944812" y="2944812"/>
                  </a:lnTo>
                  <a:lnTo>
                    <a:pt x="2944812" y="3365500"/>
                  </a:lnTo>
                  <a:close/>
                </a:path>
                <a:path w="8834755" h="3365500">
                  <a:moveTo>
                    <a:pt x="3365500" y="3365500"/>
                  </a:moveTo>
                  <a:lnTo>
                    <a:pt x="2944812" y="3365500"/>
                  </a:lnTo>
                  <a:lnTo>
                    <a:pt x="2944812" y="2944812"/>
                  </a:lnTo>
                  <a:lnTo>
                    <a:pt x="3365500" y="2944812"/>
                  </a:lnTo>
                  <a:lnTo>
                    <a:pt x="3365500" y="3365500"/>
                  </a:lnTo>
                  <a:close/>
                </a:path>
                <a:path w="8834755" h="3365500">
                  <a:moveTo>
                    <a:pt x="3786187" y="3365500"/>
                  </a:moveTo>
                  <a:lnTo>
                    <a:pt x="3365500" y="3365500"/>
                  </a:lnTo>
                  <a:lnTo>
                    <a:pt x="3365500" y="2944812"/>
                  </a:lnTo>
                  <a:lnTo>
                    <a:pt x="3786187" y="2944812"/>
                  </a:lnTo>
                  <a:lnTo>
                    <a:pt x="3786187" y="3365500"/>
                  </a:lnTo>
                  <a:close/>
                </a:path>
                <a:path w="8834755" h="3365500">
                  <a:moveTo>
                    <a:pt x="4206875" y="3365500"/>
                  </a:moveTo>
                  <a:lnTo>
                    <a:pt x="3786187" y="3365500"/>
                  </a:lnTo>
                  <a:lnTo>
                    <a:pt x="3786187" y="2944812"/>
                  </a:lnTo>
                  <a:lnTo>
                    <a:pt x="4206875" y="2944812"/>
                  </a:lnTo>
                  <a:lnTo>
                    <a:pt x="4206875" y="3365500"/>
                  </a:lnTo>
                  <a:close/>
                </a:path>
                <a:path w="8834755" h="3365500">
                  <a:moveTo>
                    <a:pt x="4627562" y="3365500"/>
                  </a:moveTo>
                  <a:lnTo>
                    <a:pt x="4206875" y="3365500"/>
                  </a:lnTo>
                  <a:lnTo>
                    <a:pt x="4206875" y="2944812"/>
                  </a:lnTo>
                  <a:lnTo>
                    <a:pt x="4627562" y="2944812"/>
                  </a:lnTo>
                  <a:lnTo>
                    <a:pt x="4627562" y="3365500"/>
                  </a:lnTo>
                  <a:close/>
                </a:path>
                <a:path w="8834755" h="3365500">
                  <a:moveTo>
                    <a:pt x="5048250" y="3365500"/>
                  </a:moveTo>
                  <a:lnTo>
                    <a:pt x="4627562" y="3365500"/>
                  </a:lnTo>
                  <a:lnTo>
                    <a:pt x="4627562" y="2944812"/>
                  </a:lnTo>
                  <a:lnTo>
                    <a:pt x="5048250" y="2944812"/>
                  </a:lnTo>
                  <a:lnTo>
                    <a:pt x="5048250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450009" y="2399080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10585792" y="4767313"/>
            <a:ext cx="488315" cy="478790"/>
            <a:chOff x="10585792" y="4767313"/>
            <a:chExt cx="488315" cy="478790"/>
          </a:xfrm>
        </p:grpSpPr>
        <p:sp>
          <p:nvSpPr>
            <p:cNvPr id="32" name="object 32"/>
            <p:cNvSpPr/>
            <p:nvPr/>
          </p:nvSpPr>
          <p:spPr>
            <a:xfrm>
              <a:off x="10592142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7"/>
                  </a:lnTo>
                  <a:lnTo>
                    <a:pt x="470793" y="431966"/>
                  </a:lnTo>
                  <a:lnTo>
                    <a:pt x="475145" y="410413"/>
                  </a:lnTo>
                  <a:lnTo>
                    <a:pt x="475145" y="55371"/>
                  </a:lnTo>
                  <a:lnTo>
                    <a:pt x="470793" y="33818"/>
                  </a:lnTo>
                  <a:lnTo>
                    <a:pt x="458925" y="16217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0592142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7"/>
                  </a:lnTo>
                  <a:lnTo>
                    <a:pt x="470793" y="33818"/>
                  </a:lnTo>
                  <a:lnTo>
                    <a:pt x="475145" y="55371"/>
                  </a:lnTo>
                  <a:lnTo>
                    <a:pt x="475145" y="410413"/>
                  </a:lnTo>
                  <a:lnTo>
                    <a:pt x="470793" y="431966"/>
                  </a:lnTo>
                  <a:lnTo>
                    <a:pt x="458925" y="449567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1008236" y="1540146"/>
            <a:ext cx="28130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8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861277" y="2697427"/>
            <a:ext cx="6444523" cy="914994"/>
          </a:xfrm>
          <a:prstGeom prst="rect">
            <a:avLst/>
          </a:prstGeom>
        </p:spPr>
        <p:txBody>
          <a:bodyPr vert="horz" wrap="square" lIns="0" tIns="1568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35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Multiplying means the number will be greater.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14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100 means my digits will move two places to the left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857997" y="1559447"/>
            <a:ext cx="22840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28065" algn="l"/>
              </a:tabLst>
            </a:pPr>
            <a:r>
              <a:rPr sz="2000" b="1" u="sng" spc="150" dirty="0">
                <a:solidFill>
                  <a:srgbClr val="68C5C4"/>
                </a:solidFill>
                <a:uFill>
                  <a:solidFill>
                    <a:srgbClr val="191919"/>
                  </a:solidFill>
                </a:uFill>
                <a:latin typeface="Grammarsaurus" pitchFamily="2" charset="0"/>
                <a:cs typeface="Arial"/>
              </a:rPr>
              <a:t>  </a:t>
            </a:r>
            <a:r>
              <a:rPr sz="2000" b="1" u="sng" spc="-10" dirty="0">
                <a:solidFill>
                  <a:srgbClr val="68C5C4"/>
                </a:solidFill>
                <a:uFill>
                  <a:solidFill>
                    <a:srgbClr val="191919"/>
                  </a:solidFill>
                </a:uFill>
                <a:latin typeface="Grammarsaurus" pitchFamily="2" charset="0"/>
                <a:cs typeface="Arial"/>
              </a:rPr>
              <a:t>1,400</a:t>
            </a:r>
            <a:r>
              <a:rPr sz="2000" b="1" u="sng" dirty="0">
                <a:solidFill>
                  <a:srgbClr val="68C5C4"/>
                </a:solidFill>
                <a:uFill>
                  <a:solidFill>
                    <a:srgbClr val="191919"/>
                  </a:solidFill>
                </a:uFill>
                <a:latin typeface="Grammarsaurus" pitchFamily="2" charset="0"/>
                <a:cs typeface="Arial"/>
              </a:rPr>
              <a:t>	</a:t>
            </a:r>
            <a:r>
              <a:rPr sz="2000" b="1" spc="-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r>
              <a:rPr sz="2000" spc="-6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100</a:t>
            </a:r>
            <a:r>
              <a:rPr sz="2000" spc="-6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x</a:t>
            </a:r>
            <a:r>
              <a:rPr sz="2000" spc="-6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840027" y="4431191"/>
            <a:ext cx="1428115" cy="865505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5"/>
              </a:spcBef>
              <a:tabLst>
                <a:tab pos="421005" algn="l"/>
              </a:tabLst>
            </a:pPr>
            <a:r>
              <a:rPr lang="en-US" sz="105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2000" dirty="0">
              <a:latin typeface="Grammarsaurus" pitchFamily="2" charset="0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910"/>
              </a:spcBef>
              <a:tabLst>
                <a:tab pos="421005" algn="l"/>
                <a:tab pos="840740" algn="l"/>
                <a:tab pos="1262380" algn="l"/>
              </a:tabLst>
            </a:pPr>
            <a:r>
              <a:rPr lang="en-US" sz="105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2923997" y="4473201"/>
            <a:ext cx="1513840" cy="781050"/>
            <a:chOff x="2923997" y="4473201"/>
            <a:chExt cx="1513840" cy="781050"/>
          </a:xfrm>
        </p:grpSpPr>
        <p:sp>
          <p:nvSpPr>
            <p:cNvPr id="39" name="object 39"/>
            <p:cNvSpPr/>
            <p:nvPr/>
          </p:nvSpPr>
          <p:spPr>
            <a:xfrm>
              <a:off x="3364496" y="4479551"/>
              <a:ext cx="400050" cy="86995"/>
            </a:xfrm>
            <a:custGeom>
              <a:avLst/>
              <a:gdLst/>
              <a:ahLst/>
              <a:cxnLst/>
              <a:rect l="l" t="t" r="r" b="b"/>
              <a:pathLst>
                <a:path w="400050" h="86995">
                  <a:moveTo>
                    <a:pt x="399783" y="86695"/>
                  </a:moveTo>
                  <a:lnTo>
                    <a:pt x="366359" y="37001"/>
                  </a:lnTo>
                  <a:lnTo>
                    <a:pt x="329483" y="19953"/>
                  </a:lnTo>
                  <a:lnTo>
                    <a:pt x="283521" y="8103"/>
                  </a:lnTo>
                  <a:lnTo>
                    <a:pt x="231743" y="1452"/>
                  </a:lnTo>
                  <a:lnTo>
                    <a:pt x="177416" y="0"/>
                  </a:lnTo>
                  <a:lnTo>
                    <a:pt x="123810" y="3745"/>
                  </a:lnTo>
                  <a:lnTo>
                    <a:pt x="74193" y="12688"/>
                  </a:lnTo>
                  <a:lnTo>
                    <a:pt x="31833" y="26830"/>
                  </a:lnTo>
                  <a:lnTo>
                    <a:pt x="0" y="46169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343592" y="4502937"/>
              <a:ext cx="55244" cy="63500"/>
            </a:xfrm>
            <a:custGeom>
              <a:avLst/>
              <a:gdLst/>
              <a:ahLst/>
              <a:cxnLst/>
              <a:rect l="l" t="t" r="r" b="b"/>
              <a:pathLst>
                <a:path w="55245" h="63500">
                  <a:moveTo>
                    <a:pt x="774" y="0"/>
                  </a:moveTo>
                  <a:lnTo>
                    <a:pt x="0" y="63309"/>
                  </a:lnTo>
                  <a:lnTo>
                    <a:pt x="55219" y="32321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944901" y="4479551"/>
              <a:ext cx="400050" cy="86995"/>
            </a:xfrm>
            <a:custGeom>
              <a:avLst/>
              <a:gdLst/>
              <a:ahLst/>
              <a:cxnLst/>
              <a:rect l="l" t="t" r="r" b="b"/>
              <a:pathLst>
                <a:path w="400050" h="86995">
                  <a:moveTo>
                    <a:pt x="399783" y="86695"/>
                  </a:moveTo>
                  <a:lnTo>
                    <a:pt x="366359" y="37001"/>
                  </a:lnTo>
                  <a:lnTo>
                    <a:pt x="329483" y="19953"/>
                  </a:lnTo>
                  <a:lnTo>
                    <a:pt x="283521" y="8103"/>
                  </a:lnTo>
                  <a:lnTo>
                    <a:pt x="231743" y="1452"/>
                  </a:lnTo>
                  <a:lnTo>
                    <a:pt x="177416" y="0"/>
                  </a:lnTo>
                  <a:lnTo>
                    <a:pt x="123810" y="3745"/>
                  </a:lnTo>
                  <a:lnTo>
                    <a:pt x="74193" y="12688"/>
                  </a:lnTo>
                  <a:lnTo>
                    <a:pt x="31833" y="26830"/>
                  </a:lnTo>
                  <a:lnTo>
                    <a:pt x="0" y="46169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2923997" y="4502937"/>
              <a:ext cx="55244" cy="63500"/>
            </a:xfrm>
            <a:custGeom>
              <a:avLst/>
              <a:gdLst/>
              <a:ahLst/>
              <a:cxnLst/>
              <a:rect l="l" t="t" r="r" b="b"/>
              <a:pathLst>
                <a:path w="55244" h="63500">
                  <a:moveTo>
                    <a:pt x="774" y="0"/>
                  </a:moveTo>
                  <a:lnTo>
                    <a:pt x="0" y="63309"/>
                  </a:lnTo>
                  <a:lnTo>
                    <a:pt x="55219" y="32321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352086" y="4750689"/>
              <a:ext cx="85458" cy="85445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352086" y="5168531"/>
              <a:ext cx="85458" cy="85445"/>
            </a:xfrm>
            <a:prstGeom prst="rect">
              <a:avLst/>
            </a:prstGeom>
          </p:spPr>
        </p:pic>
      </p:grpSp>
      <p:sp>
        <p:nvSpPr>
          <p:cNvPr id="46" name="Прямокутник 45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47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20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48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58"/>
            <a:ext cx="1805939" cy="252729"/>
            <a:chOff x="5193080" y="6409058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180028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2000" b="1" spc="0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11</a:t>
                      </a:r>
                      <a:endParaRPr sz="2000" spc="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4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2000" spc="-1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3,200</a:t>
                      </a:r>
                      <a:r>
                        <a:rPr sz="2000" spc="-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÷ 4</a:t>
                      </a:r>
                      <a:r>
                        <a:rPr sz="2000" spc="-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558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21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179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16300"/>
              <a:ext cx="4906429" cy="34417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54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4900"/>
              <a:ext cx="1562087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6100"/>
              <a:ext cx="783167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1993900"/>
              <a:ext cx="1562087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76900"/>
              <a:ext cx="1464729" cy="11811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9500"/>
              <a:ext cx="2222500" cy="19685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84200"/>
              <a:ext cx="1426629" cy="2222500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193093" y="6409058"/>
            <a:ext cx="1805939" cy="252729"/>
            <a:chOff x="5193093" y="6409058"/>
            <a:chExt cx="1805939" cy="252729"/>
          </a:xfrm>
        </p:grpSpPr>
        <p:sp>
          <p:nvSpPr>
            <p:cNvPr id="21" name="object 21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1857997" y="1577560"/>
            <a:ext cx="129476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3,200</a:t>
            </a:r>
            <a:r>
              <a:rPr sz="2000" spc="-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÷ 4</a:t>
            </a:r>
            <a:r>
              <a:rPr sz="2000" spc="-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852741" y="1078738"/>
            <a:ext cx="10528935" cy="4700905"/>
            <a:chOff x="852741" y="1078738"/>
            <a:chExt cx="10528935" cy="4700905"/>
          </a:xfrm>
        </p:grpSpPr>
        <p:sp>
          <p:nvSpPr>
            <p:cNvPr id="26" name="object 26"/>
            <p:cNvSpPr/>
            <p:nvPr/>
          </p:nvSpPr>
          <p:spPr>
            <a:xfrm>
              <a:off x="859091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18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18" y="4687824"/>
                  </a:lnTo>
                  <a:lnTo>
                    <a:pt x="590918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59091" y="1085088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18" y="0"/>
                  </a:lnTo>
                  <a:lnTo>
                    <a:pt x="590918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92"/>
                  </a:lnTo>
                  <a:lnTo>
                    <a:pt x="590918" y="1313992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10" y="0"/>
                  </a:lnTo>
                  <a:lnTo>
                    <a:pt x="1090510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450009" y="2407412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37" y="420687"/>
                  </a:moveTo>
                  <a:lnTo>
                    <a:pt x="1682749" y="420687"/>
                  </a:lnTo>
                  <a:lnTo>
                    <a:pt x="1682749" y="0"/>
                  </a:lnTo>
                  <a:lnTo>
                    <a:pt x="2103437" y="0"/>
                  </a:lnTo>
                  <a:lnTo>
                    <a:pt x="2103437" y="420687"/>
                  </a:lnTo>
                  <a:close/>
                </a:path>
                <a:path w="8834755" h="3365500">
                  <a:moveTo>
                    <a:pt x="2524124" y="420687"/>
                  </a:moveTo>
                  <a:lnTo>
                    <a:pt x="2103437" y="420687"/>
                  </a:lnTo>
                  <a:lnTo>
                    <a:pt x="2103437" y="0"/>
                  </a:lnTo>
                  <a:lnTo>
                    <a:pt x="2524124" y="0"/>
                  </a:lnTo>
                  <a:lnTo>
                    <a:pt x="2524124" y="420687"/>
                  </a:lnTo>
                  <a:close/>
                </a:path>
                <a:path w="8834755" h="3365500">
                  <a:moveTo>
                    <a:pt x="2944812" y="420687"/>
                  </a:moveTo>
                  <a:lnTo>
                    <a:pt x="2524124" y="420687"/>
                  </a:lnTo>
                  <a:lnTo>
                    <a:pt x="2524124" y="0"/>
                  </a:lnTo>
                  <a:lnTo>
                    <a:pt x="2944812" y="0"/>
                  </a:lnTo>
                  <a:lnTo>
                    <a:pt x="2944812" y="420687"/>
                  </a:lnTo>
                  <a:close/>
                </a:path>
                <a:path w="8834755" h="3365500">
                  <a:moveTo>
                    <a:pt x="3365500" y="420687"/>
                  </a:moveTo>
                  <a:lnTo>
                    <a:pt x="2944812" y="420687"/>
                  </a:lnTo>
                  <a:lnTo>
                    <a:pt x="2944812" y="0"/>
                  </a:lnTo>
                  <a:lnTo>
                    <a:pt x="3365500" y="0"/>
                  </a:lnTo>
                  <a:lnTo>
                    <a:pt x="3365500" y="420687"/>
                  </a:lnTo>
                  <a:close/>
                </a:path>
                <a:path w="8834755" h="3365500">
                  <a:moveTo>
                    <a:pt x="3786187" y="420687"/>
                  </a:moveTo>
                  <a:lnTo>
                    <a:pt x="3365500" y="420687"/>
                  </a:lnTo>
                  <a:lnTo>
                    <a:pt x="3365500" y="0"/>
                  </a:lnTo>
                  <a:lnTo>
                    <a:pt x="3786187" y="0"/>
                  </a:lnTo>
                  <a:lnTo>
                    <a:pt x="3786187" y="420687"/>
                  </a:lnTo>
                  <a:close/>
                </a:path>
                <a:path w="8834755" h="3365500">
                  <a:moveTo>
                    <a:pt x="4206875" y="420687"/>
                  </a:moveTo>
                  <a:lnTo>
                    <a:pt x="3786187" y="420687"/>
                  </a:lnTo>
                  <a:lnTo>
                    <a:pt x="3786187" y="0"/>
                  </a:lnTo>
                  <a:lnTo>
                    <a:pt x="4206875" y="0"/>
                  </a:lnTo>
                  <a:lnTo>
                    <a:pt x="4206875" y="420687"/>
                  </a:lnTo>
                  <a:close/>
                </a:path>
                <a:path w="8834755" h="3365500">
                  <a:moveTo>
                    <a:pt x="4627562" y="420687"/>
                  </a:moveTo>
                  <a:lnTo>
                    <a:pt x="4206875" y="420687"/>
                  </a:lnTo>
                  <a:lnTo>
                    <a:pt x="4206875" y="0"/>
                  </a:lnTo>
                  <a:lnTo>
                    <a:pt x="4627562" y="0"/>
                  </a:lnTo>
                  <a:lnTo>
                    <a:pt x="4627562" y="420687"/>
                  </a:lnTo>
                  <a:close/>
                </a:path>
                <a:path w="8834755" h="3365500">
                  <a:moveTo>
                    <a:pt x="5048250" y="420687"/>
                  </a:moveTo>
                  <a:lnTo>
                    <a:pt x="4627562" y="420687"/>
                  </a:lnTo>
                  <a:lnTo>
                    <a:pt x="4627562" y="0"/>
                  </a:lnTo>
                  <a:lnTo>
                    <a:pt x="5048250" y="0"/>
                  </a:lnTo>
                  <a:lnTo>
                    <a:pt x="5048250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37" y="841375"/>
                  </a:moveTo>
                  <a:lnTo>
                    <a:pt x="1682749" y="841375"/>
                  </a:lnTo>
                  <a:lnTo>
                    <a:pt x="1682749" y="420687"/>
                  </a:lnTo>
                  <a:lnTo>
                    <a:pt x="2103437" y="420687"/>
                  </a:lnTo>
                  <a:lnTo>
                    <a:pt x="2103437" y="841375"/>
                  </a:lnTo>
                  <a:close/>
                </a:path>
                <a:path w="8834755" h="3365500">
                  <a:moveTo>
                    <a:pt x="2524124" y="841375"/>
                  </a:moveTo>
                  <a:lnTo>
                    <a:pt x="2103437" y="841375"/>
                  </a:lnTo>
                  <a:lnTo>
                    <a:pt x="2103437" y="420687"/>
                  </a:lnTo>
                  <a:lnTo>
                    <a:pt x="2524124" y="420687"/>
                  </a:lnTo>
                  <a:lnTo>
                    <a:pt x="2524124" y="841375"/>
                  </a:lnTo>
                  <a:close/>
                </a:path>
                <a:path w="8834755" h="3365500">
                  <a:moveTo>
                    <a:pt x="2944812" y="841375"/>
                  </a:moveTo>
                  <a:lnTo>
                    <a:pt x="2524124" y="841375"/>
                  </a:lnTo>
                  <a:lnTo>
                    <a:pt x="2524124" y="420687"/>
                  </a:lnTo>
                  <a:lnTo>
                    <a:pt x="2944812" y="420687"/>
                  </a:lnTo>
                  <a:lnTo>
                    <a:pt x="2944812" y="841375"/>
                  </a:lnTo>
                  <a:close/>
                </a:path>
                <a:path w="8834755" h="3365500">
                  <a:moveTo>
                    <a:pt x="3365500" y="841375"/>
                  </a:moveTo>
                  <a:lnTo>
                    <a:pt x="2944812" y="841375"/>
                  </a:lnTo>
                  <a:lnTo>
                    <a:pt x="2944812" y="420687"/>
                  </a:lnTo>
                  <a:lnTo>
                    <a:pt x="3365500" y="420687"/>
                  </a:lnTo>
                  <a:lnTo>
                    <a:pt x="3365500" y="841375"/>
                  </a:lnTo>
                  <a:close/>
                </a:path>
                <a:path w="8834755" h="3365500">
                  <a:moveTo>
                    <a:pt x="3786187" y="841375"/>
                  </a:moveTo>
                  <a:lnTo>
                    <a:pt x="3365500" y="841375"/>
                  </a:lnTo>
                  <a:lnTo>
                    <a:pt x="3365500" y="420687"/>
                  </a:lnTo>
                  <a:lnTo>
                    <a:pt x="3786187" y="420687"/>
                  </a:lnTo>
                  <a:lnTo>
                    <a:pt x="3786187" y="841375"/>
                  </a:lnTo>
                  <a:close/>
                </a:path>
                <a:path w="8834755" h="3365500">
                  <a:moveTo>
                    <a:pt x="4206875" y="841375"/>
                  </a:moveTo>
                  <a:lnTo>
                    <a:pt x="3786187" y="841375"/>
                  </a:lnTo>
                  <a:lnTo>
                    <a:pt x="3786187" y="420687"/>
                  </a:lnTo>
                  <a:lnTo>
                    <a:pt x="4206875" y="420687"/>
                  </a:lnTo>
                  <a:lnTo>
                    <a:pt x="4206875" y="841375"/>
                  </a:lnTo>
                  <a:close/>
                </a:path>
                <a:path w="8834755" h="3365500">
                  <a:moveTo>
                    <a:pt x="4627562" y="841375"/>
                  </a:moveTo>
                  <a:lnTo>
                    <a:pt x="4206875" y="841375"/>
                  </a:lnTo>
                  <a:lnTo>
                    <a:pt x="4206875" y="420687"/>
                  </a:lnTo>
                  <a:lnTo>
                    <a:pt x="4627562" y="420687"/>
                  </a:lnTo>
                  <a:lnTo>
                    <a:pt x="4627562" y="841375"/>
                  </a:lnTo>
                  <a:close/>
                </a:path>
                <a:path w="8834755" h="3365500">
                  <a:moveTo>
                    <a:pt x="5048250" y="841375"/>
                  </a:moveTo>
                  <a:lnTo>
                    <a:pt x="4627562" y="841375"/>
                  </a:lnTo>
                  <a:lnTo>
                    <a:pt x="4627562" y="420687"/>
                  </a:lnTo>
                  <a:lnTo>
                    <a:pt x="5048250" y="420687"/>
                  </a:lnTo>
                  <a:lnTo>
                    <a:pt x="5048250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37" y="1262062"/>
                  </a:moveTo>
                  <a:lnTo>
                    <a:pt x="1682749" y="1262062"/>
                  </a:lnTo>
                  <a:lnTo>
                    <a:pt x="1682749" y="841375"/>
                  </a:lnTo>
                  <a:lnTo>
                    <a:pt x="2103437" y="841375"/>
                  </a:lnTo>
                  <a:lnTo>
                    <a:pt x="2103437" y="1262062"/>
                  </a:lnTo>
                  <a:close/>
                </a:path>
                <a:path w="8834755" h="3365500">
                  <a:moveTo>
                    <a:pt x="2524124" y="1262062"/>
                  </a:moveTo>
                  <a:lnTo>
                    <a:pt x="2103437" y="1262062"/>
                  </a:lnTo>
                  <a:lnTo>
                    <a:pt x="2103437" y="841375"/>
                  </a:lnTo>
                  <a:lnTo>
                    <a:pt x="2524124" y="841375"/>
                  </a:lnTo>
                  <a:lnTo>
                    <a:pt x="2524124" y="1262062"/>
                  </a:lnTo>
                  <a:close/>
                </a:path>
                <a:path w="8834755" h="3365500">
                  <a:moveTo>
                    <a:pt x="2944812" y="1262062"/>
                  </a:moveTo>
                  <a:lnTo>
                    <a:pt x="2524124" y="1262062"/>
                  </a:lnTo>
                  <a:lnTo>
                    <a:pt x="2524124" y="841375"/>
                  </a:lnTo>
                  <a:lnTo>
                    <a:pt x="2944812" y="841375"/>
                  </a:lnTo>
                  <a:lnTo>
                    <a:pt x="2944812" y="1262062"/>
                  </a:lnTo>
                  <a:close/>
                </a:path>
                <a:path w="8834755" h="3365500">
                  <a:moveTo>
                    <a:pt x="3365500" y="1262062"/>
                  </a:moveTo>
                  <a:lnTo>
                    <a:pt x="2944812" y="1262062"/>
                  </a:lnTo>
                  <a:lnTo>
                    <a:pt x="2944812" y="841375"/>
                  </a:lnTo>
                  <a:lnTo>
                    <a:pt x="3365500" y="841375"/>
                  </a:lnTo>
                  <a:lnTo>
                    <a:pt x="3365500" y="1262062"/>
                  </a:lnTo>
                  <a:close/>
                </a:path>
                <a:path w="8834755" h="3365500">
                  <a:moveTo>
                    <a:pt x="3786187" y="1262062"/>
                  </a:moveTo>
                  <a:lnTo>
                    <a:pt x="3365500" y="1262062"/>
                  </a:lnTo>
                  <a:lnTo>
                    <a:pt x="3365500" y="841375"/>
                  </a:lnTo>
                  <a:lnTo>
                    <a:pt x="3786187" y="841375"/>
                  </a:lnTo>
                  <a:lnTo>
                    <a:pt x="3786187" y="1262062"/>
                  </a:lnTo>
                  <a:close/>
                </a:path>
                <a:path w="8834755" h="3365500">
                  <a:moveTo>
                    <a:pt x="4206875" y="1262062"/>
                  </a:moveTo>
                  <a:lnTo>
                    <a:pt x="3786187" y="1262062"/>
                  </a:lnTo>
                  <a:lnTo>
                    <a:pt x="3786187" y="841375"/>
                  </a:lnTo>
                  <a:lnTo>
                    <a:pt x="4206875" y="841375"/>
                  </a:lnTo>
                  <a:lnTo>
                    <a:pt x="4206875" y="1262062"/>
                  </a:lnTo>
                  <a:close/>
                </a:path>
                <a:path w="8834755" h="3365500">
                  <a:moveTo>
                    <a:pt x="4627562" y="1262062"/>
                  </a:moveTo>
                  <a:lnTo>
                    <a:pt x="4206875" y="1262062"/>
                  </a:lnTo>
                  <a:lnTo>
                    <a:pt x="4206875" y="841375"/>
                  </a:lnTo>
                  <a:lnTo>
                    <a:pt x="4627562" y="841375"/>
                  </a:lnTo>
                  <a:lnTo>
                    <a:pt x="4627562" y="1262062"/>
                  </a:lnTo>
                  <a:close/>
                </a:path>
                <a:path w="8834755" h="3365500">
                  <a:moveTo>
                    <a:pt x="5048250" y="1262062"/>
                  </a:moveTo>
                  <a:lnTo>
                    <a:pt x="4627562" y="1262062"/>
                  </a:lnTo>
                  <a:lnTo>
                    <a:pt x="4627562" y="841375"/>
                  </a:lnTo>
                  <a:lnTo>
                    <a:pt x="5048250" y="841375"/>
                  </a:lnTo>
                  <a:lnTo>
                    <a:pt x="5048250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50"/>
                  </a:moveTo>
                  <a:lnTo>
                    <a:pt x="0" y="1682750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50"/>
                  </a:lnTo>
                  <a:close/>
                </a:path>
                <a:path w="8834755" h="3365500">
                  <a:moveTo>
                    <a:pt x="841375" y="1682750"/>
                  </a:moveTo>
                  <a:lnTo>
                    <a:pt x="420687" y="1682750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50"/>
                  </a:lnTo>
                  <a:close/>
                </a:path>
                <a:path w="8834755" h="3365500">
                  <a:moveTo>
                    <a:pt x="1262062" y="1682750"/>
                  </a:moveTo>
                  <a:lnTo>
                    <a:pt x="841375" y="1682750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50"/>
                  </a:lnTo>
                  <a:close/>
                </a:path>
                <a:path w="8834755" h="3365500">
                  <a:moveTo>
                    <a:pt x="1682750" y="1682750"/>
                  </a:moveTo>
                  <a:lnTo>
                    <a:pt x="1262062" y="1682750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50"/>
                  </a:lnTo>
                  <a:close/>
                </a:path>
                <a:path w="8834755" h="3365500">
                  <a:moveTo>
                    <a:pt x="2103437" y="1682750"/>
                  </a:moveTo>
                  <a:lnTo>
                    <a:pt x="1682749" y="1682750"/>
                  </a:lnTo>
                  <a:lnTo>
                    <a:pt x="1682749" y="1262062"/>
                  </a:lnTo>
                  <a:lnTo>
                    <a:pt x="2103437" y="1262062"/>
                  </a:lnTo>
                  <a:lnTo>
                    <a:pt x="2103437" y="1682750"/>
                  </a:lnTo>
                  <a:close/>
                </a:path>
                <a:path w="8834755" h="3365500">
                  <a:moveTo>
                    <a:pt x="2524124" y="1682750"/>
                  </a:moveTo>
                  <a:lnTo>
                    <a:pt x="2103437" y="1682750"/>
                  </a:lnTo>
                  <a:lnTo>
                    <a:pt x="2103437" y="1262062"/>
                  </a:lnTo>
                  <a:lnTo>
                    <a:pt x="2524124" y="1262062"/>
                  </a:lnTo>
                  <a:lnTo>
                    <a:pt x="2524124" y="1682750"/>
                  </a:lnTo>
                  <a:close/>
                </a:path>
                <a:path w="8834755" h="3365500">
                  <a:moveTo>
                    <a:pt x="2944812" y="1682750"/>
                  </a:moveTo>
                  <a:lnTo>
                    <a:pt x="2524124" y="1682750"/>
                  </a:lnTo>
                  <a:lnTo>
                    <a:pt x="2524124" y="1262062"/>
                  </a:lnTo>
                  <a:lnTo>
                    <a:pt x="2944812" y="1262062"/>
                  </a:lnTo>
                  <a:lnTo>
                    <a:pt x="2944812" y="1682750"/>
                  </a:lnTo>
                  <a:close/>
                </a:path>
                <a:path w="8834755" h="3365500">
                  <a:moveTo>
                    <a:pt x="3365500" y="1682750"/>
                  </a:moveTo>
                  <a:lnTo>
                    <a:pt x="2944812" y="1682750"/>
                  </a:lnTo>
                  <a:lnTo>
                    <a:pt x="2944812" y="1262062"/>
                  </a:lnTo>
                  <a:lnTo>
                    <a:pt x="3365500" y="1262062"/>
                  </a:lnTo>
                  <a:lnTo>
                    <a:pt x="3365500" y="1682750"/>
                  </a:lnTo>
                  <a:close/>
                </a:path>
                <a:path w="8834755" h="3365500">
                  <a:moveTo>
                    <a:pt x="3786187" y="1682750"/>
                  </a:moveTo>
                  <a:lnTo>
                    <a:pt x="3365500" y="1682750"/>
                  </a:lnTo>
                  <a:lnTo>
                    <a:pt x="3365500" y="1262062"/>
                  </a:lnTo>
                  <a:lnTo>
                    <a:pt x="3786187" y="1262062"/>
                  </a:lnTo>
                  <a:lnTo>
                    <a:pt x="3786187" y="1682750"/>
                  </a:lnTo>
                  <a:close/>
                </a:path>
                <a:path w="8834755" h="3365500">
                  <a:moveTo>
                    <a:pt x="4206875" y="1682750"/>
                  </a:moveTo>
                  <a:lnTo>
                    <a:pt x="3786187" y="1682750"/>
                  </a:lnTo>
                  <a:lnTo>
                    <a:pt x="3786187" y="1262062"/>
                  </a:lnTo>
                  <a:lnTo>
                    <a:pt x="4206875" y="1262062"/>
                  </a:lnTo>
                  <a:lnTo>
                    <a:pt x="4206875" y="1682750"/>
                  </a:lnTo>
                  <a:close/>
                </a:path>
                <a:path w="8834755" h="3365500">
                  <a:moveTo>
                    <a:pt x="4627562" y="1682750"/>
                  </a:moveTo>
                  <a:lnTo>
                    <a:pt x="4206875" y="1682750"/>
                  </a:lnTo>
                  <a:lnTo>
                    <a:pt x="4206875" y="1262062"/>
                  </a:lnTo>
                  <a:lnTo>
                    <a:pt x="4627562" y="1262062"/>
                  </a:lnTo>
                  <a:lnTo>
                    <a:pt x="4627562" y="1682750"/>
                  </a:lnTo>
                  <a:close/>
                </a:path>
                <a:path w="8834755" h="3365500">
                  <a:moveTo>
                    <a:pt x="5048250" y="1682750"/>
                  </a:moveTo>
                  <a:lnTo>
                    <a:pt x="4627562" y="1682750"/>
                  </a:lnTo>
                  <a:lnTo>
                    <a:pt x="4627562" y="1262062"/>
                  </a:lnTo>
                  <a:lnTo>
                    <a:pt x="5048250" y="1262062"/>
                  </a:lnTo>
                  <a:lnTo>
                    <a:pt x="5048250" y="1682750"/>
                  </a:lnTo>
                  <a:close/>
                </a:path>
                <a:path w="8834755" h="3365500">
                  <a:moveTo>
                    <a:pt x="5468937" y="1682750"/>
                  </a:moveTo>
                  <a:lnTo>
                    <a:pt x="5048250" y="1682750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50"/>
                  </a:lnTo>
                  <a:close/>
                </a:path>
                <a:path w="8834755" h="3365500">
                  <a:moveTo>
                    <a:pt x="5889625" y="1682750"/>
                  </a:moveTo>
                  <a:lnTo>
                    <a:pt x="5468937" y="1682750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50"/>
                  </a:lnTo>
                  <a:close/>
                </a:path>
                <a:path w="8834755" h="3365500">
                  <a:moveTo>
                    <a:pt x="6310312" y="1682750"/>
                  </a:moveTo>
                  <a:lnTo>
                    <a:pt x="5889625" y="1682750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50"/>
                  </a:lnTo>
                  <a:close/>
                </a:path>
                <a:path w="8834755" h="3365500">
                  <a:moveTo>
                    <a:pt x="6731000" y="1682750"/>
                  </a:moveTo>
                  <a:lnTo>
                    <a:pt x="6310312" y="1682750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50"/>
                  </a:lnTo>
                  <a:close/>
                </a:path>
                <a:path w="8834755" h="3365500">
                  <a:moveTo>
                    <a:pt x="7151687" y="1682750"/>
                  </a:moveTo>
                  <a:lnTo>
                    <a:pt x="6731000" y="1682750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50"/>
                  </a:lnTo>
                  <a:close/>
                </a:path>
                <a:path w="8834755" h="3365500">
                  <a:moveTo>
                    <a:pt x="7572375" y="1682750"/>
                  </a:moveTo>
                  <a:lnTo>
                    <a:pt x="7151687" y="1682750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50"/>
                  </a:lnTo>
                  <a:close/>
                </a:path>
                <a:path w="8834755" h="3365500">
                  <a:moveTo>
                    <a:pt x="7993062" y="1682750"/>
                  </a:moveTo>
                  <a:lnTo>
                    <a:pt x="7572375" y="1682750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50"/>
                  </a:lnTo>
                  <a:close/>
                </a:path>
                <a:path w="8834755" h="3365500">
                  <a:moveTo>
                    <a:pt x="8413750" y="1682750"/>
                  </a:moveTo>
                  <a:lnTo>
                    <a:pt x="7993062" y="1682750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50"/>
                  </a:lnTo>
                  <a:close/>
                </a:path>
                <a:path w="8834755" h="3365500">
                  <a:moveTo>
                    <a:pt x="8834437" y="1682750"/>
                  </a:moveTo>
                  <a:lnTo>
                    <a:pt x="8413750" y="1682750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50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50"/>
                  </a:lnTo>
                  <a:lnTo>
                    <a:pt x="420687" y="1682750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50"/>
                  </a:lnTo>
                  <a:lnTo>
                    <a:pt x="841375" y="1682750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50"/>
                  </a:lnTo>
                  <a:lnTo>
                    <a:pt x="1262062" y="1682750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50"/>
                  </a:lnTo>
                  <a:lnTo>
                    <a:pt x="1682750" y="1682750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37" y="2103437"/>
                  </a:moveTo>
                  <a:lnTo>
                    <a:pt x="1682749" y="2103437"/>
                  </a:lnTo>
                  <a:lnTo>
                    <a:pt x="1682749" y="1682750"/>
                  </a:lnTo>
                  <a:lnTo>
                    <a:pt x="2103437" y="1682750"/>
                  </a:lnTo>
                  <a:lnTo>
                    <a:pt x="2103437" y="2103437"/>
                  </a:lnTo>
                  <a:close/>
                </a:path>
                <a:path w="8834755" h="3365500">
                  <a:moveTo>
                    <a:pt x="2524124" y="2103437"/>
                  </a:moveTo>
                  <a:lnTo>
                    <a:pt x="2103437" y="2103437"/>
                  </a:lnTo>
                  <a:lnTo>
                    <a:pt x="2103437" y="1682750"/>
                  </a:lnTo>
                  <a:lnTo>
                    <a:pt x="2524124" y="1682750"/>
                  </a:lnTo>
                  <a:lnTo>
                    <a:pt x="2524124" y="2103437"/>
                  </a:lnTo>
                  <a:close/>
                </a:path>
                <a:path w="8834755" h="3365500">
                  <a:moveTo>
                    <a:pt x="2944812" y="2103437"/>
                  </a:moveTo>
                  <a:lnTo>
                    <a:pt x="2524124" y="2103437"/>
                  </a:lnTo>
                  <a:lnTo>
                    <a:pt x="2524124" y="1682750"/>
                  </a:lnTo>
                  <a:lnTo>
                    <a:pt x="2944812" y="1682750"/>
                  </a:lnTo>
                  <a:lnTo>
                    <a:pt x="2944812" y="2103437"/>
                  </a:lnTo>
                  <a:close/>
                </a:path>
                <a:path w="8834755" h="3365500">
                  <a:moveTo>
                    <a:pt x="3365500" y="2103437"/>
                  </a:moveTo>
                  <a:lnTo>
                    <a:pt x="2944812" y="2103437"/>
                  </a:lnTo>
                  <a:lnTo>
                    <a:pt x="2944812" y="1682750"/>
                  </a:lnTo>
                  <a:lnTo>
                    <a:pt x="3365500" y="1682750"/>
                  </a:lnTo>
                  <a:lnTo>
                    <a:pt x="3365500" y="2103437"/>
                  </a:lnTo>
                  <a:close/>
                </a:path>
                <a:path w="8834755" h="3365500">
                  <a:moveTo>
                    <a:pt x="3786187" y="2103437"/>
                  </a:moveTo>
                  <a:lnTo>
                    <a:pt x="3365500" y="2103437"/>
                  </a:lnTo>
                  <a:lnTo>
                    <a:pt x="3365500" y="1682750"/>
                  </a:lnTo>
                  <a:lnTo>
                    <a:pt x="3786187" y="1682750"/>
                  </a:lnTo>
                  <a:lnTo>
                    <a:pt x="3786187" y="2103437"/>
                  </a:lnTo>
                  <a:close/>
                </a:path>
                <a:path w="8834755" h="3365500">
                  <a:moveTo>
                    <a:pt x="4206875" y="2103437"/>
                  </a:moveTo>
                  <a:lnTo>
                    <a:pt x="3786187" y="2103437"/>
                  </a:lnTo>
                  <a:lnTo>
                    <a:pt x="3786187" y="1682750"/>
                  </a:lnTo>
                  <a:lnTo>
                    <a:pt x="4206875" y="1682750"/>
                  </a:lnTo>
                  <a:lnTo>
                    <a:pt x="4206875" y="2103437"/>
                  </a:lnTo>
                  <a:close/>
                </a:path>
                <a:path w="8834755" h="3365500">
                  <a:moveTo>
                    <a:pt x="4627562" y="2103437"/>
                  </a:moveTo>
                  <a:lnTo>
                    <a:pt x="4206875" y="2103437"/>
                  </a:lnTo>
                  <a:lnTo>
                    <a:pt x="4206875" y="1682750"/>
                  </a:lnTo>
                  <a:lnTo>
                    <a:pt x="4627562" y="1682750"/>
                  </a:lnTo>
                  <a:lnTo>
                    <a:pt x="4627562" y="2103437"/>
                  </a:lnTo>
                  <a:close/>
                </a:path>
                <a:path w="8834755" h="3365500">
                  <a:moveTo>
                    <a:pt x="5048250" y="2103437"/>
                  </a:moveTo>
                  <a:lnTo>
                    <a:pt x="4627562" y="2103437"/>
                  </a:lnTo>
                  <a:lnTo>
                    <a:pt x="4627562" y="1682750"/>
                  </a:lnTo>
                  <a:lnTo>
                    <a:pt x="5048250" y="1682750"/>
                  </a:lnTo>
                  <a:lnTo>
                    <a:pt x="5048250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50"/>
                  </a:lnTo>
                  <a:lnTo>
                    <a:pt x="5468937" y="1682750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50"/>
                  </a:lnTo>
                  <a:lnTo>
                    <a:pt x="5889625" y="1682750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50"/>
                  </a:lnTo>
                  <a:lnTo>
                    <a:pt x="6310312" y="1682750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50"/>
                  </a:lnTo>
                  <a:lnTo>
                    <a:pt x="6731000" y="1682750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50"/>
                  </a:lnTo>
                  <a:lnTo>
                    <a:pt x="7151687" y="1682750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50"/>
                  </a:lnTo>
                  <a:lnTo>
                    <a:pt x="7572375" y="1682750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50"/>
                  </a:lnTo>
                  <a:lnTo>
                    <a:pt x="7993062" y="1682750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50"/>
                  </a:lnTo>
                  <a:lnTo>
                    <a:pt x="8413750" y="1682750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50"/>
                  </a:lnTo>
                  <a:lnTo>
                    <a:pt x="8834437" y="1682750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5"/>
                  </a:moveTo>
                  <a:lnTo>
                    <a:pt x="0" y="2524125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5"/>
                  </a:lnTo>
                  <a:close/>
                </a:path>
                <a:path w="8834755" h="3365500">
                  <a:moveTo>
                    <a:pt x="841375" y="2524125"/>
                  </a:moveTo>
                  <a:lnTo>
                    <a:pt x="420687" y="2524125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5"/>
                  </a:lnTo>
                  <a:close/>
                </a:path>
                <a:path w="8834755" h="3365500">
                  <a:moveTo>
                    <a:pt x="1262062" y="2524125"/>
                  </a:moveTo>
                  <a:lnTo>
                    <a:pt x="841375" y="2524125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5"/>
                  </a:lnTo>
                  <a:close/>
                </a:path>
                <a:path w="8834755" h="3365500">
                  <a:moveTo>
                    <a:pt x="1682750" y="2524125"/>
                  </a:moveTo>
                  <a:lnTo>
                    <a:pt x="1262062" y="2524125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5"/>
                  </a:lnTo>
                  <a:close/>
                </a:path>
                <a:path w="8834755" h="3365500">
                  <a:moveTo>
                    <a:pt x="2103437" y="2524125"/>
                  </a:moveTo>
                  <a:lnTo>
                    <a:pt x="1682749" y="2524125"/>
                  </a:lnTo>
                  <a:lnTo>
                    <a:pt x="1682749" y="2103437"/>
                  </a:lnTo>
                  <a:lnTo>
                    <a:pt x="2103437" y="2103437"/>
                  </a:lnTo>
                  <a:lnTo>
                    <a:pt x="2103437" y="2524125"/>
                  </a:lnTo>
                  <a:close/>
                </a:path>
                <a:path w="8834755" h="3365500">
                  <a:moveTo>
                    <a:pt x="2524124" y="2524125"/>
                  </a:moveTo>
                  <a:lnTo>
                    <a:pt x="2103437" y="2524125"/>
                  </a:lnTo>
                  <a:lnTo>
                    <a:pt x="2103437" y="2103437"/>
                  </a:lnTo>
                  <a:lnTo>
                    <a:pt x="2524124" y="2103437"/>
                  </a:lnTo>
                  <a:lnTo>
                    <a:pt x="2524124" y="2524125"/>
                  </a:lnTo>
                  <a:close/>
                </a:path>
                <a:path w="8834755" h="3365500">
                  <a:moveTo>
                    <a:pt x="2944812" y="2524125"/>
                  </a:moveTo>
                  <a:lnTo>
                    <a:pt x="2524124" y="2524125"/>
                  </a:lnTo>
                  <a:lnTo>
                    <a:pt x="2524124" y="2103437"/>
                  </a:lnTo>
                  <a:lnTo>
                    <a:pt x="2944812" y="2103437"/>
                  </a:lnTo>
                  <a:lnTo>
                    <a:pt x="2944812" y="2524125"/>
                  </a:lnTo>
                  <a:close/>
                </a:path>
                <a:path w="8834755" h="3365500">
                  <a:moveTo>
                    <a:pt x="3365500" y="2524125"/>
                  </a:moveTo>
                  <a:lnTo>
                    <a:pt x="2944812" y="2524125"/>
                  </a:lnTo>
                  <a:lnTo>
                    <a:pt x="2944812" y="2103437"/>
                  </a:lnTo>
                  <a:lnTo>
                    <a:pt x="3365500" y="2103437"/>
                  </a:lnTo>
                  <a:lnTo>
                    <a:pt x="3365500" y="2524125"/>
                  </a:lnTo>
                  <a:close/>
                </a:path>
                <a:path w="8834755" h="3365500">
                  <a:moveTo>
                    <a:pt x="3786187" y="2524125"/>
                  </a:moveTo>
                  <a:lnTo>
                    <a:pt x="3365500" y="2524125"/>
                  </a:lnTo>
                  <a:lnTo>
                    <a:pt x="3365500" y="2103437"/>
                  </a:lnTo>
                  <a:lnTo>
                    <a:pt x="3786187" y="2103437"/>
                  </a:lnTo>
                  <a:lnTo>
                    <a:pt x="3786187" y="2524125"/>
                  </a:lnTo>
                  <a:close/>
                </a:path>
                <a:path w="8834755" h="3365500">
                  <a:moveTo>
                    <a:pt x="4206875" y="2524125"/>
                  </a:moveTo>
                  <a:lnTo>
                    <a:pt x="3786187" y="2524125"/>
                  </a:lnTo>
                  <a:lnTo>
                    <a:pt x="3786187" y="2103437"/>
                  </a:lnTo>
                  <a:lnTo>
                    <a:pt x="4206875" y="2103437"/>
                  </a:lnTo>
                  <a:lnTo>
                    <a:pt x="4206875" y="2524125"/>
                  </a:lnTo>
                  <a:close/>
                </a:path>
                <a:path w="8834755" h="3365500">
                  <a:moveTo>
                    <a:pt x="4627562" y="2524125"/>
                  </a:moveTo>
                  <a:lnTo>
                    <a:pt x="4206875" y="2524125"/>
                  </a:lnTo>
                  <a:lnTo>
                    <a:pt x="4206875" y="2103437"/>
                  </a:lnTo>
                  <a:lnTo>
                    <a:pt x="4627562" y="2103437"/>
                  </a:lnTo>
                  <a:lnTo>
                    <a:pt x="4627562" y="2524125"/>
                  </a:lnTo>
                  <a:close/>
                </a:path>
                <a:path w="8834755" h="3365500">
                  <a:moveTo>
                    <a:pt x="5048250" y="2524125"/>
                  </a:moveTo>
                  <a:lnTo>
                    <a:pt x="4627562" y="2524125"/>
                  </a:lnTo>
                  <a:lnTo>
                    <a:pt x="4627562" y="2103437"/>
                  </a:lnTo>
                  <a:lnTo>
                    <a:pt x="5048250" y="2103437"/>
                  </a:lnTo>
                  <a:lnTo>
                    <a:pt x="5048250" y="2524125"/>
                  </a:lnTo>
                  <a:close/>
                </a:path>
                <a:path w="8834755" h="3365500">
                  <a:moveTo>
                    <a:pt x="5468937" y="2524125"/>
                  </a:moveTo>
                  <a:lnTo>
                    <a:pt x="5048250" y="2524125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5"/>
                  </a:lnTo>
                  <a:close/>
                </a:path>
                <a:path w="8834755" h="3365500">
                  <a:moveTo>
                    <a:pt x="5889625" y="2524125"/>
                  </a:moveTo>
                  <a:lnTo>
                    <a:pt x="5468937" y="2524125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5"/>
                  </a:lnTo>
                  <a:close/>
                </a:path>
                <a:path w="8834755" h="3365500">
                  <a:moveTo>
                    <a:pt x="6310312" y="2524125"/>
                  </a:moveTo>
                  <a:lnTo>
                    <a:pt x="5889625" y="2524125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5"/>
                  </a:lnTo>
                  <a:close/>
                </a:path>
                <a:path w="8834755" h="3365500">
                  <a:moveTo>
                    <a:pt x="6731000" y="2524125"/>
                  </a:moveTo>
                  <a:lnTo>
                    <a:pt x="6310312" y="2524125"/>
                  </a:lnTo>
                  <a:lnTo>
                    <a:pt x="6310312" y="2103437"/>
                  </a:lnTo>
                  <a:lnTo>
                    <a:pt x="6731000" y="2103437"/>
                  </a:lnTo>
                  <a:lnTo>
                    <a:pt x="6731000" y="2524125"/>
                  </a:lnTo>
                  <a:close/>
                </a:path>
                <a:path w="8834755" h="3365500">
                  <a:moveTo>
                    <a:pt x="7151687" y="2524125"/>
                  </a:moveTo>
                  <a:lnTo>
                    <a:pt x="6731000" y="2524125"/>
                  </a:lnTo>
                  <a:lnTo>
                    <a:pt x="6731000" y="2103437"/>
                  </a:lnTo>
                  <a:lnTo>
                    <a:pt x="7151687" y="2103437"/>
                  </a:lnTo>
                  <a:lnTo>
                    <a:pt x="7151687" y="2524125"/>
                  </a:lnTo>
                  <a:close/>
                </a:path>
                <a:path w="8834755" h="3365500">
                  <a:moveTo>
                    <a:pt x="8834437" y="2524125"/>
                  </a:moveTo>
                  <a:lnTo>
                    <a:pt x="8413750" y="2524125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5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37" y="2944812"/>
                  </a:moveTo>
                  <a:lnTo>
                    <a:pt x="1682749" y="2944812"/>
                  </a:lnTo>
                  <a:lnTo>
                    <a:pt x="1682749" y="2524125"/>
                  </a:lnTo>
                  <a:lnTo>
                    <a:pt x="2103437" y="2524125"/>
                  </a:lnTo>
                  <a:lnTo>
                    <a:pt x="2103437" y="2944812"/>
                  </a:lnTo>
                  <a:close/>
                </a:path>
                <a:path w="8834755" h="3365500">
                  <a:moveTo>
                    <a:pt x="2524124" y="2944812"/>
                  </a:moveTo>
                  <a:lnTo>
                    <a:pt x="2103437" y="2944812"/>
                  </a:lnTo>
                  <a:lnTo>
                    <a:pt x="2103437" y="2524125"/>
                  </a:lnTo>
                  <a:lnTo>
                    <a:pt x="2524124" y="2524125"/>
                  </a:lnTo>
                  <a:lnTo>
                    <a:pt x="2524124" y="2944812"/>
                  </a:lnTo>
                  <a:close/>
                </a:path>
                <a:path w="8834755" h="3365500">
                  <a:moveTo>
                    <a:pt x="2944812" y="2944812"/>
                  </a:moveTo>
                  <a:lnTo>
                    <a:pt x="2524124" y="2944812"/>
                  </a:lnTo>
                  <a:lnTo>
                    <a:pt x="2524124" y="2524125"/>
                  </a:lnTo>
                  <a:lnTo>
                    <a:pt x="2944812" y="2524125"/>
                  </a:lnTo>
                  <a:lnTo>
                    <a:pt x="2944812" y="2944812"/>
                  </a:lnTo>
                  <a:close/>
                </a:path>
                <a:path w="8834755" h="3365500">
                  <a:moveTo>
                    <a:pt x="3365500" y="2944812"/>
                  </a:moveTo>
                  <a:lnTo>
                    <a:pt x="2944812" y="2944812"/>
                  </a:lnTo>
                  <a:lnTo>
                    <a:pt x="2944812" y="2524125"/>
                  </a:lnTo>
                  <a:lnTo>
                    <a:pt x="3365500" y="2524125"/>
                  </a:lnTo>
                  <a:lnTo>
                    <a:pt x="3365500" y="2944812"/>
                  </a:lnTo>
                  <a:close/>
                </a:path>
                <a:path w="8834755" h="3365500">
                  <a:moveTo>
                    <a:pt x="3786187" y="2944812"/>
                  </a:moveTo>
                  <a:lnTo>
                    <a:pt x="3365500" y="2944812"/>
                  </a:lnTo>
                  <a:lnTo>
                    <a:pt x="3365500" y="2524125"/>
                  </a:lnTo>
                  <a:lnTo>
                    <a:pt x="3786187" y="2524125"/>
                  </a:lnTo>
                  <a:lnTo>
                    <a:pt x="3786187" y="2944812"/>
                  </a:lnTo>
                  <a:close/>
                </a:path>
                <a:path w="8834755" h="3365500">
                  <a:moveTo>
                    <a:pt x="4206875" y="2944812"/>
                  </a:moveTo>
                  <a:lnTo>
                    <a:pt x="3786187" y="2944812"/>
                  </a:lnTo>
                  <a:lnTo>
                    <a:pt x="3786187" y="2524125"/>
                  </a:lnTo>
                  <a:lnTo>
                    <a:pt x="4206875" y="2524125"/>
                  </a:lnTo>
                  <a:lnTo>
                    <a:pt x="4206875" y="2944812"/>
                  </a:lnTo>
                  <a:close/>
                </a:path>
                <a:path w="8834755" h="3365500">
                  <a:moveTo>
                    <a:pt x="4627562" y="2944812"/>
                  </a:moveTo>
                  <a:lnTo>
                    <a:pt x="4206875" y="2944812"/>
                  </a:lnTo>
                  <a:lnTo>
                    <a:pt x="4206875" y="2524125"/>
                  </a:lnTo>
                  <a:lnTo>
                    <a:pt x="4627562" y="2524125"/>
                  </a:lnTo>
                  <a:lnTo>
                    <a:pt x="4627562" y="2944812"/>
                  </a:lnTo>
                  <a:close/>
                </a:path>
                <a:path w="8834755" h="3365500">
                  <a:moveTo>
                    <a:pt x="5048250" y="2944812"/>
                  </a:moveTo>
                  <a:lnTo>
                    <a:pt x="4627562" y="2944812"/>
                  </a:lnTo>
                  <a:lnTo>
                    <a:pt x="4627562" y="2524125"/>
                  </a:lnTo>
                  <a:lnTo>
                    <a:pt x="5048250" y="2524125"/>
                  </a:lnTo>
                  <a:lnTo>
                    <a:pt x="5048250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6731000" y="2944812"/>
                  </a:moveTo>
                  <a:lnTo>
                    <a:pt x="6310312" y="2944812"/>
                  </a:lnTo>
                  <a:lnTo>
                    <a:pt x="6310312" y="2524125"/>
                  </a:lnTo>
                  <a:lnTo>
                    <a:pt x="6731000" y="2524125"/>
                  </a:lnTo>
                  <a:lnTo>
                    <a:pt x="6731000" y="2944812"/>
                  </a:lnTo>
                  <a:close/>
                </a:path>
                <a:path w="8834755" h="3365500">
                  <a:moveTo>
                    <a:pt x="7151687" y="2944812"/>
                  </a:moveTo>
                  <a:lnTo>
                    <a:pt x="6731000" y="2944812"/>
                  </a:lnTo>
                  <a:lnTo>
                    <a:pt x="6731000" y="2524125"/>
                  </a:lnTo>
                  <a:lnTo>
                    <a:pt x="7151687" y="2524125"/>
                  </a:lnTo>
                  <a:lnTo>
                    <a:pt x="7151687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37" y="3365500"/>
                  </a:moveTo>
                  <a:lnTo>
                    <a:pt x="1682749" y="3365500"/>
                  </a:lnTo>
                  <a:lnTo>
                    <a:pt x="1682749" y="2944812"/>
                  </a:lnTo>
                  <a:lnTo>
                    <a:pt x="2103437" y="2944812"/>
                  </a:lnTo>
                  <a:lnTo>
                    <a:pt x="2103437" y="3365500"/>
                  </a:lnTo>
                  <a:close/>
                </a:path>
                <a:path w="8834755" h="3365500">
                  <a:moveTo>
                    <a:pt x="2524124" y="3365500"/>
                  </a:moveTo>
                  <a:lnTo>
                    <a:pt x="2103437" y="3365500"/>
                  </a:lnTo>
                  <a:lnTo>
                    <a:pt x="2103437" y="2944812"/>
                  </a:lnTo>
                  <a:lnTo>
                    <a:pt x="2524124" y="2944812"/>
                  </a:lnTo>
                  <a:lnTo>
                    <a:pt x="2524124" y="3365500"/>
                  </a:lnTo>
                  <a:close/>
                </a:path>
                <a:path w="8834755" h="3365500">
                  <a:moveTo>
                    <a:pt x="2944812" y="3365500"/>
                  </a:moveTo>
                  <a:lnTo>
                    <a:pt x="2524124" y="3365500"/>
                  </a:lnTo>
                  <a:lnTo>
                    <a:pt x="2524124" y="2944812"/>
                  </a:lnTo>
                  <a:lnTo>
                    <a:pt x="2944812" y="2944812"/>
                  </a:lnTo>
                  <a:lnTo>
                    <a:pt x="2944812" y="3365500"/>
                  </a:lnTo>
                  <a:close/>
                </a:path>
                <a:path w="8834755" h="3365500">
                  <a:moveTo>
                    <a:pt x="3365500" y="3365500"/>
                  </a:moveTo>
                  <a:lnTo>
                    <a:pt x="2944812" y="3365500"/>
                  </a:lnTo>
                  <a:lnTo>
                    <a:pt x="2944812" y="2944812"/>
                  </a:lnTo>
                  <a:lnTo>
                    <a:pt x="3365500" y="2944812"/>
                  </a:lnTo>
                  <a:lnTo>
                    <a:pt x="3365500" y="3365500"/>
                  </a:lnTo>
                  <a:close/>
                </a:path>
                <a:path w="8834755" h="3365500">
                  <a:moveTo>
                    <a:pt x="3786187" y="3365500"/>
                  </a:moveTo>
                  <a:lnTo>
                    <a:pt x="3365500" y="3365500"/>
                  </a:lnTo>
                  <a:lnTo>
                    <a:pt x="3365500" y="2944812"/>
                  </a:lnTo>
                  <a:lnTo>
                    <a:pt x="3786187" y="2944812"/>
                  </a:lnTo>
                  <a:lnTo>
                    <a:pt x="3786187" y="3365500"/>
                  </a:lnTo>
                  <a:close/>
                </a:path>
                <a:path w="8834755" h="3365500">
                  <a:moveTo>
                    <a:pt x="4206875" y="3365500"/>
                  </a:moveTo>
                  <a:lnTo>
                    <a:pt x="3786187" y="3365500"/>
                  </a:lnTo>
                  <a:lnTo>
                    <a:pt x="3786187" y="2944812"/>
                  </a:lnTo>
                  <a:lnTo>
                    <a:pt x="4206875" y="2944812"/>
                  </a:lnTo>
                  <a:lnTo>
                    <a:pt x="4206875" y="3365500"/>
                  </a:lnTo>
                  <a:close/>
                </a:path>
                <a:path w="8834755" h="3365500">
                  <a:moveTo>
                    <a:pt x="4627562" y="3365500"/>
                  </a:moveTo>
                  <a:lnTo>
                    <a:pt x="4206875" y="3365500"/>
                  </a:lnTo>
                  <a:lnTo>
                    <a:pt x="4206875" y="2944812"/>
                  </a:lnTo>
                  <a:lnTo>
                    <a:pt x="4627562" y="2944812"/>
                  </a:lnTo>
                  <a:lnTo>
                    <a:pt x="4627562" y="3365500"/>
                  </a:lnTo>
                  <a:close/>
                </a:path>
                <a:path w="8834755" h="3365500">
                  <a:moveTo>
                    <a:pt x="5048250" y="3365500"/>
                  </a:moveTo>
                  <a:lnTo>
                    <a:pt x="4627562" y="3365500"/>
                  </a:lnTo>
                  <a:lnTo>
                    <a:pt x="4627562" y="2944812"/>
                  </a:lnTo>
                  <a:lnTo>
                    <a:pt x="5048250" y="2944812"/>
                  </a:lnTo>
                  <a:lnTo>
                    <a:pt x="5048250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450009" y="2399080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8183740" y="4504499"/>
            <a:ext cx="2889885" cy="854075"/>
            <a:chOff x="8183740" y="4504499"/>
            <a:chExt cx="2889885" cy="854075"/>
          </a:xfrm>
        </p:grpSpPr>
        <p:sp>
          <p:nvSpPr>
            <p:cNvPr id="34" name="object 34"/>
            <p:cNvSpPr/>
            <p:nvPr/>
          </p:nvSpPr>
          <p:spPr>
            <a:xfrm>
              <a:off x="10592142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0592142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190090" y="451084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0"/>
                  </a:moveTo>
                  <a:lnTo>
                    <a:pt x="0" y="0"/>
                  </a:lnTo>
                  <a:lnTo>
                    <a:pt x="0" y="841375"/>
                  </a:lnTo>
                  <a:lnTo>
                    <a:pt x="1682750" y="841375"/>
                  </a:lnTo>
                  <a:lnTo>
                    <a:pt x="16827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190090" y="451084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841375"/>
                  </a:moveTo>
                  <a:lnTo>
                    <a:pt x="0" y="841375"/>
                  </a:lnTo>
                  <a:lnTo>
                    <a:pt x="0" y="0"/>
                  </a:lnTo>
                  <a:lnTo>
                    <a:pt x="1682750" y="0"/>
                  </a:lnTo>
                  <a:lnTo>
                    <a:pt x="1682750" y="841375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1016793" y="1539219"/>
            <a:ext cx="26289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11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8787168" y="4742731"/>
            <a:ext cx="50923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800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974014" y="2881989"/>
            <a:ext cx="11938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 1: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1986838" y="3177743"/>
            <a:ext cx="1179195" cy="0"/>
          </a:xfrm>
          <a:custGeom>
            <a:avLst/>
            <a:gdLst/>
            <a:ahLst/>
            <a:cxnLst/>
            <a:rect l="l" t="t" r="r" b="b"/>
            <a:pathLst>
              <a:path w="1179195">
                <a:moveTo>
                  <a:pt x="0" y="0"/>
                </a:moveTo>
                <a:lnTo>
                  <a:pt x="1178725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4803711" y="2881889"/>
            <a:ext cx="12160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 2: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4816411" y="3177743"/>
            <a:ext cx="1190625" cy="0"/>
          </a:xfrm>
          <a:custGeom>
            <a:avLst/>
            <a:gdLst/>
            <a:ahLst/>
            <a:cxnLst/>
            <a:rect l="l" t="t" r="r" b="b"/>
            <a:pathLst>
              <a:path w="1190625">
                <a:moveTo>
                  <a:pt x="0" y="0"/>
                </a:moveTo>
                <a:lnTo>
                  <a:pt x="1190421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4850993" y="3700441"/>
            <a:ext cx="1258897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32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850992" y="4149691"/>
            <a:ext cx="199207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3,200</a:t>
            </a:r>
            <a:r>
              <a:rPr sz="2000" b="1" spc="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</a:t>
            </a:r>
            <a:r>
              <a:rPr sz="2000" b="1" spc="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spc="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800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838893" y="3712124"/>
            <a:ext cx="107171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070" algn="l"/>
                <a:tab pos="85407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998041" y="4127089"/>
            <a:ext cx="196639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070" algn="l"/>
                <a:tab pos="854075" algn="l"/>
                <a:tab pos="1273810" algn="l"/>
                <a:tab pos="1694814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2290787" y="4087774"/>
            <a:ext cx="1683385" cy="421005"/>
          </a:xfrm>
          <a:custGeom>
            <a:avLst/>
            <a:gdLst/>
            <a:ahLst/>
            <a:cxnLst/>
            <a:rect l="l" t="t" r="r" b="b"/>
            <a:pathLst>
              <a:path w="1683385" h="421004">
                <a:moveTo>
                  <a:pt x="1683346" y="0"/>
                </a:moveTo>
                <a:lnTo>
                  <a:pt x="0" y="0"/>
                </a:lnTo>
                <a:lnTo>
                  <a:pt x="0" y="420687"/>
                </a:lnTo>
              </a:path>
            </a:pathLst>
          </a:custGeom>
          <a:ln w="254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Прямокутник 49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51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22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52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93" y="6409058"/>
            <a:ext cx="1805939" cy="252729"/>
            <a:chOff x="5193093" y="6409058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935974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6446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12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670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  <a:tabLst>
                          <a:tab pos="1435735" algn="l"/>
                        </a:tabLst>
                      </a:pPr>
                      <a:r>
                        <a:rPr sz="2000" u="sng" dirty="0">
                          <a:solidFill>
                            <a:srgbClr val="1A1A1A"/>
                          </a:solidFill>
                          <a:uFill>
                            <a:solidFill>
                              <a:srgbClr val="191919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	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+ 4,582 = 6,375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1209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8" name="object 8"/>
          <p:cNvGrpSpPr/>
          <p:nvPr/>
        </p:nvGrpSpPr>
        <p:grpSpPr>
          <a:xfrm>
            <a:off x="10585792" y="4767313"/>
            <a:ext cx="488315" cy="478790"/>
            <a:chOff x="10585792" y="4767313"/>
            <a:chExt cx="488315" cy="478790"/>
          </a:xfrm>
        </p:grpSpPr>
        <p:sp>
          <p:nvSpPr>
            <p:cNvPr id="9" name="object 9"/>
            <p:cNvSpPr/>
            <p:nvPr/>
          </p:nvSpPr>
          <p:spPr>
            <a:xfrm>
              <a:off x="10592142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2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Прямокутник 11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3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23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4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1987" y="0"/>
                </a:moveTo>
                <a:lnTo>
                  <a:pt x="0" y="0"/>
                </a:lnTo>
                <a:lnTo>
                  <a:pt x="0" y="6858000"/>
                </a:lnTo>
                <a:lnTo>
                  <a:pt x="12191987" y="6858000"/>
                </a:lnTo>
                <a:lnTo>
                  <a:pt x="12191987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179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16300"/>
              <a:ext cx="4906416" cy="34417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54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4900"/>
              <a:ext cx="1562087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6100"/>
              <a:ext cx="783167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1993900"/>
              <a:ext cx="1562087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76900"/>
              <a:ext cx="1464716" cy="11811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9500"/>
              <a:ext cx="2222500" cy="19685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84200"/>
              <a:ext cx="1426629" cy="2222500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5" y="8016"/>
                  </a:lnTo>
                  <a:lnTo>
                    <a:pt x="29849" y="29845"/>
                  </a:lnTo>
                  <a:lnTo>
                    <a:pt x="8018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8" y="6163554"/>
                  </a:lnTo>
                  <a:lnTo>
                    <a:pt x="29849" y="6195860"/>
                  </a:lnTo>
                  <a:lnTo>
                    <a:pt x="62155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5" y="6217688"/>
                  </a:lnTo>
                  <a:lnTo>
                    <a:pt x="29849" y="6195860"/>
                  </a:lnTo>
                  <a:lnTo>
                    <a:pt x="8018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8" y="62150"/>
                  </a:lnTo>
                  <a:lnTo>
                    <a:pt x="29849" y="29845"/>
                  </a:lnTo>
                  <a:lnTo>
                    <a:pt x="62155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8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38" y="0"/>
                  </a:ln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4" y="240024"/>
                  </a:lnTo>
                  <a:lnTo>
                    <a:pt x="46507" y="283478"/>
                  </a:lnTo>
                  <a:lnTo>
                    <a:pt x="66070" y="325275"/>
                  </a:lnTo>
                  <a:lnTo>
                    <a:pt x="88704" y="365267"/>
                  </a:lnTo>
                  <a:lnTo>
                    <a:pt x="114259" y="403306"/>
                  </a:lnTo>
                  <a:lnTo>
                    <a:pt x="142584" y="439244"/>
                  </a:lnTo>
                  <a:lnTo>
                    <a:pt x="173529" y="472933"/>
                  </a:lnTo>
                  <a:lnTo>
                    <a:pt x="206945" y="504224"/>
                  </a:lnTo>
                  <a:lnTo>
                    <a:pt x="242682" y="532970"/>
                  </a:lnTo>
                  <a:lnTo>
                    <a:pt x="280589" y="559023"/>
                  </a:lnTo>
                  <a:lnTo>
                    <a:pt x="320516" y="582234"/>
                  </a:lnTo>
                  <a:lnTo>
                    <a:pt x="362314" y="602455"/>
                  </a:lnTo>
                  <a:lnTo>
                    <a:pt x="405833" y="619538"/>
                  </a:lnTo>
                  <a:lnTo>
                    <a:pt x="450921" y="633336"/>
                  </a:lnTo>
                  <a:lnTo>
                    <a:pt x="497431" y="643699"/>
                  </a:lnTo>
                  <a:lnTo>
                    <a:pt x="543991" y="650308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8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38" y="0"/>
                  </a:move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4" y="240024"/>
                  </a:lnTo>
                  <a:lnTo>
                    <a:pt x="46507" y="283478"/>
                  </a:lnTo>
                  <a:lnTo>
                    <a:pt x="66070" y="325275"/>
                  </a:lnTo>
                  <a:lnTo>
                    <a:pt x="88704" y="365267"/>
                  </a:lnTo>
                  <a:lnTo>
                    <a:pt x="114259" y="403306"/>
                  </a:lnTo>
                  <a:lnTo>
                    <a:pt x="142584" y="439244"/>
                  </a:lnTo>
                  <a:lnTo>
                    <a:pt x="173529" y="472933"/>
                  </a:lnTo>
                  <a:lnTo>
                    <a:pt x="206945" y="504224"/>
                  </a:lnTo>
                  <a:lnTo>
                    <a:pt x="242682" y="532970"/>
                  </a:lnTo>
                  <a:lnTo>
                    <a:pt x="280589" y="559023"/>
                  </a:lnTo>
                  <a:lnTo>
                    <a:pt x="320516" y="582234"/>
                  </a:lnTo>
                  <a:lnTo>
                    <a:pt x="362314" y="602455"/>
                  </a:lnTo>
                  <a:lnTo>
                    <a:pt x="405833" y="619538"/>
                  </a:lnTo>
                  <a:lnTo>
                    <a:pt x="450921" y="633336"/>
                  </a:lnTo>
                  <a:lnTo>
                    <a:pt x="497431" y="643699"/>
                  </a:lnTo>
                  <a:lnTo>
                    <a:pt x="543991" y="650308"/>
                  </a:lnTo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852741" y="1078738"/>
            <a:ext cx="10528935" cy="5583555"/>
            <a:chOff x="852741" y="1078738"/>
            <a:chExt cx="10528935" cy="5583555"/>
          </a:xfrm>
        </p:grpSpPr>
        <p:sp>
          <p:nvSpPr>
            <p:cNvPr id="21" name="object 21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859091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05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05" y="4687824"/>
                  </a:lnTo>
                  <a:lnTo>
                    <a:pt x="590905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59091" y="1085088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05" y="0"/>
                  </a:lnTo>
                  <a:lnTo>
                    <a:pt x="590905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92"/>
                  </a:lnTo>
                  <a:lnTo>
                    <a:pt x="590918" y="1313992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23" y="0"/>
                  </a:lnTo>
                  <a:lnTo>
                    <a:pt x="1090523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450009" y="2407412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24" y="420687"/>
                  </a:moveTo>
                  <a:lnTo>
                    <a:pt x="1682737" y="420687"/>
                  </a:lnTo>
                  <a:lnTo>
                    <a:pt x="1682737" y="0"/>
                  </a:lnTo>
                  <a:lnTo>
                    <a:pt x="2103424" y="0"/>
                  </a:lnTo>
                  <a:lnTo>
                    <a:pt x="2103424" y="420687"/>
                  </a:lnTo>
                  <a:close/>
                </a:path>
                <a:path w="8834755" h="3365500">
                  <a:moveTo>
                    <a:pt x="2524112" y="420687"/>
                  </a:moveTo>
                  <a:lnTo>
                    <a:pt x="2103424" y="420687"/>
                  </a:lnTo>
                  <a:lnTo>
                    <a:pt x="2103424" y="0"/>
                  </a:lnTo>
                  <a:lnTo>
                    <a:pt x="2524112" y="0"/>
                  </a:lnTo>
                  <a:lnTo>
                    <a:pt x="2524112" y="420687"/>
                  </a:lnTo>
                  <a:close/>
                </a:path>
                <a:path w="8834755" h="3365500">
                  <a:moveTo>
                    <a:pt x="2944799" y="420687"/>
                  </a:moveTo>
                  <a:lnTo>
                    <a:pt x="2524112" y="420687"/>
                  </a:lnTo>
                  <a:lnTo>
                    <a:pt x="2524112" y="0"/>
                  </a:lnTo>
                  <a:lnTo>
                    <a:pt x="2944799" y="0"/>
                  </a:lnTo>
                  <a:lnTo>
                    <a:pt x="2944799" y="420687"/>
                  </a:lnTo>
                  <a:close/>
                </a:path>
                <a:path w="8834755" h="3365500">
                  <a:moveTo>
                    <a:pt x="3365487" y="420687"/>
                  </a:moveTo>
                  <a:lnTo>
                    <a:pt x="2944799" y="420687"/>
                  </a:lnTo>
                  <a:lnTo>
                    <a:pt x="2944799" y="0"/>
                  </a:lnTo>
                  <a:lnTo>
                    <a:pt x="3365487" y="0"/>
                  </a:lnTo>
                  <a:lnTo>
                    <a:pt x="3365487" y="420687"/>
                  </a:lnTo>
                  <a:close/>
                </a:path>
                <a:path w="8834755" h="3365500">
                  <a:moveTo>
                    <a:pt x="3786174" y="420687"/>
                  </a:moveTo>
                  <a:lnTo>
                    <a:pt x="3365487" y="420687"/>
                  </a:lnTo>
                  <a:lnTo>
                    <a:pt x="3365487" y="0"/>
                  </a:lnTo>
                  <a:lnTo>
                    <a:pt x="3786174" y="0"/>
                  </a:lnTo>
                  <a:lnTo>
                    <a:pt x="3786174" y="420687"/>
                  </a:lnTo>
                  <a:close/>
                </a:path>
                <a:path w="8834755" h="3365500">
                  <a:moveTo>
                    <a:pt x="4206862" y="420687"/>
                  </a:moveTo>
                  <a:lnTo>
                    <a:pt x="3786174" y="420687"/>
                  </a:lnTo>
                  <a:lnTo>
                    <a:pt x="3786174" y="0"/>
                  </a:lnTo>
                  <a:lnTo>
                    <a:pt x="4206862" y="0"/>
                  </a:lnTo>
                  <a:lnTo>
                    <a:pt x="4206862" y="420687"/>
                  </a:lnTo>
                  <a:close/>
                </a:path>
                <a:path w="8834755" h="3365500">
                  <a:moveTo>
                    <a:pt x="4627549" y="420687"/>
                  </a:moveTo>
                  <a:lnTo>
                    <a:pt x="4206862" y="420687"/>
                  </a:lnTo>
                  <a:lnTo>
                    <a:pt x="4206862" y="0"/>
                  </a:lnTo>
                  <a:lnTo>
                    <a:pt x="4627549" y="0"/>
                  </a:lnTo>
                  <a:lnTo>
                    <a:pt x="4627549" y="420687"/>
                  </a:lnTo>
                  <a:close/>
                </a:path>
                <a:path w="8834755" h="3365500">
                  <a:moveTo>
                    <a:pt x="5048237" y="420687"/>
                  </a:moveTo>
                  <a:lnTo>
                    <a:pt x="4627549" y="420687"/>
                  </a:lnTo>
                  <a:lnTo>
                    <a:pt x="4627549" y="0"/>
                  </a:lnTo>
                  <a:lnTo>
                    <a:pt x="5048237" y="0"/>
                  </a:lnTo>
                  <a:lnTo>
                    <a:pt x="5048237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24" y="841375"/>
                  </a:moveTo>
                  <a:lnTo>
                    <a:pt x="1682737" y="841375"/>
                  </a:lnTo>
                  <a:lnTo>
                    <a:pt x="1682737" y="420687"/>
                  </a:lnTo>
                  <a:lnTo>
                    <a:pt x="2103424" y="420687"/>
                  </a:lnTo>
                  <a:lnTo>
                    <a:pt x="2103424" y="841375"/>
                  </a:lnTo>
                  <a:close/>
                </a:path>
                <a:path w="8834755" h="3365500">
                  <a:moveTo>
                    <a:pt x="2524112" y="841375"/>
                  </a:moveTo>
                  <a:lnTo>
                    <a:pt x="2103424" y="841375"/>
                  </a:lnTo>
                  <a:lnTo>
                    <a:pt x="2103424" y="420687"/>
                  </a:lnTo>
                  <a:lnTo>
                    <a:pt x="2524112" y="420687"/>
                  </a:lnTo>
                  <a:lnTo>
                    <a:pt x="2524112" y="841375"/>
                  </a:lnTo>
                  <a:close/>
                </a:path>
                <a:path w="8834755" h="3365500">
                  <a:moveTo>
                    <a:pt x="2944799" y="841375"/>
                  </a:moveTo>
                  <a:lnTo>
                    <a:pt x="2524112" y="841375"/>
                  </a:lnTo>
                  <a:lnTo>
                    <a:pt x="2524112" y="420687"/>
                  </a:lnTo>
                  <a:lnTo>
                    <a:pt x="2944799" y="420687"/>
                  </a:lnTo>
                  <a:lnTo>
                    <a:pt x="2944799" y="841375"/>
                  </a:lnTo>
                  <a:close/>
                </a:path>
                <a:path w="8834755" h="3365500">
                  <a:moveTo>
                    <a:pt x="3365487" y="841375"/>
                  </a:moveTo>
                  <a:lnTo>
                    <a:pt x="2944799" y="841375"/>
                  </a:lnTo>
                  <a:lnTo>
                    <a:pt x="2944799" y="420687"/>
                  </a:lnTo>
                  <a:lnTo>
                    <a:pt x="3365487" y="420687"/>
                  </a:lnTo>
                  <a:lnTo>
                    <a:pt x="3365487" y="841375"/>
                  </a:lnTo>
                  <a:close/>
                </a:path>
                <a:path w="8834755" h="3365500">
                  <a:moveTo>
                    <a:pt x="3786174" y="841375"/>
                  </a:moveTo>
                  <a:lnTo>
                    <a:pt x="3365487" y="841375"/>
                  </a:lnTo>
                  <a:lnTo>
                    <a:pt x="3365487" y="420687"/>
                  </a:lnTo>
                  <a:lnTo>
                    <a:pt x="3786174" y="420687"/>
                  </a:lnTo>
                  <a:lnTo>
                    <a:pt x="3786174" y="841375"/>
                  </a:lnTo>
                  <a:close/>
                </a:path>
                <a:path w="8834755" h="3365500">
                  <a:moveTo>
                    <a:pt x="4206862" y="841375"/>
                  </a:moveTo>
                  <a:lnTo>
                    <a:pt x="3786174" y="841375"/>
                  </a:lnTo>
                  <a:lnTo>
                    <a:pt x="3786174" y="420687"/>
                  </a:lnTo>
                  <a:lnTo>
                    <a:pt x="4206862" y="420687"/>
                  </a:lnTo>
                  <a:lnTo>
                    <a:pt x="4206862" y="841375"/>
                  </a:lnTo>
                  <a:close/>
                </a:path>
                <a:path w="8834755" h="3365500">
                  <a:moveTo>
                    <a:pt x="4627549" y="841375"/>
                  </a:moveTo>
                  <a:lnTo>
                    <a:pt x="4206862" y="841375"/>
                  </a:lnTo>
                  <a:lnTo>
                    <a:pt x="4206862" y="420687"/>
                  </a:lnTo>
                  <a:lnTo>
                    <a:pt x="4627549" y="420687"/>
                  </a:lnTo>
                  <a:lnTo>
                    <a:pt x="4627549" y="841375"/>
                  </a:lnTo>
                  <a:close/>
                </a:path>
                <a:path w="8834755" h="3365500">
                  <a:moveTo>
                    <a:pt x="5048237" y="841375"/>
                  </a:moveTo>
                  <a:lnTo>
                    <a:pt x="4627549" y="841375"/>
                  </a:lnTo>
                  <a:lnTo>
                    <a:pt x="4627549" y="420687"/>
                  </a:lnTo>
                  <a:lnTo>
                    <a:pt x="5048237" y="420687"/>
                  </a:lnTo>
                  <a:lnTo>
                    <a:pt x="5048237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24" y="1262062"/>
                  </a:moveTo>
                  <a:lnTo>
                    <a:pt x="1682737" y="1262062"/>
                  </a:lnTo>
                  <a:lnTo>
                    <a:pt x="1682737" y="841375"/>
                  </a:lnTo>
                  <a:lnTo>
                    <a:pt x="2103424" y="841375"/>
                  </a:lnTo>
                  <a:lnTo>
                    <a:pt x="2103424" y="1262062"/>
                  </a:lnTo>
                  <a:close/>
                </a:path>
                <a:path w="8834755" h="3365500">
                  <a:moveTo>
                    <a:pt x="2524112" y="1262062"/>
                  </a:moveTo>
                  <a:lnTo>
                    <a:pt x="2103424" y="1262062"/>
                  </a:lnTo>
                  <a:lnTo>
                    <a:pt x="2103424" y="841375"/>
                  </a:lnTo>
                  <a:lnTo>
                    <a:pt x="2524112" y="841375"/>
                  </a:lnTo>
                  <a:lnTo>
                    <a:pt x="2524112" y="1262062"/>
                  </a:lnTo>
                  <a:close/>
                </a:path>
                <a:path w="8834755" h="3365500">
                  <a:moveTo>
                    <a:pt x="2944799" y="1262062"/>
                  </a:moveTo>
                  <a:lnTo>
                    <a:pt x="2524112" y="1262062"/>
                  </a:lnTo>
                  <a:lnTo>
                    <a:pt x="2524112" y="841375"/>
                  </a:lnTo>
                  <a:lnTo>
                    <a:pt x="2944799" y="841375"/>
                  </a:lnTo>
                  <a:lnTo>
                    <a:pt x="2944799" y="1262062"/>
                  </a:lnTo>
                  <a:close/>
                </a:path>
                <a:path w="8834755" h="3365500">
                  <a:moveTo>
                    <a:pt x="3365487" y="1262062"/>
                  </a:moveTo>
                  <a:lnTo>
                    <a:pt x="2944799" y="1262062"/>
                  </a:lnTo>
                  <a:lnTo>
                    <a:pt x="2944799" y="841375"/>
                  </a:lnTo>
                  <a:lnTo>
                    <a:pt x="3365487" y="841375"/>
                  </a:lnTo>
                  <a:lnTo>
                    <a:pt x="3365487" y="1262062"/>
                  </a:lnTo>
                  <a:close/>
                </a:path>
                <a:path w="8834755" h="3365500">
                  <a:moveTo>
                    <a:pt x="3786174" y="1262062"/>
                  </a:moveTo>
                  <a:lnTo>
                    <a:pt x="3365487" y="1262062"/>
                  </a:lnTo>
                  <a:lnTo>
                    <a:pt x="3365487" y="841375"/>
                  </a:lnTo>
                  <a:lnTo>
                    <a:pt x="3786174" y="841375"/>
                  </a:lnTo>
                  <a:lnTo>
                    <a:pt x="3786174" y="1262062"/>
                  </a:lnTo>
                  <a:close/>
                </a:path>
                <a:path w="8834755" h="3365500">
                  <a:moveTo>
                    <a:pt x="4206862" y="1262062"/>
                  </a:moveTo>
                  <a:lnTo>
                    <a:pt x="3786174" y="1262062"/>
                  </a:lnTo>
                  <a:lnTo>
                    <a:pt x="3786174" y="841375"/>
                  </a:lnTo>
                  <a:lnTo>
                    <a:pt x="4206862" y="841375"/>
                  </a:lnTo>
                  <a:lnTo>
                    <a:pt x="4206862" y="1262062"/>
                  </a:lnTo>
                  <a:close/>
                </a:path>
                <a:path w="8834755" h="3365500">
                  <a:moveTo>
                    <a:pt x="4627549" y="1262062"/>
                  </a:moveTo>
                  <a:lnTo>
                    <a:pt x="4206862" y="1262062"/>
                  </a:lnTo>
                  <a:lnTo>
                    <a:pt x="4206862" y="841375"/>
                  </a:lnTo>
                  <a:lnTo>
                    <a:pt x="4627549" y="841375"/>
                  </a:lnTo>
                  <a:lnTo>
                    <a:pt x="4627549" y="1262062"/>
                  </a:lnTo>
                  <a:close/>
                </a:path>
                <a:path w="8834755" h="3365500">
                  <a:moveTo>
                    <a:pt x="5048237" y="1262062"/>
                  </a:moveTo>
                  <a:lnTo>
                    <a:pt x="4627549" y="1262062"/>
                  </a:lnTo>
                  <a:lnTo>
                    <a:pt x="4627549" y="841375"/>
                  </a:lnTo>
                  <a:lnTo>
                    <a:pt x="5048237" y="841375"/>
                  </a:lnTo>
                  <a:lnTo>
                    <a:pt x="5048237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50"/>
                  </a:moveTo>
                  <a:lnTo>
                    <a:pt x="0" y="1682750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50"/>
                  </a:lnTo>
                  <a:close/>
                </a:path>
                <a:path w="8834755" h="3365500">
                  <a:moveTo>
                    <a:pt x="841375" y="1682750"/>
                  </a:moveTo>
                  <a:lnTo>
                    <a:pt x="420687" y="1682750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50"/>
                  </a:lnTo>
                  <a:close/>
                </a:path>
                <a:path w="8834755" h="3365500">
                  <a:moveTo>
                    <a:pt x="1262062" y="1682750"/>
                  </a:moveTo>
                  <a:lnTo>
                    <a:pt x="841375" y="1682750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50"/>
                  </a:lnTo>
                  <a:close/>
                </a:path>
                <a:path w="8834755" h="3365500">
                  <a:moveTo>
                    <a:pt x="1682750" y="1682750"/>
                  </a:moveTo>
                  <a:lnTo>
                    <a:pt x="1262062" y="1682750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50"/>
                  </a:lnTo>
                  <a:close/>
                </a:path>
                <a:path w="8834755" h="3365500">
                  <a:moveTo>
                    <a:pt x="2103424" y="1682750"/>
                  </a:moveTo>
                  <a:lnTo>
                    <a:pt x="1682737" y="1682750"/>
                  </a:lnTo>
                  <a:lnTo>
                    <a:pt x="1682737" y="1262062"/>
                  </a:lnTo>
                  <a:lnTo>
                    <a:pt x="2103424" y="1262062"/>
                  </a:lnTo>
                  <a:lnTo>
                    <a:pt x="2103424" y="1682750"/>
                  </a:lnTo>
                  <a:close/>
                </a:path>
                <a:path w="8834755" h="3365500">
                  <a:moveTo>
                    <a:pt x="2524112" y="1682750"/>
                  </a:moveTo>
                  <a:lnTo>
                    <a:pt x="2103424" y="1682750"/>
                  </a:lnTo>
                  <a:lnTo>
                    <a:pt x="2103424" y="1262062"/>
                  </a:lnTo>
                  <a:lnTo>
                    <a:pt x="2524112" y="1262062"/>
                  </a:lnTo>
                  <a:lnTo>
                    <a:pt x="2524112" y="1682750"/>
                  </a:lnTo>
                  <a:close/>
                </a:path>
                <a:path w="8834755" h="3365500">
                  <a:moveTo>
                    <a:pt x="2944799" y="1682750"/>
                  </a:moveTo>
                  <a:lnTo>
                    <a:pt x="2524112" y="1682750"/>
                  </a:lnTo>
                  <a:lnTo>
                    <a:pt x="2524112" y="1262062"/>
                  </a:lnTo>
                  <a:lnTo>
                    <a:pt x="2944799" y="1262062"/>
                  </a:lnTo>
                  <a:lnTo>
                    <a:pt x="2944799" y="1682750"/>
                  </a:lnTo>
                  <a:close/>
                </a:path>
                <a:path w="8834755" h="3365500">
                  <a:moveTo>
                    <a:pt x="3365487" y="1682750"/>
                  </a:moveTo>
                  <a:lnTo>
                    <a:pt x="2944799" y="1682750"/>
                  </a:lnTo>
                  <a:lnTo>
                    <a:pt x="2944799" y="1262062"/>
                  </a:lnTo>
                  <a:lnTo>
                    <a:pt x="3365487" y="1262062"/>
                  </a:lnTo>
                  <a:lnTo>
                    <a:pt x="3365487" y="1682750"/>
                  </a:lnTo>
                  <a:close/>
                </a:path>
                <a:path w="8834755" h="3365500">
                  <a:moveTo>
                    <a:pt x="3786174" y="1682750"/>
                  </a:moveTo>
                  <a:lnTo>
                    <a:pt x="3365487" y="1682750"/>
                  </a:lnTo>
                  <a:lnTo>
                    <a:pt x="3365487" y="1262062"/>
                  </a:lnTo>
                  <a:lnTo>
                    <a:pt x="3786174" y="1262062"/>
                  </a:lnTo>
                  <a:lnTo>
                    <a:pt x="3786174" y="1682750"/>
                  </a:lnTo>
                  <a:close/>
                </a:path>
                <a:path w="8834755" h="3365500">
                  <a:moveTo>
                    <a:pt x="4206862" y="1682750"/>
                  </a:moveTo>
                  <a:lnTo>
                    <a:pt x="3786174" y="1682750"/>
                  </a:lnTo>
                  <a:lnTo>
                    <a:pt x="3786174" y="1262062"/>
                  </a:lnTo>
                  <a:lnTo>
                    <a:pt x="4206862" y="1262062"/>
                  </a:lnTo>
                  <a:lnTo>
                    <a:pt x="4206862" y="1682750"/>
                  </a:lnTo>
                  <a:close/>
                </a:path>
                <a:path w="8834755" h="3365500">
                  <a:moveTo>
                    <a:pt x="4627549" y="1682750"/>
                  </a:moveTo>
                  <a:lnTo>
                    <a:pt x="4206862" y="1682750"/>
                  </a:lnTo>
                  <a:lnTo>
                    <a:pt x="4206862" y="1262062"/>
                  </a:lnTo>
                  <a:lnTo>
                    <a:pt x="4627549" y="1262062"/>
                  </a:lnTo>
                  <a:lnTo>
                    <a:pt x="4627549" y="1682750"/>
                  </a:lnTo>
                  <a:close/>
                </a:path>
                <a:path w="8834755" h="3365500">
                  <a:moveTo>
                    <a:pt x="5048237" y="1682750"/>
                  </a:moveTo>
                  <a:lnTo>
                    <a:pt x="4627549" y="1682750"/>
                  </a:lnTo>
                  <a:lnTo>
                    <a:pt x="4627549" y="1262062"/>
                  </a:lnTo>
                  <a:lnTo>
                    <a:pt x="5048237" y="1262062"/>
                  </a:lnTo>
                  <a:lnTo>
                    <a:pt x="5048237" y="1682750"/>
                  </a:lnTo>
                  <a:close/>
                </a:path>
                <a:path w="8834755" h="3365500">
                  <a:moveTo>
                    <a:pt x="5468937" y="1682750"/>
                  </a:moveTo>
                  <a:lnTo>
                    <a:pt x="5048250" y="1682750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50"/>
                  </a:lnTo>
                  <a:close/>
                </a:path>
                <a:path w="8834755" h="3365500">
                  <a:moveTo>
                    <a:pt x="5889625" y="1682750"/>
                  </a:moveTo>
                  <a:lnTo>
                    <a:pt x="5468937" y="1682750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50"/>
                  </a:lnTo>
                  <a:close/>
                </a:path>
                <a:path w="8834755" h="3365500">
                  <a:moveTo>
                    <a:pt x="6310312" y="1682750"/>
                  </a:moveTo>
                  <a:lnTo>
                    <a:pt x="5889625" y="1682750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50"/>
                  </a:lnTo>
                  <a:close/>
                </a:path>
                <a:path w="8834755" h="3365500">
                  <a:moveTo>
                    <a:pt x="6731000" y="1682750"/>
                  </a:moveTo>
                  <a:lnTo>
                    <a:pt x="6310312" y="1682750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50"/>
                  </a:lnTo>
                  <a:close/>
                </a:path>
                <a:path w="8834755" h="3365500">
                  <a:moveTo>
                    <a:pt x="7151687" y="1682750"/>
                  </a:moveTo>
                  <a:lnTo>
                    <a:pt x="6731000" y="1682750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50"/>
                  </a:lnTo>
                  <a:close/>
                </a:path>
                <a:path w="8834755" h="3365500">
                  <a:moveTo>
                    <a:pt x="7572375" y="1682750"/>
                  </a:moveTo>
                  <a:lnTo>
                    <a:pt x="7151687" y="1682750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50"/>
                  </a:lnTo>
                  <a:close/>
                </a:path>
                <a:path w="8834755" h="3365500">
                  <a:moveTo>
                    <a:pt x="7993062" y="1682750"/>
                  </a:moveTo>
                  <a:lnTo>
                    <a:pt x="7572375" y="1682750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50"/>
                  </a:lnTo>
                  <a:close/>
                </a:path>
                <a:path w="8834755" h="3365500">
                  <a:moveTo>
                    <a:pt x="8413750" y="1682750"/>
                  </a:moveTo>
                  <a:lnTo>
                    <a:pt x="7993062" y="1682750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50"/>
                  </a:lnTo>
                  <a:close/>
                </a:path>
                <a:path w="8834755" h="3365500">
                  <a:moveTo>
                    <a:pt x="8834437" y="1682750"/>
                  </a:moveTo>
                  <a:lnTo>
                    <a:pt x="8413750" y="1682750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50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50"/>
                  </a:lnTo>
                  <a:lnTo>
                    <a:pt x="420687" y="1682750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50"/>
                  </a:lnTo>
                  <a:lnTo>
                    <a:pt x="841375" y="1682750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50"/>
                  </a:lnTo>
                  <a:lnTo>
                    <a:pt x="1262062" y="1682750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50"/>
                  </a:lnTo>
                  <a:lnTo>
                    <a:pt x="1682750" y="1682750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24" y="2103437"/>
                  </a:moveTo>
                  <a:lnTo>
                    <a:pt x="1682737" y="2103437"/>
                  </a:lnTo>
                  <a:lnTo>
                    <a:pt x="1682737" y="1682750"/>
                  </a:lnTo>
                  <a:lnTo>
                    <a:pt x="2103424" y="1682750"/>
                  </a:lnTo>
                  <a:lnTo>
                    <a:pt x="2103424" y="2103437"/>
                  </a:lnTo>
                  <a:close/>
                </a:path>
                <a:path w="8834755" h="3365500">
                  <a:moveTo>
                    <a:pt x="2524112" y="2103437"/>
                  </a:moveTo>
                  <a:lnTo>
                    <a:pt x="2103424" y="2103437"/>
                  </a:lnTo>
                  <a:lnTo>
                    <a:pt x="2103424" y="1682750"/>
                  </a:lnTo>
                  <a:lnTo>
                    <a:pt x="2524112" y="1682750"/>
                  </a:lnTo>
                  <a:lnTo>
                    <a:pt x="2524112" y="2103437"/>
                  </a:lnTo>
                  <a:close/>
                </a:path>
                <a:path w="8834755" h="3365500">
                  <a:moveTo>
                    <a:pt x="2944799" y="2103437"/>
                  </a:moveTo>
                  <a:lnTo>
                    <a:pt x="2524112" y="2103437"/>
                  </a:lnTo>
                  <a:lnTo>
                    <a:pt x="2524112" y="1682750"/>
                  </a:lnTo>
                  <a:lnTo>
                    <a:pt x="2944799" y="1682750"/>
                  </a:lnTo>
                  <a:lnTo>
                    <a:pt x="2944799" y="2103437"/>
                  </a:lnTo>
                  <a:close/>
                </a:path>
                <a:path w="8834755" h="3365500">
                  <a:moveTo>
                    <a:pt x="3365487" y="2103437"/>
                  </a:moveTo>
                  <a:lnTo>
                    <a:pt x="2944799" y="2103437"/>
                  </a:lnTo>
                  <a:lnTo>
                    <a:pt x="2944799" y="1682750"/>
                  </a:lnTo>
                  <a:lnTo>
                    <a:pt x="3365487" y="1682750"/>
                  </a:lnTo>
                  <a:lnTo>
                    <a:pt x="3365487" y="2103437"/>
                  </a:lnTo>
                  <a:close/>
                </a:path>
                <a:path w="8834755" h="3365500">
                  <a:moveTo>
                    <a:pt x="3786174" y="2103437"/>
                  </a:moveTo>
                  <a:lnTo>
                    <a:pt x="3365487" y="2103437"/>
                  </a:lnTo>
                  <a:lnTo>
                    <a:pt x="3365487" y="1682750"/>
                  </a:lnTo>
                  <a:lnTo>
                    <a:pt x="3786174" y="1682750"/>
                  </a:lnTo>
                  <a:lnTo>
                    <a:pt x="3786174" y="2103437"/>
                  </a:lnTo>
                  <a:close/>
                </a:path>
                <a:path w="8834755" h="3365500">
                  <a:moveTo>
                    <a:pt x="4206862" y="2103437"/>
                  </a:moveTo>
                  <a:lnTo>
                    <a:pt x="3786174" y="2103437"/>
                  </a:lnTo>
                  <a:lnTo>
                    <a:pt x="3786174" y="1682750"/>
                  </a:lnTo>
                  <a:lnTo>
                    <a:pt x="4206862" y="1682750"/>
                  </a:lnTo>
                  <a:lnTo>
                    <a:pt x="4206862" y="2103437"/>
                  </a:lnTo>
                  <a:close/>
                </a:path>
                <a:path w="8834755" h="3365500">
                  <a:moveTo>
                    <a:pt x="4627549" y="2103437"/>
                  </a:moveTo>
                  <a:lnTo>
                    <a:pt x="4206862" y="2103437"/>
                  </a:lnTo>
                  <a:lnTo>
                    <a:pt x="4206862" y="1682750"/>
                  </a:lnTo>
                  <a:lnTo>
                    <a:pt x="4627549" y="1682750"/>
                  </a:lnTo>
                  <a:lnTo>
                    <a:pt x="4627549" y="2103437"/>
                  </a:lnTo>
                  <a:close/>
                </a:path>
                <a:path w="8834755" h="3365500">
                  <a:moveTo>
                    <a:pt x="5048237" y="2103437"/>
                  </a:moveTo>
                  <a:lnTo>
                    <a:pt x="4627549" y="2103437"/>
                  </a:lnTo>
                  <a:lnTo>
                    <a:pt x="4627549" y="1682750"/>
                  </a:lnTo>
                  <a:lnTo>
                    <a:pt x="5048237" y="1682750"/>
                  </a:lnTo>
                  <a:lnTo>
                    <a:pt x="5048237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50"/>
                  </a:lnTo>
                  <a:lnTo>
                    <a:pt x="5468937" y="1682750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50"/>
                  </a:lnTo>
                  <a:lnTo>
                    <a:pt x="5889625" y="1682750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50"/>
                  </a:lnTo>
                  <a:lnTo>
                    <a:pt x="6310312" y="1682750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50"/>
                  </a:lnTo>
                  <a:lnTo>
                    <a:pt x="6731000" y="1682750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50"/>
                  </a:lnTo>
                  <a:lnTo>
                    <a:pt x="7151687" y="1682750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50"/>
                  </a:lnTo>
                  <a:lnTo>
                    <a:pt x="7572375" y="1682750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50"/>
                  </a:lnTo>
                  <a:lnTo>
                    <a:pt x="7993062" y="1682750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50"/>
                  </a:lnTo>
                  <a:lnTo>
                    <a:pt x="8413750" y="1682750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50"/>
                  </a:lnTo>
                  <a:lnTo>
                    <a:pt x="8834437" y="1682750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5"/>
                  </a:moveTo>
                  <a:lnTo>
                    <a:pt x="0" y="2524125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5"/>
                  </a:lnTo>
                  <a:close/>
                </a:path>
                <a:path w="8834755" h="3365500">
                  <a:moveTo>
                    <a:pt x="841375" y="2524125"/>
                  </a:moveTo>
                  <a:lnTo>
                    <a:pt x="420687" y="2524125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5"/>
                  </a:lnTo>
                  <a:close/>
                </a:path>
                <a:path w="8834755" h="3365500">
                  <a:moveTo>
                    <a:pt x="1262062" y="2524125"/>
                  </a:moveTo>
                  <a:lnTo>
                    <a:pt x="841375" y="2524125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5"/>
                  </a:lnTo>
                  <a:close/>
                </a:path>
                <a:path w="8834755" h="3365500">
                  <a:moveTo>
                    <a:pt x="1682750" y="2524125"/>
                  </a:moveTo>
                  <a:lnTo>
                    <a:pt x="1262062" y="2524125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5"/>
                  </a:lnTo>
                  <a:close/>
                </a:path>
                <a:path w="8834755" h="3365500">
                  <a:moveTo>
                    <a:pt x="2103424" y="2524125"/>
                  </a:moveTo>
                  <a:lnTo>
                    <a:pt x="1682737" y="2524125"/>
                  </a:lnTo>
                  <a:lnTo>
                    <a:pt x="1682737" y="2103437"/>
                  </a:lnTo>
                  <a:lnTo>
                    <a:pt x="2103424" y="2103437"/>
                  </a:lnTo>
                  <a:lnTo>
                    <a:pt x="2103424" y="2524125"/>
                  </a:lnTo>
                  <a:close/>
                </a:path>
                <a:path w="8834755" h="3365500">
                  <a:moveTo>
                    <a:pt x="2524112" y="2524125"/>
                  </a:moveTo>
                  <a:lnTo>
                    <a:pt x="2103424" y="2524125"/>
                  </a:lnTo>
                  <a:lnTo>
                    <a:pt x="2103424" y="2103437"/>
                  </a:lnTo>
                  <a:lnTo>
                    <a:pt x="2524112" y="2103437"/>
                  </a:lnTo>
                  <a:lnTo>
                    <a:pt x="2524112" y="2524125"/>
                  </a:lnTo>
                  <a:close/>
                </a:path>
                <a:path w="8834755" h="3365500">
                  <a:moveTo>
                    <a:pt x="2944799" y="2524125"/>
                  </a:moveTo>
                  <a:lnTo>
                    <a:pt x="2524112" y="2524125"/>
                  </a:lnTo>
                  <a:lnTo>
                    <a:pt x="2524112" y="2103437"/>
                  </a:lnTo>
                  <a:lnTo>
                    <a:pt x="2944799" y="2103437"/>
                  </a:lnTo>
                  <a:lnTo>
                    <a:pt x="2944799" y="2524125"/>
                  </a:lnTo>
                  <a:close/>
                </a:path>
                <a:path w="8834755" h="3365500">
                  <a:moveTo>
                    <a:pt x="3365487" y="2524125"/>
                  </a:moveTo>
                  <a:lnTo>
                    <a:pt x="2944799" y="2524125"/>
                  </a:lnTo>
                  <a:lnTo>
                    <a:pt x="2944799" y="2103437"/>
                  </a:lnTo>
                  <a:lnTo>
                    <a:pt x="3365487" y="2103437"/>
                  </a:lnTo>
                  <a:lnTo>
                    <a:pt x="3365487" y="2524125"/>
                  </a:lnTo>
                  <a:close/>
                </a:path>
                <a:path w="8834755" h="3365500">
                  <a:moveTo>
                    <a:pt x="3786174" y="2524125"/>
                  </a:moveTo>
                  <a:lnTo>
                    <a:pt x="3365487" y="2524125"/>
                  </a:lnTo>
                  <a:lnTo>
                    <a:pt x="3365487" y="2103437"/>
                  </a:lnTo>
                  <a:lnTo>
                    <a:pt x="3786174" y="2103437"/>
                  </a:lnTo>
                  <a:lnTo>
                    <a:pt x="3786174" y="2524125"/>
                  </a:lnTo>
                  <a:close/>
                </a:path>
                <a:path w="8834755" h="3365500">
                  <a:moveTo>
                    <a:pt x="4206862" y="2524125"/>
                  </a:moveTo>
                  <a:lnTo>
                    <a:pt x="3786174" y="2524125"/>
                  </a:lnTo>
                  <a:lnTo>
                    <a:pt x="3786174" y="2103437"/>
                  </a:lnTo>
                  <a:lnTo>
                    <a:pt x="4206862" y="2103437"/>
                  </a:lnTo>
                  <a:lnTo>
                    <a:pt x="4206862" y="2524125"/>
                  </a:lnTo>
                  <a:close/>
                </a:path>
                <a:path w="8834755" h="3365500">
                  <a:moveTo>
                    <a:pt x="4627549" y="2524125"/>
                  </a:moveTo>
                  <a:lnTo>
                    <a:pt x="4206862" y="2524125"/>
                  </a:lnTo>
                  <a:lnTo>
                    <a:pt x="4206862" y="2103437"/>
                  </a:lnTo>
                  <a:lnTo>
                    <a:pt x="4627549" y="2103437"/>
                  </a:lnTo>
                  <a:lnTo>
                    <a:pt x="4627549" y="2524125"/>
                  </a:lnTo>
                  <a:close/>
                </a:path>
                <a:path w="8834755" h="3365500">
                  <a:moveTo>
                    <a:pt x="5048237" y="2524125"/>
                  </a:moveTo>
                  <a:lnTo>
                    <a:pt x="4627549" y="2524125"/>
                  </a:lnTo>
                  <a:lnTo>
                    <a:pt x="4627549" y="2103437"/>
                  </a:lnTo>
                  <a:lnTo>
                    <a:pt x="5048237" y="2103437"/>
                  </a:lnTo>
                  <a:lnTo>
                    <a:pt x="5048237" y="2524125"/>
                  </a:lnTo>
                  <a:close/>
                </a:path>
                <a:path w="8834755" h="3365500">
                  <a:moveTo>
                    <a:pt x="5468937" y="2524125"/>
                  </a:moveTo>
                  <a:lnTo>
                    <a:pt x="5048250" y="2524125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5"/>
                  </a:lnTo>
                  <a:close/>
                </a:path>
                <a:path w="8834755" h="3365500">
                  <a:moveTo>
                    <a:pt x="5889625" y="2524125"/>
                  </a:moveTo>
                  <a:lnTo>
                    <a:pt x="5468937" y="2524125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5"/>
                  </a:lnTo>
                  <a:close/>
                </a:path>
                <a:path w="8834755" h="3365500">
                  <a:moveTo>
                    <a:pt x="6310312" y="2524125"/>
                  </a:moveTo>
                  <a:lnTo>
                    <a:pt x="5889625" y="2524125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5"/>
                  </a:lnTo>
                  <a:close/>
                </a:path>
                <a:path w="8834755" h="3365500">
                  <a:moveTo>
                    <a:pt x="6731000" y="2524125"/>
                  </a:moveTo>
                  <a:lnTo>
                    <a:pt x="6310312" y="2524125"/>
                  </a:lnTo>
                  <a:lnTo>
                    <a:pt x="6310312" y="2103437"/>
                  </a:lnTo>
                  <a:lnTo>
                    <a:pt x="6731000" y="2103437"/>
                  </a:lnTo>
                  <a:lnTo>
                    <a:pt x="6731000" y="2524125"/>
                  </a:lnTo>
                  <a:close/>
                </a:path>
                <a:path w="8834755" h="3365500">
                  <a:moveTo>
                    <a:pt x="7151687" y="2524125"/>
                  </a:moveTo>
                  <a:lnTo>
                    <a:pt x="6731000" y="2524125"/>
                  </a:lnTo>
                  <a:lnTo>
                    <a:pt x="6731000" y="2103437"/>
                  </a:lnTo>
                  <a:lnTo>
                    <a:pt x="7151687" y="2103437"/>
                  </a:lnTo>
                  <a:lnTo>
                    <a:pt x="7151687" y="2524125"/>
                  </a:lnTo>
                  <a:close/>
                </a:path>
                <a:path w="8834755" h="3365500">
                  <a:moveTo>
                    <a:pt x="7572375" y="2524125"/>
                  </a:moveTo>
                  <a:lnTo>
                    <a:pt x="7151687" y="2524125"/>
                  </a:lnTo>
                  <a:lnTo>
                    <a:pt x="7151687" y="2103437"/>
                  </a:lnTo>
                  <a:lnTo>
                    <a:pt x="7572375" y="2103437"/>
                  </a:lnTo>
                  <a:lnTo>
                    <a:pt x="7572375" y="2524125"/>
                  </a:lnTo>
                  <a:close/>
                </a:path>
                <a:path w="8834755" h="3365500">
                  <a:moveTo>
                    <a:pt x="7993062" y="2524125"/>
                  </a:moveTo>
                  <a:lnTo>
                    <a:pt x="7572375" y="2524125"/>
                  </a:lnTo>
                  <a:lnTo>
                    <a:pt x="7572375" y="2103437"/>
                  </a:lnTo>
                  <a:lnTo>
                    <a:pt x="7993062" y="2103437"/>
                  </a:lnTo>
                  <a:lnTo>
                    <a:pt x="7993062" y="2524125"/>
                  </a:lnTo>
                  <a:close/>
                </a:path>
                <a:path w="8834755" h="3365500">
                  <a:moveTo>
                    <a:pt x="8413750" y="2524125"/>
                  </a:moveTo>
                  <a:lnTo>
                    <a:pt x="7993062" y="2524125"/>
                  </a:lnTo>
                  <a:lnTo>
                    <a:pt x="7993062" y="2103437"/>
                  </a:lnTo>
                  <a:lnTo>
                    <a:pt x="8413750" y="2103437"/>
                  </a:lnTo>
                  <a:lnTo>
                    <a:pt x="8413750" y="2524125"/>
                  </a:lnTo>
                  <a:close/>
                </a:path>
                <a:path w="8834755" h="3365500">
                  <a:moveTo>
                    <a:pt x="8834437" y="2524125"/>
                  </a:moveTo>
                  <a:lnTo>
                    <a:pt x="8413750" y="2524125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5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24" y="2944812"/>
                  </a:moveTo>
                  <a:lnTo>
                    <a:pt x="1682737" y="2944812"/>
                  </a:lnTo>
                  <a:lnTo>
                    <a:pt x="1682737" y="2524125"/>
                  </a:lnTo>
                  <a:lnTo>
                    <a:pt x="2103424" y="2524125"/>
                  </a:lnTo>
                  <a:lnTo>
                    <a:pt x="2103424" y="2944812"/>
                  </a:lnTo>
                  <a:close/>
                </a:path>
                <a:path w="8834755" h="3365500">
                  <a:moveTo>
                    <a:pt x="2524112" y="2944812"/>
                  </a:moveTo>
                  <a:lnTo>
                    <a:pt x="2103424" y="2944812"/>
                  </a:lnTo>
                  <a:lnTo>
                    <a:pt x="2103424" y="2524125"/>
                  </a:lnTo>
                  <a:lnTo>
                    <a:pt x="2524112" y="2524125"/>
                  </a:lnTo>
                  <a:lnTo>
                    <a:pt x="2524112" y="2944812"/>
                  </a:lnTo>
                  <a:close/>
                </a:path>
                <a:path w="8834755" h="3365500">
                  <a:moveTo>
                    <a:pt x="2944799" y="2944812"/>
                  </a:moveTo>
                  <a:lnTo>
                    <a:pt x="2524112" y="2944812"/>
                  </a:lnTo>
                  <a:lnTo>
                    <a:pt x="2524112" y="2524125"/>
                  </a:lnTo>
                  <a:lnTo>
                    <a:pt x="2944799" y="2524125"/>
                  </a:lnTo>
                  <a:lnTo>
                    <a:pt x="2944799" y="2944812"/>
                  </a:lnTo>
                  <a:close/>
                </a:path>
                <a:path w="8834755" h="3365500">
                  <a:moveTo>
                    <a:pt x="3365487" y="2944812"/>
                  </a:moveTo>
                  <a:lnTo>
                    <a:pt x="2944799" y="2944812"/>
                  </a:lnTo>
                  <a:lnTo>
                    <a:pt x="2944799" y="2524125"/>
                  </a:lnTo>
                  <a:lnTo>
                    <a:pt x="3365487" y="2524125"/>
                  </a:lnTo>
                  <a:lnTo>
                    <a:pt x="3365487" y="2944812"/>
                  </a:lnTo>
                  <a:close/>
                </a:path>
                <a:path w="8834755" h="3365500">
                  <a:moveTo>
                    <a:pt x="3786174" y="2944812"/>
                  </a:moveTo>
                  <a:lnTo>
                    <a:pt x="3365487" y="2944812"/>
                  </a:lnTo>
                  <a:lnTo>
                    <a:pt x="3365487" y="2524125"/>
                  </a:lnTo>
                  <a:lnTo>
                    <a:pt x="3786174" y="2524125"/>
                  </a:lnTo>
                  <a:lnTo>
                    <a:pt x="3786174" y="2944812"/>
                  </a:lnTo>
                  <a:close/>
                </a:path>
                <a:path w="8834755" h="3365500">
                  <a:moveTo>
                    <a:pt x="4206862" y="2944812"/>
                  </a:moveTo>
                  <a:lnTo>
                    <a:pt x="3786174" y="2944812"/>
                  </a:lnTo>
                  <a:lnTo>
                    <a:pt x="3786174" y="2524125"/>
                  </a:lnTo>
                  <a:lnTo>
                    <a:pt x="4206862" y="2524125"/>
                  </a:lnTo>
                  <a:lnTo>
                    <a:pt x="4206862" y="2944812"/>
                  </a:lnTo>
                  <a:close/>
                </a:path>
                <a:path w="8834755" h="3365500">
                  <a:moveTo>
                    <a:pt x="4627549" y="2944812"/>
                  </a:moveTo>
                  <a:lnTo>
                    <a:pt x="4206862" y="2944812"/>
                  </a:lnTo>
                  <a:lnTo>
                    <a:pt x="4206862" y="2524125"/>
                  </a:lnTo>
                  <a:lnTo>
                    <a:pt x="4627549" y="2524125"/>
                  </a:lnTo>
                  <a:lnTo>
                    <a:pt x="4627549" y="2944812"/>
                  </a:lnTo>
                  <a:close/>
                </a:path>
                <a:path w="8834755" h="3365500">
                  <a:moveTo>
                    <a:pt x="5048237" y="2944812"/>
                  </a:moveTo>
                  <a:lnTo>
                    <a:pt x="4627549" y="2944812"/>
                  </a:lnTo>
                  <a:lnTo>
                    <a:pt x="4627549" y="2524125"/>
                  </a:lnTo>
                  <a:lnTo>
                    <a:pt x="5048237" y="2524125"/>
                  </a:lnTo>
                  <a:lnTo>
                    <a:pt x="5048237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6731000" y="2944812"/>
                  </a:moveTo>
                  <a:lnTo>
                    <a:pt x="6310312" y="2944812"/>
                  </a:lnTo>
                  <a:lnTo>
                    <a:pt x="6310312" y="2524125"/>
                  </a:lnTo>
                  <a:lnTo>
                    <a:pt x="6731000" y="2524125"/>
                  </a:lnTo>
                  <a:lnTo>
                    <a:pt x="6731000" y="2944812"/>
                  </a:lnTo>
                  <a:close/>
                </a:path>
                <a:path w="8834755" h="3365500">
                  <a:moveTo>
                    <a:pt x="7151687" y="2944812"/>
                  </a:moveTo>
                  <a:lnTo>
                    <a:pt x="6731000" y="2944812"/>
                  </a:lnTo>
                  <a:lnTo>
                    <a:pt x="6731000" y="2524125"/>
                  </a:lnTo>
                  <a:lnTo>
                    <a:pt x="7151687" y="2524125"/>
                  </a:lnTo>
                  <a:lnTo>
                    <a:pt x="7151687" y="2944812"/>
                  </a:lnTo>
                  <a:close/>
                </a:path>
                <a:path w="8834755" h="3365500">
                  <a:moveTo>
                    <a:pt x="7572375" y="2944812"/>
                  </a:moveTo>
                  <a:lnTo>
                    <a:pt x="7151687" y="2944812"/>
                  </a:lnTo>
                  <a:lnTo>
                    <a:pt x="7151687" y="2524125"/>
                  </a:lnTo>
                  <a:lnTo>
                    <a:pt x="7572375" y="2524125"/>
                  </a:lnTo>
                  <a:lnTo>
                    <a:pt x="7572375" y="2944812"/>
                  </a:lnTo>
                  <a:close/>
                </a:path>
                <a:path w="8834755" h="3365500">
                  <a:moveTo>
                    <a:pt x="7993062" y="2944812"/>
                  </a:moveTo>
                  <a:lnTo>
                    <a:pt x="7572375" y="2944812"/>
                  </a:lnTo>
                  <a:lnTo>
                    <a:pt x="7572375" y="2524125"/>
                  </a:lnTo>
                  <a:lnTo>
                    <a:pt x="7993062" y="2524125"/>
                  </a:lnTo>
                  <a:lnTo>
                    <a:pt x="7993062" y="2944812"/>
                  </a:lnTo>
                  <a:close/>
                </a:path>
                <a:path w="8834755" h="3365500">
                  <a:moveTo>
                    <a:pt x="8413750" y="2944812"/>
                  </a:moveTo>
                  <a:lnTo>
                    <a:pt x="7993062" y="2944812"/>
                  </a:lnTo>
                  <a:lnTo>
                    <a:pt x="7993062" y="2524125"/>
                  </a:lnTo>
                  <a:lnTo>
                    <a:pt x="8413750" y="2524125"/>
                  </a:lnTo>
                  <a:lnTo>
                    <a:pt x="8413750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24" y="3365500"/>
                  </a:moveTo>
                  <a:lnTo>
                    <a:pt x="1682737" y="3365500"/>
                  </a:lnTo>
                  <a:lnTo>
                    <a:pt x="1682737" y="2944812"/>
                  </a:lnTo>
                  <a:lnTo>
                    <a:pt x="2103424" y="2944812"/>
                  </a:lnTo>
                  <a:lnTo>
                    <a:pt x="2103424" y="3365500"/>
                  </a:lnTo>
                  <a:close/>
                </a:path>
                <a:path w="8834755" h="3365500">
                  <a:moveTo>
                    <a:pt x="2524112" y="3365500"/>
                  </a:moveTo>
                  <a:lnTo>
                    <a:pt x="2103424" y="3365500"/>
                  </a:lnTo>
                  <a:lnTo>
                    <a:pt x="2103424" y="2944812"/>
                  </a:lnTo>
                  <a:lnTo>
                    <a:pt x="2524112" y="2944812"/>
                  </a:lnTo>
                  <a:lnTo>
                    <a:pt x="2524112" y="3365500"/>
                  </a:lnTo>
                  <a:close/>
                </a:path>
                <a:path w="8834755" h="3365500">
                  <a:moveTo>
                    <a:pt x="2944799" y="3365500"/>
                  </a:moveTo>
                  <a:lnTo>
                    <a:pt x="2524112" y="3365500"/>
                  </a:lnTo>
                  <a:lnTo>
                    <a:pt x="2524112" y="2944812"/>
                  </a:lnTo>
                  <a:lnTo>
                    <a:pt x="2944799" y="2944812"/>
                  </a:lnTo>
                  <a:lnTo>
                    <a:pt x="2944799" y="3365500"/>
                  </a:lnTo>
                  <a:close/>
                </a:path>
                <a:path w="8834755" h="3365500">
                  <a:moveTo>
                    <a:pt x="3365487" y="3365500"/>
                  </a:moveTo>
                  <a:lnTo>
                    <a:pt x="2944799" y="3365500"/>
                  </a:lnTo>
                  <a:lnTo>
                    <a:pt x="2944799" y="2944812"/>
                  </a:lnTo>
                  <a:lnTo>
                    <a:pt x="3365487" y="2944812"/>
                  </a:lnTo>
                  <a:lnTo>
                    <a:pt x="3365487" y="3365500"/>
                  </a:lnTo>
                  <a:close/>
                </a:path>
                <a:path w="8834755" h="3365500">
                  <a:moveTo>
                    <a:pt x="3786174" y="3365500"/>
                  </a:moveTo>
                  <a:lnTo>
                    <a:pt x="3365487" y="3365500"/>
                  </a:lnTo>
                  <a:lnTo>
                    <a:pt x="3365487" y="2944812"/>
                  </a:lnTo>
                  <a:lnTo>
                    <a:pt x="3786174" y="2944812"/>
                  </a:lnTo>
                  <a:lnTo>
                    <a:pt x="3786174" y="3365500"/>
                  </a:lnTo>
                  <a:close/>
                </a:path>
                <a:path w="8834755" h="3365500">
                  <a:moveTo>
                    <a:pt x="4206862" y="3365500"/>
                  </a:moveTo>
                  <a:lnTo>
                    <a:pt x="3786174" y="3365500"/>
                  </a:lnTo>
                  <a:lnTo>
                    <a:pt x="3786174" y="2944812"/>
                  </a:lnTo>
                  <a:lnTo>
                    <a:pt x="4206862" y="2944812"/>
                  </a:lnTo>
                  <a:lnTo>
                    <a:pt x="4206862" y="3365500"/>
                  </a:lnTo>
                  <a:close/>
                </a:path>
                <a:path w="8834755" h="3365500">
                  <a:moveTo>
                    <a:pt x="4627549" y="3365500"/>
                  </a:moveTo>
                  <a:lnTo>
                    <a:pt x="4206862" y="3365500"/>
                  </a:lnTo>
                  <a:lnTo>
                    <a:pt x="4206862" y="2944812"/>
                  </a:lnTo>
                  <a:lnTo>
                    <a:pt x="4627549" y="2944812"/>
                  </a:lnTo>
                  <a:lnTo>
                    <a:pt x="4627549" y="3365500"/>
                  </a:lnTo>
                  <a:close/>
                </a:path>
                <a:path w="8834755" h="3365500">
                  <a:moveTo>
                    <a:pt x="5048237" y="3365500"/>
                  </a:moveTo>
                  <a:lnTo>
                    <a:pt x="4627549" y="3365500"/>
                  </a:lnTo>
                  <a:lnTo>
                    <a:pt x="4627549" y="2944812"/>
                  </a:lnTo>
                  <a:lnTo>
                    <a:pt x="5048237" y="2944812"/>
                  </a:lnTo>
                  <a:lnTo>
                    <a:pt x="5048237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450009" y="2399080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2278583" y="4767313"/>
            <a:ext cx="8795385" cy="478790"/>
            <a:chOff x="2278583" y="4767313"/>
            <a:chExt cx="8795385" cy="478790"/>
          </a:xfrm>
        </p:grpSpPr>
        <p:sp>
          <p:nvSpPr>
            <p:cNvPr id="32" name="object 32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7"/>
                  </a:lnTo>
                  <a:lnTo>
                    <a:pt x="470793" y="431966"/>
                  </a:lnTo>
                  <a:lnTo>
                    <a:pt x="475145" y="410413"/>
                  </a:lnTo>
                  <a:lnTo>
                    <a:pt x="475145" y="55371"/>
                  </a:lnTo>
                  <a:lnTo>
                    <a:pt x="470793" y="33818"/>
                  </a:lnTo>
                  <a:lnTo>
                    <a:pt x="458925" y="16217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7"/>
                  </a:lnTo>
                  <a:lnTo>
                    <a:pt x="470793" y="33818"/>
                  </a:lnTo>
                  <a:lnTo>
                    <a:pt x="475145" y="55371"/>
                  </a:lnTo>
                  <a:lnTo>
                    <a:pt x="475145" y="410413"/>
                  </a:lnTo>
                  <a:lnTo>
                    <a:pt x="470793" y="431966"/>
                  </a:lnTo>
                  <a:lnTo>
                    <a:pt x="458925" y="449567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2291283" y="4921694"/>
              <a:ext cx="1682114" cy="0"/>
            </a:xfrm>
            <a:custGeom>
              <a:avLst/>
              <a:gdLst/>
              <a:ahLst/>
              <a:cxnLst/>
              <a:rect l="l" t="t" r="r" b="b"/>
              <a:pathLst>
                <a:path w="1682114">
                  <a:moveTo>
                    <a:pt x="0" y="0"/>
                  </a:moveTo>
                  <a:lnTo>
                    <a:pt x="1681949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1011461" y="1539931"/>
            <a:ext cx="27368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spc="-11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857984" y="1578532"/>
            <a:ext cx="285940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28065" algn="l"/>
              </a:tabLst>
            </a:pPr>
            <a:r>
              <a:rPr sz="2000" b="1" u="sng" spc="185" dirty="0">
                <a:solidFill>
                  <a:srgbClr val="68C5C4"/>
                </a:solidFill>
                <a:uFill>
                  <a:solidFill>
                    <a:srgbClr val="191919"/>
                  </a:solidFill>
                </a:uFill>
                <a:latin typeface="Grammarsaurus" pitchFamily="2" charset="0"/>
                <a:cs typeface="Arial"/>
              </a:rPr>
              <a:t>  </a:t>
            </a:r>
            <a:r>
              <a:rPr sz="2000" b="1" u="sng" spc="-10" dirty="0">
                <a:solidFill>
                  <a:srgbClr val="68C5C4"/>
                </a:solidFill>
                <a:uFill>
                  <a:solidFill>
                    <a:srgbClr val="191919"/>
                  </a:solidFill>
                </a:uFill>
                <a:latin typeface="Grammarsaurus" pitchFamily="2" charset="0"/>
                <a:cs typeface="Arial"/>
              </a:rPr>
              <a:t>1,793</a:t>
            </a:r>
            <a:r>
              <a:rPr sz="2000" b="1" u="sng" dirty="0">
                <a:solidFill>
                  <a:srgbClr val="68C5C4"/>
                </a:solidFill>
                <a:uFill>
                  <a:solidFill>
                    <a:srgbClr val="191919"/>
                  </a:solidFill>
                </a:uFill>
                <a:latin typeface="Grammarsaurus" pitchFamily="2" charset="0"/>
                <a:cs typeface="Arial"/>
              </a:rPr>
              <a:t>	</a:t>
            </a:r>
            <a:r>
              <a:rPr sz="2000" b="1" spc="-6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+</a:t>
            </a:r>
            <a:r>
              <a:rPr sz="2000" spc="-6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4,582</a:t>
            </a:r>
            <a:r>
              <a:rPr sz="2000" spc="-6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r>
              <a:rPr sz="2000" spc="-6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6,375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222573" y="2844507"/>
            <a:ext cx="263504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Check by completing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861200" y="2844507"/>
            <a:ext cx="192587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Use the inverse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681817" y="3681294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Arial"/>
                <a:cs typeface="Arial"/>
              </a:rPr>
              <a:t>5</a:t>
            </a:r>
            <a:endParaRPr sz="20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830795" y="4919193"/>
            <a:ext cx="553085" cy="24814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432434" algn="l"/>
              </a:tabLst>
            </a:pPr>
            <a:r>
              <a:rPr sz="15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5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5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endParaRPr sz="1500" dirty="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960491" y="3539964"/>
            <a:ext cx="1937385" cy="1306830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357505">
              <a:lnSpc>
                <a:spcPct val="100000"/>
              </a:lnSpc>
              <a:spcBef>
                <a:spcPts val="200"/>
              </a:spcBef>
            </a:pPr>
            <a:r>
              <a:rPr sz="15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3000" b="1" baseline="-305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3000" b="1" spc="-82" baseline="-305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lang="en-US" sz="3000" b="1" spc="-82" baseline="-3055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5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12</a:t>
            </a:r>
            <a:r>
              <a:rPr sz="3000" b="1" spc="-37" baseline="-3055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endParaRPr sz="3000" baseline="-30555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345"/>
              </a:spcBef>
            </a:pPr>
            <a:endParaRPr sz="1300" dirty="0">
              <a:latin typeface="Grammarsaurus" pitchFamily="2" charset="0"/>
              <a:cs typeface="Arial"/>
            </a:endParaRPr>
          </a:p>
          <a:p>
            <a:pPr marR="55880" algn="r">
              <a:lnSpc>
                <a:spcPct val="100000"/>
              </a:lnSpc>
              <a:tabLst>
                <a:tab pos="420370" algn="l"/>
                <a:tab pos="840105" algn="l"/>
                <a:tab pos="1260475" algn="l"/>
                <a:tab pos="168275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–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  <a:p>
            <a:pPr marR="55880" algn="r">
              <a:lnSpc>
                <a:spcPct val="100000"/>
              </a:lnSpc>
              <a:spcBef>
                <a:spcPts val="815"/>
              </a:spcBef>
              <a:tabLst>
                <a:tab pos="419734" algn="l"/>
                <a:tab pos="839469" algn="l"/>
                <a:tab pos="1261745" algn="l"/>
              </a:tabLst>
            </a:pPr>
            <a:r>
              <a:rPr lang="en-US" sz="8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362819" y="4107807"/>
            <a:ext cx="184848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070" algn="l"/>
                <a:tab pos="853440" algn="l"/>
                <a:tab pos="1273810" algn="l"/>
                <a:tab pos="169608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783879" y="3681413"/>
            <a:ext cx="142748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2434" algn="l"/>
                <a:tab pos="853440" algn="l"/>
                <a:tab pos="1275080" algn="l"/>
              </a:tabLst>
            </a:pPr>
            <a:r>
              <a:rPr lang="en-US" sz="12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784134" y="4516170"/>
            <a:ext cx="142684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2434" algn="l"/>
                <a:tab pos="852169" algn="l"/>
                <a:tab pos="127381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2291283" y="3714053"/>
            <a:ext cx="5046712" cy="1207641"/>
            <a:chOff x="2291283" y="3714053"/>
            <a:chExt cx="5046712" cy="1207641"/>
          </a:xfrm>
        </p:grpSpPr>
        <p:sp>
          <p:nvSpPr>
            <p:cNvPr id="47" name="object 47"/>
            <p:cNvSpPr/>
            <p:nvPr/>
          </p:nvSpPr>
          <p:spPr>
            <a:xfrm>
              <a:off x="5655881" y="4921694"/>
              <a:ext cx="1682114" cy="0"/>
            </a:xfrm>
            <a:custGeom>
              <a:avLst/>
              <a:gdLst/>
              <a:ahLst/>
              <a:cxnLst/>
              <a:rect l="l" t="t" r="r" b="b"/>
              <a:pathLst>
                <a:path w="1682115">
                  <a:moveTo>
                    <a:pt x="0" y="0"/>
                  </a:moveTo>
                  <a:lnTo>
                    <a:pt x="1681962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2291283" y="4511154"/>
              <a:ext cx="1682114" cy="0"/>
            </a:xfrm>
            <a:custGeom>
              <a:avLst/>
              <a:gdLst/>
              <a:ahLst/>
              <a:cxnLst/>
              <a:rect l="l" t="t" r="r" b="b"/>
              <a:pathLst>
                <a:path w="1682114">
                  <a:moveTo>
                    <a:pt x="0" y="0"/>
                  </a:moveTo>
                  <a:lnTo>
                    <a:pt x="1681949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655881" y="4511154"/>
              <a:ext cx="1682114" cy="0"/>
            </a:xfrm>
            <a:custGeom>
              <a:avLst/>
              <a:gdLst/>
              <a:ahLst/>
              <a:cxnLst/>
              <a:rect l="l" t="t" r="r" b="b"/>
              <a:pathLst>
                <a:path w="1682115">
                  <a:moveTo>
                    <a:pt x="0" y="0"/>
                  </a:moveTo>
                  <a:lnTo>
                    <a:pt x="1681962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866471" y="3724387"/>
              <a:ext cx="123825" cy="210185"/>
            </a:xfrm>
            <a:custGeom>
              <a:avLst/>
              <a:gdLst/>
              <a:ahLst/>
              <a:cxnLst/>
              <a:rect l="l" t="t" r="r" b="b"/>
              <a:pathLst>
                <a:path w="123825" h="210185">
                  <a:moveTo>
                    <a:pt x="0" y="0"/>
                  </a:moveTo>
                  <a:lnTo>
                    <a:pt x="123723" y="210007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431902" y="3714053"/>
              <a:ext cx="123825" cy="210185"/>
            </a:xfrm>
            <a:custGeom>
              <a:avLst/>
              <a:gdLst/>
              <a:ahLst/>
              <a:cxnLst/>
              <a:rect l="l" t="t" r="r" b="b"/>
              <a:pathLst>
                <a:path w="123825" h="210185">
                  <a:moveTo>
                    <a:pt x="0" y="0"/>
                  </a:moveTo>
                  <a:lnTo>
                    <a:pt x="123710" y="210007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Прямокутник 52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196984" y="3590069"/>
            <a:ext cx="30226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5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3000" b="1" spc="-37" baseline="-250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endParaRPr sz="3000" baseline="-25000">
              <a:latin typeface="Grammarsaurus" pitchFamily="2" charset="0"/>
              <a:cs typeface="Arial"/>
            </a:endParaRPr>
          </a:p>
        </p:txBody>
      </p:sp>
      <p:sp>
        <p:nvSpPr>
          <p:cNvPr id="54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24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55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58"/>
            <a:ext cx="1805939" cy="252729"/>
            <a:chOff x="5193080" y="6409058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734052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63830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13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35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  <a:tabLst>
                          <a:tab pos="2099310" algn="l"/>
                        </a:tabLst>
                      </a:pPr>
                      <a:r>
                        <a:rPr sz="2000" spc="-1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613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− </a:t>
                      </a:r>
                      <a:r>
                        <a:rPr sz="2000" u="sng" dirty="0">
                          <a:solidFill>
                            <a:srgbClr val="1A1A1A"/>
                          </a:solidFill>
                          <a:uFill>
                            <a:solidFill>
                              <a:srgbClr val="191919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	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= 568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494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AD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8" name="object 8"/>
          <p:cNvGrpSpPr/>
          <p:nvPr/>
        </p:nvGrpSpPr>
        <p:grpSpPr>
          <a:xfrm>
            <a:off x="10585792" y="4767313"/>
            <a:ext cx="488315" cy="478790"/>
            <a:chOff x="10585792" y="4767313"/>
            <a:chExt cx="488315" cy="478790"/>
          </a:xfrm>
        </p:grpSpPr>
        <p:sp>
          <p:nvSpPr>
            <p:cNvPr id="9" name="object 9"/>
            <p:cNvSpPr/>
            <p:nvPr/>
          </p:nvSpPr>
          <p:spPr>
            <a:xfrm>
              <a:off x="10592142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7"/>
                  </a:lnTo>
                  <a:lnTo>
                    <a:pt x="470793" y="431966"/>
                  </a:lnTo>
                  <a:lnTo>
                    <a:pt x="475145" y="410413"/>
                  </a:lnTo>
                  <a:lnTo>
                    <a:pt x="475145" y="55371"/>
                  </a:lnTo>
                  <a:lnTo>
                    <a:pt x="470793" y="33818"/>
                  </a:lnTo>
                  <a:lnTo>
                    <a:pt x="458925" y="16217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2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7"/>
                  </a:lnTo>
                  <a:lnTo>
                    <a:pt x="470793" y="33818"/>
                  </a:lnTo>
                  <a:lnTo>
                    <a:pt x="475145" y="55371"/>
                  </a:lnTo>
                  <a:lnTo>
                    <a:pt x="475145" y="410413"/>
                  </a:lnTo>
                  <a:lnTo>
                    <a:pt x="470793" y="431966"/>
                  </a:lnTo>
                  <a:lnTo>
                    <a:pt x="458925" y="449567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Прямокутник 11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3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25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4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179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16300"/>
              <a:ext cx="4906429" cy="34417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54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4900"/>
              <a:ext cx="1562087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6100"/>
              <a:ext cx="783167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1993900"/>
              <a:ext cx="1562087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76900"/>
              <a:ext cx="1464729" cy="11811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9500"/>
              <a:ext cx="2222500" cy="19685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84200"/>
              <a:ext cx="1426629" cy="2222500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852741" y="1078738"/>
            <a:ext cx="10528935" cy="5583555"/>
            <a:chOff x="852741" y="1078738"/>
            <a:chExt cx="10528935" cy="5583555"/>
          </a:xfrm>
        </p:grpSpPr>
        <p:sp>
          <p:nvSpPr>
            <p:cNvPr id="21" name="object 21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859091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18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18" y="4687824"/>
                  </a:lnTo>
                  <a:lnTo>
                    <a:pt x="590918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59091" y="1085088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18" y="0"/>
                  </a:lnTo>
                  <a:lnTo>
                    <a:pt x="590918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80"/>
                  </a:lnTo>
                  <a:lnTo>
                    <a:pt x="590918" y="1313980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10" y="0"/>
                  </a:lnTo>
                  <a:lnTo>
                    <a:pt x="1090510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450009" y="2407412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37" y="420687"/>
                  </a:moveTo>
                  <a:lnTo>
                    <a:pt x="1682749" y="420687"/>
                  </a:lnTo>
                  <a:lnTo>
                    <a:pt x="1682749" y="0"/>
                  </a:lnTo>
                  <a:lnTo>
                    <a:pt x="2103437" y="0"/>
                  </a:lnTo>
                  <a:lnTo>
                    <a:pt x="2103437" y="420687"/>
                  </a:lnTo>
                  <a:close/>
                </a:path>
                <a:path w="8834755" h="3365500">
                  <a:moveTo>
                    <a:pt x="2524124" y="420687"/>
                  </a:moveTo>
                  <a:lnTo>
                    <a:pt x="2103437" y="420687"/>
                  </a:lnTo>
                  <a:lnTo>
                    <a:pt x="2103437" y="0"/>
                  </a:lnTo>
                  <a:lnTo>
                    <a:pt x="2524124" y="0"/>
                  </a:lnTo>
                  <a:lnTo>
                    <a:pt x="2524124" y="420687"/>
                  </a:lnTo>
                  <a:close/>
                </a:path>
                <a:path w="8834755" h="3365500">
                  <a:moveTo>
                    <a:pt x="2944812" y="420687"/>
                  </a:moveTo>
                  <a:lnTo>
                    <a:pt x="2524124" y="420687"/>
                  </a:lnTo>
                  <a:lnTo>
                    <a:pt x="2524124" y="0"/>
                  </a:lnTo>
                  <a:lnTo>
                    <a:pt x="2944812" y="0"/>
                  </a:lnTo>
                  <a:lnTo>
                    <a:pt x="2944812" y="420687"/>
                  </a:lnTo>
                  <a:close/>
                </a:path>
                <a:path w="8834755" h="3365500">
                  <a:moveTo>
                    <a:pt x="3365500" y="420687"/>
                  </a:moveTo>
                  <a:lnTo>
                    <a:pt x="2944812" y="420687"/>
                  </a:lnTo>
                  <a:lnTo>
                    <a:pt x="2944812" y="0"/>
                  </a:lnTo>
                  <a:lnTo>
                    <a:pt x="3365500" y="0"/>
                  </a:lnTo>
                  <a:lnTo>
                    <a:pt x="3365500" y="420687"/>
                  </a:lnTo>
                  <a:close/>
                </a:path>
                <a:path w="8834755" h="3365500">
                  <a:moveTo>
                    <a:pt x="3786187" y="420687"/>
                  </a:moveTo>
                  <a:lnTo>
                    <a:pt x="3365500" y="420687"/>
                  </a:lnTo>
                  <a:lnTo>
                    <a:pt x="3365500" y="0"/>
                  </a:lnTo>
                  <a:lnTo>
                    <a:pt x="3786187" y="0"/>
                  </a:lnTo>
                  <a:lnTo>
                    <a:pt x="3786187" y="420687"/>
                  </a:lnTo>
                  <a:close/>
                </a:path>
                <a:path w="8834755" h="3365500">
                  <a:moveTo>
                    <a:pt x="4206875" y="420687"/>
                  </a:moveTo>
                  <a:lnTo>
                    <a:pt x="3786187" y="420687"/>
                  </a:lnTo>
                  <a:lnTo>
                    <a:pt x="3786187" y="0"/>
                  </a:lnTo>
                  <a:lnTo>
                    <a:pt x="4206875" y="0"/>
                  </a:lnTo>
                  <a:lnTo>
                    <a:pt x="4206875" y="420687"/>
                  </a:lnTo>
                  <a:close/>
                </a:path>
                <a:path w="8834755" h="3365500">
                  <a:moveTo>
                    <a:pt x="4627562" y="420687"/>
                  </a:moveTo>
                  <a:lnTo>
                    <a:pt x="4206875" y="420687"/>
                  </a:lnTo>
                  <a:lnTo>
                    <a:pt x="4206875" y="0"/>
                  </a:lnTo>
                  <a:lnTo>
                    <a:pt x="4627562" y="0"/>
                  </a:lnTo>
                  <a:lnTo>
                    <a:pt x="4627562" y="420687"/>
                  </a:lnTo>
                  <a:close/>
                </a:path>
                <a:path w="8834755" h="3365500">
                  <a:moveTo>
                    <a:pt x="5048250" y="420687"/>
                  </a:moveTo>
                  <a:lnTo>
                    <a:pt x="4627562" y="420687"/>
                  </a:lnTo>
                  <a:lnTo>
                    <a:pt x="4627562" y="0"/>
                  </a:lnTo>
                  <a:lnTo>
                    <a:pt x="5048250" y="0"/>
                  </a:lnTo>
                  <a:lnTo>
                    <a:pt x="5048250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37" y="841375"/>
                  </a:moveTo>
                  <a:lnTo>
                    <a:pt x="1682749" y="841375"/>
                  </a:lnTo>
                  <a:lnTo>
                    <a:pt x="1682749" y="420687"/>
                  </a:lnTo>
                  <a:lnTo>
                    <a:pt x="2103437" y="420687"/>
                  </a:lnTo>
                  <a:lnTo>
                    <a:pt x="2103437" y="841375"/>
                  </a:lnTo>
                  <a:close/>
                </a:path>
                <a:path w="8834755" h="3365500">
                  <a:moveTo>
                    <a:pt x="2524124" y="841375"/>
                  </a:moveTo>
                  <a:lnTo>
                    <a:pt x="2103437" y="841375"/>
                  </a:lnTo>
                  <a:lnTo>
                    <a:pt x="2103437" y="420687"/>
                  </a:lnTo>
                  <a:lnTo>
                    <a:pt x="2524124" y="420687"/>
                  </a:lnTo>
                  <a:lnTo>
                    <a:pt x="2524124" y="841375"/>
                  </a:lnTo>
                  <a:close/>
                </a:path>
                <a:path w="8834755" h="3365500">
                  <a:moveTo>
                    <a:pt x="2944812" y="841375"/>
                  </a:moveTo>
                  <a:lnTo>
                    <a:pt x="2524124" y="841375"/>
                  </a:lnTo>
                  <a:lnTo>
                    <a:pt x="2524124" y="420687"/>
                  </a:lnTo>
                  <a:lnTo>
                    <a:pt x="2944812" y="420687"/>
                  </a:lnTo>
                  <a:lnTo>
                    <a:pt x="2944812" y="841375"/>
                  </a:lnTo>
                  <a:close/>
                </a:path>
                <a:path w="8834755" h="3365500">
                  <a:moveTo>
                    <a:pt x="3365500" y="841375"/>
                  </a:moveTo>
                  <a:lnTo>
                    <a:pt x="2944812" y="841375"/>
                  </a:lnTo>
                  <a:lnTo>
                    <a:pt x="2944812" y="420687"/>
                  </a:lnTo>
                  <a:lnTo>
                    <a:pt x="3365500" y="420687"/>
                  </a:lnTo>
                  <a:lnTo>
                    <a:pt x="3365500" y="841375"/>
                  </a:lnTo>
                  <a:close/>
                </a:path>
                <a:path w="8834755" h="3365500">
                  <a:moveTo>
                    <a:pt x="3786187" y="841375"/>
                  </a:moveTo>
                  <a:lnTo>
                    <a:pt x="3365500" y="841375"/>
                  </a:lnTo>
                  <a:lnTo>
                    <a:pt x="3365500" y="420687"/>
                  </a:lnTo>
                  <a:lnTo>
                    <a:pt x="3786187" y="420687"/>
                  </a:lnTo>
                  <a:lnTo>
                    <a:pt x="3786187" y="841375"/>
                  </a:lnTo>
                  <a:close/>
                </a:path>
                <a:path w="8834755" h="3365500">
                  <a:moveTo>
                    <a:pt x="4206875" y="841375"/>
                  </a:moveTo>
                  <a:lnTo>
                    <a:pt x="3786187" y="841375"/>
                  </a:lnTo>
                  <a:lnTo>
                    <a:pt x="3786187" y="420687"/>
                  </a:lnTo>
                  <a:lnTo>
                    <a:pt x="4206875" y="420687"/>
                  </a:lnTo>
                  <a:lnTo>
                    <a:pt x="4206875" y="841375"/>
                  </a:lnTo>
                  <a:close/>
                </a:path>
                <a:path w="8834755" h="3365500">
                  <a:moveTo>
                    <a:pt x="4627562" y="841375"/>
                  </a:moveTo>
                  <a:lnTo>
                    <a:pt x="4206875" y="841375"/>
                  </a:lnTo>
                  <a:lnTo>
                    <a:pt x="4206875" y="420687"/>
                  </a:lnTo>
                  <a:lnTo>
                    <a:pt x="4627562" y="420687"/>
                  </a:lnTo>
                  <a:lnTo>
                    <a:pt x="4627562" y="841375"/>
                  </a:lnTo>
                  <a:close/>
                </a:path>
                <a:path w="8834755" h="3365500">
                  <a:moveTo>
                    <a:pt x="5048250" y="841375"/>
                  </a:moveTo>
                  <a:lnTo>
                    <a:pt x="4627562" y="841375"/>
                  </a:lnTo>
                  <a:lnTo>
                    <a:pt x="4627562" y="420687"/>
                  </a:lnTo>
                  <a:lnTo>
                    <a:pt x="5048250" y="420687"/>
                  </a:lnTo>
                  <a:lnTo>
                    <a:pt x="5048250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37" y="1262062"/>
                  </a:moveTo>
                  <a:lnTo>
                    <a:pt x="1682749" y="1262062"/>
                  </a:lnTo>
                  <a:lnTo>
                    <a:pt x="1682749" y="841375"/>
                  </a:lnTo>
                  <a:lnTo>
                    <a:pt x="2103437" y="841375"/>
                  </a:lnTo>
                  <a:lnTo>
                    <a:pt x="2103437" y="1262062"/>
                  </a:lnTo>
                  <a:close/>
                </a:path>
                <a:path w="8834755" h="3365500">
                  <a:moveTo>
                    <a:pt x="2524124" y="1262062"/>
                  </a:moveTo>
                  <a:lnTo>
                    <a:pt x="2103437" y="1262062"/>
                  </a:lnTo>
                  <a:lnTo>
                    <a:pt x="2103437" y="841375"/>
                  </a:lnTo>
                  <a:lnTo>
                    <a:pt x="2524124" y="841375"/>
                  </a:lnTo>
                  <a:lnTo>
                    <a:pt x="2524124" y="1262062"/>
                  </a:lnTo>
                  <a:close/>
                </a:path>
                <a:path w="8834755" h="3365500">
                  <a:moveTo>
                    <a:pt x="2944812" y="1262062"/>
                  </a:moveTo>
                  <a:lnTo>
                    <a:pt x="2524124" y="1262062"/>
                  </a:lnTo>
                  <a:lnTo>
                    <a:pt x="2524124" y="841375"/>
                  </a:lnTo>
                  <a:lnTo>
                    <a:pt x="2944812" y="841375"/>
                  </a:lnTo>
                  <a:lnTo>
                    <a:pt x="2944812" y="1262062"/>
                  </a:lnTo>
                  <a:close/>
                </a:path>
                <a:path w="8834755" h="3365500">
                  <a:moveTo>
                    <a:pt x="3365500" y="1262062"/>
                  </a:moveTo>
                  <a:lnTo>
                    <a:pt x="2944812" y="1262062"/>
                  </a:lnTo>
                  <a:lnTo>
                    <a:pt x="2944812" y="841375"/>
                  </a:lnTo>
                  <a:lnTo>
                    <a:pt x="3365500" y="841375"/>
                  </a:lnTo>
                  <a:lnTo>
                    <a:pt x="3365500" y="1262062"/>
                  </a:lnTo>
                  <a:close/>
                </a:path>
                <a:path w="8834755" h="3365500">
                  <a:moveTo>
                    <a:pt x="3786187" y="1262062"/>
                  </a:moveTo>
                  <a:lnTo>
                    <a:pt x="3365500" y="1262062"/>
                  </a:lnTo>
                  <a:lnTo>
                    <a:pt x="3365500" y="841375"/>
                  </a:lnTo>
                  <a:lnTo>
                    <a:pt x="3786187" y="841375"/>
                  </a:lnTo>
                  <a:lnTo>
                    <a:pt x="3786187" y="1262062"/>
                  </a:lnTo>
                  <a:close/>
                </a:path>
                <a:path w="8834755" h="3365500">
                  <a:moveTo>
                    <a:pt x="4206875" y="1262062"/>
                  </a:moveTo>
                  <a:lnTo>
                    <a:pt x="3786187" y="1262062"/>
                  </a:lnTo>
                  <a:lnTo>
                    <a:pt x="3786187" y="841375"/>
                  </a:lnTo>
                  <a:lnTo>
                    <a:pt x="4206875" y="841375"/>
                  </a:lnTo>
                  <a:lnTo>
                    <a:pt x="4206875" y="1262062"/>
                  </a:lnTo>
                  <a:close/>
                </a:path>
                <a:path w="8834755" h="3365500">
                  <a:moveTo>
                    <a:pt x="4627562" y="1262062"/>
                  </a:moveTo>
                  <a:lnTo>
                    <a:pt x="4206875" y="1262062"/>
                  </a:lnTo>
                  <a:lnTo>
                    <a:pt x="4206875" y="841375"/>
                  </a:lnTo>
                  <a:lnTo>
                    <a:pt x="4627562" y="841375"/>
                  </a:lnTo>
                  <a:lnTo>
                    <a:pt x="4627562" y="1262062"/>
                  </a:lnTo>
                  <a:close/>
                </a:path>
                <a:path w="8834755" h="3365500">
                  <a:moveTo>
                    <a:pt x="5048250" y="1262062"/>
                  </a:moveTo>
                  <a:lnTo>
                    <a:pt x="4627562" y="1262062"/>
                  </a:lnTo>
                  <a:lnTo>
                    <a:pt x="4627562" y="841375"/>
                  </a:lnTo>
                  <a:lnTo>
                    <a:pt x="5048250" y="841375"/>
                  </a:lnTo>
                  <a:lnTo>
                    <a:pt x="5048250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50"/>
                  </a:moveTo>
                  <a:lnTo>
                    <a:pt x="0" y="1682750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50"/>
                  </a:lnTo>
                  <a:close/>
                </a:path>
                <a:path w="8834755" h="3365500">
                  <a:moveTo>
                    <a:pt x="841375" y="1682750"/>
                  </a:moveTo>
                  <a:lnTo>
                    <a:pt x="420687" y="1682750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50"/>
                  </a:lnTo>
                  <a:close/>
                </a:path>
                <a:path w="8834755" h="3365500">
                  <a:moveTo>
                    <a:pt x="1262062" y="1682750"/>
                  </a:moveTo>
                  <a:lnTo>
                    <a:pt x="841375" y="1682750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50"/>
                  </a:lnTo>
                  <a:close/>
                </a:path>
                <a:path w="8834755" h="3365500">
                  <a:moveTo>
                    <a:pt x="1682750" y="1682750"/>
                  </a:moveTo>
                  <a:lnTo>
                    <a:pt x="1262062" y="1682750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50"/>
                  </a:lnTo>
                  <a:close/>
                </a:path>
                <a:path w="8834755" h="3365500">
                  <a:moveTo>
                    <a:pt x="2103437" y="1682750"/>
                  </a:moveTo>
                  <a:lnTo>
                    <a:pt x="1682749" y="1682750"/>
                  </a:lnTo>
                  <a:lnTo>
                    <a:pt x="1682749" y="1262062"/>
                  </a:lnTo>
                  <a:lnTo>
                    <a:pt x="2103437" y="1262062"/>
                  </a:lnTo>
                  <a:lnTo>
                    <a:pt x="2103437" y="1682750"/>
                  </a:lnTo>
                  <a:close/>
                </a:path>
                <a:path w="8834755" h="3365500">
                  <a:moveTo>
                    <a:pt x="2524124" y="1682750"/>
                  </a:moveTo>
                  <a:lnTo>
                    <a:pt x="2103437" y="1682750"/>
                  </a:lnTo>
                  <a:lnTo>
                    <a:pt x="2103437" y="1262062"/>
                  </a:lnTo>
                  <a:lnTo>
                    <a:pt x="2524124" y="1262062"/>
                  </a:lnTo>
                  <a:lnTo>
                    <a:pt x="2524124" y="1682750"/>
                  </a:lnTo>
                  <a:close/>
                </a:path>
                <a:path w="8834755" h="3365500">
                  <a:moveTo>
                    <a:pt x="2944812" y="1682750"/>
                  </a:moveTo>
                  <a:lnTo>
                    <a:pt x="2524124" y="1682750"/>
                  </a:lnTo>
                  <a:lnTo>
                    <a:pt x="2524124" y="1262062"/>
                  </a:lnTo>
                  <a:lnTo>
                    <a:pt x="2944812" y="1262062"/>
                  </a:lnTo>
                  <a:lnTo>
                    <a:pt x="2944812" y="1682750"/>
                  </a:lnTo>
                  <a:close/>
                </a:path>
                <a:path w="8834755" h="3365500">
                  <a:moveTo>
                    <a:pt x="3365500" y="1682750"/>
                  </a:moveTo>
                  <a:lnTo>
                    <a:pt x="2944812" y="1682750"/>
                  </a:lnTo>
                  <a:lnTo>
                    <a:pt x="2944812" y="1262062"/>
                  </a:lnTo>
                  <a:lnTo>
                    <a:pt x="3365500" y="1262062"/>
                  </a:lnTo>
                  <a:lnTo>
                    <a:pt x="3365500" y="1682750"/>
                  </a:lnTo>
                  <a:close/>
                </a:path>
                <a:path w="8834755" h="3365500">
                  <a:moveTo>
                    <a:pt x="3786187" y="1682750"/>
                  </a:moveTo>
                  <a:lnTo>
                    <a:pt x="3365500" y="1682750"/>
                  </a:lnTo>
                  <a:lnTo>
                    <a:pt x="3365500" y="1262062"/>
                  </a:lnTo>
                  <a:lnTo>
                    <a:pt x="3786187" y="1262062"/>
                  </a:lnTo>
                  <a:lnTo>
                    <a:pt x="3786187" y="1682750"/>
                  </a:lnTo>
                  <a:close/>
                </a:path>
                <a:path w="8834755" h="3365500">
                  <a:moveTo>
                    <a:pt x="4206875" y="1682750"/>
                  </a:moveTo>
                  <a:lnTo>
                    <a:pt x="3786187" y="1682750"/>
                  </a:lnTo>
                  <a:lnTo>
                    <a:pt x="3786187" y="1262062"/>
                  </a:lnTo>
                  <a:lnTo>
                    <a:pt x="4206875" y="1262062"/>
                  </a:lnTo>
                  <a:lnTo>
                    <a:pt x="4206875" y="1682750"/>
                  </a:lnTo>
                  <a:close/>
                </a:path>
                <a:path w="8834755" h="3365500">
                  <a:moveTo>
                    <a:pt x="4627562" y="1682750"/>
                  </a:moveTo>
                  <a:lnTo>
                    <a:pt x="4206875" y="1682750"/>
                  </a:lnTo>
                  <a:lnTo>
                    <a:pt x="4206875" y="1262062"/>
                  </a:lnTo>
                  <a:lnTo>
                    <a:pt x="4627562" y="1262062"/>
                  </a:lnTo>
                  <a:lnTo>
                    <a:pt x="4627562" y="1682750"/>
                  </a:lnTo>
                  <a:close/>
                </a:path>
                <a:path w="8834755" h="3365500">
                  <a:moveTo>
                    <a:pt x="5048250" y="1682750"/>
                  </a:moveTo>
                  <a:lnTo>
                    <a:pt x="4627562" y="1682750"/>
                  </a:lnTo>
                  <a:lnTo>
                    <a:pt x="4627562" y="1262062"/>
                  </a:lnTo>
                  <a:lnTo>
                    <a:pt x="5048250" y="1262062"/>
                  </a:lnTo>
                  <a:lnTo>
                    <a:pt x="5048250" y="1682750"/>
                  </a:lnTo>
                  <a:close/>
                </a:path>
                <a:path w="8834755" h="3365500">
                  <a:moveTo>
                    <a:pt x="5468937" y="1682750"/>
                  </a:moveTo>
                  <a:lnTo>
                    <a:pt x="5048250" y="1682750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50"/>
                  </a:lnTo>
                  <a:close/>
                </a:path>
                <a:path w="8834755" h="3365500">
                  <a:moveTo>
                    <a:pt x="5889625" y="1682750"/>
                  </a:moveTo>
                  <a:lnTo>
                    <a:pt x="5468937" y="1682750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50"/>
                  </a:lnTo>
                  <a:close/>
                </a:path>
                <a:path w="8834755" h="3365500">
                  <a:moveTo>
                    <a:pt x="6310312" y="1682750"/>
                  </a:moveTo>
                  <a:lnTo>
                    <a:pt x="5889625" y="1682750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50"/>
                  </a:lnTo>
                  <a:close/>
                </a:path>
                <a:path w="8834755" h="3365500">
                  <a:moveTo>
                    <a:pt x="6731000" y="1682750"/>
                  </a:moveTo>
                  <a:lnTo>
                    <a:pt x="6310312" y="1682750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50"/>
                  </a:lnTo>
                  <a:close/>
                </a:path>
                <a:path w="8834755" h="3365500">
                  <a:moveTo>
                    <a:pt x="7151687" y="1682750"/>
                  </a:moveTo>
                  <a:lnTo>
                    <a:pt x="6731000" y="1682750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50"/>
                  </a:lnTo>
                  <a:close/>
                </a:path>
                <a:path w="8834755" h="3365500">
                  <a:moveTo>
                    <a:pt x="7572375" y="1682750"/>
                  </a:moveTo>
                  <a:lnTo>
                    <a:pt x="7151687" y="1682750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50"/>
                  </a:lnTo>
                  <a:close/>
                </a:path>
                <a:path w="8834755" h="3365500">
                  <a:moveTo>
                    <a:pt x="7993062" y="1682750"/>
                  </a:moveTo>
                  <a:lnTo>
                    <a:pt x="7572375" y="1682750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50"/>
                  </a:lnTo>
                  <a:close/>
                </a:path>
                <a:path w="8834755" h="3365500">
                  <a:moveTo>
                    <a:pt x="8413750" y="1682750"/>
                  </a:moveTo>
                  <a:lnTo>
                    <a:pt x="7993062" y="1682750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50"/>
                  </a:lnTo>
                  <a:close/>
                </a:path>
                <a:path w="8834755" h="3365500">
                  <a:moveTo>
                    <a:pt x="8834437" y="1682750"/>
                  </a:moveTo>
                  <a:lnTo>
                    <a:pt x="8413750" y="1682750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50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50"/>
                  </a:lnTo>
                  <a:lnTo>
                    <a:pt x="420687" y="1682750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50"/>
                  </a:lnTo>
                  <a:lnTo>
                    <a:pt x="841375" y="1682750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50"/>
                  </a:lnTo>
                  <a:lnTo>
                    <a:pt x="1262062" y="1682750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50"/>
                  </a:lnTo>
                  <a:lnTo>
                    <a:pt x="1682750" y="1682750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37" y="2103437"/>
                  </a:moveTo>
                  <a:lnTo>
                    <a:pt x="1682749" y="2103437"/>
                  </a:lnTo>
                  <a:lnTo>
                    <a:pt x="1682749" y="1682750"/>
                  </a:lnTo>
                  <a:lnTo>
                    <a:pt x="2103437" y="1682750"/>
                  </a:lnTo>
                  <a:lnTo>
                    <a:pt x="2103437" y="2103437"/>
                  </a:lnTo>
                  <a:close/>
                </a:path>
                <a:path w="8834755" h="3365500">
                  <a:moveTo>
                    <a:pt x="2524124" y="2103437"/>
                  </a:moveTo>
                  <a:lnTo>
                    <a:pt x="2103437" y="2103437"/>
                  </a:lnTo>
                  <a:lnTo>
                    <a:pt x="2103437" y="1682750"/>
                  </a:lnTo>
                  <a:lnTo>
                    <a:pt x="2524124" y="1682750"/>
                  </a:lnTo>
                  <a:lnTo>
                    <a:pt x="2524124" y="2103437"/>
                  </a:lnTo>
                  <a:close/>
                </a:path>
                <a:path w="8834755" h="3365500">
                  <a:moveTo>
                    <a:pt x="2944812" y="2103437"/>
                  </a:moveTo>
                  <a:lnTo>
                    <a:pt x="2524124" y="2103437"/>
                  </a:lnTo>
                  <a:lnTo>
                    <a:pt x="2524124" y="1682750"/>
                  </a:lnTo>
                  <a:lnTo>
                    <a:pt x="2944812" y="1682750"/>
                  </a:lnTo>
                  <a:lnTo>
                    <a:pt x="2944812" y="2103437"/>
                  </a:lnTo>
                  <a:close/>
                </a:path>
                <a:path w="8834755" h="3365500">
                  <a:moveTo>
                    <a:pt x="3365500" y="2103437"/>
                  </a:moveTo>
                  <a:lnTo>
                    <a:pt x="2944812" y="2103437"/>
                  </a:lnTo>
                  <a:lnTo>
                    <a:pt x="2944812" y="1682750"/>
                  </a:lnTo>
                  <a:lnTo>
                    <a:pt x="3365500" y="1682750"/>
                  </a:lnTo>
                  <a:lnTo>
                    <a:pt x="3365500" y="2103437"/>
                  </a:lnTo>
                  <a:close/>
                </a:path>
                <a:path w="8834755" h="3365500">
                  <a:moveTo>
                    <a:pt x="3786187" y="2103437"/>
                  </a:moveTo>
                  <a:lnTo>
                    <a:pt x="3365500" y="2103437"/>
                  </a:lnTo>
                  <a:lnTo>
                    <a:pt x="3365500" y="1682750"/>
                  </a:lnTo>
                  <a:lnTo>
                    <a:pt x="3786187" y="1682750"/>
                  </a:lnTo>
                  <a:lnTo>
                    <a:pt x="3786187" y="2103437"/>
                  </a:lnTo>
                  <a:close/>
                </a:path>
                <a:path w="8834755" h="3365500">
                  <a:moveTo>
                    <a:pt x="4206875" y="2103437"/>
                  </a:moveTo>
                  <a:lnTo>
                    <a:pt x="3786187" y="2103437"/>
                  </a:lnTo>
                  <a:lnTo>
                    <a:pt x="3786187" y="1682750"/>
                  </a:lnTo>
                  <a:lnTo>
                    <a:pt x="4206875" y="1682750"/>
                  </a:lnTo>
                  <a:lnTo>
                    <a:pt x="4206875" y="2103437"/>
                  </a:lnTo>
                  <a:close/>
                </a:path>
                <a:path w="8834755" h="3365500">
                  <a:moveTo>
                    <a:pt x="4627562" y="2103437"/>
                  </a:moveTo>
                  <a:lnTo>
                    <a:pt x="4206875" y="2103437"/>
                  </a:lnTo>
                  <a:lnTo>
                    <a:pt x="4206875" y="1682750"/>
                  </a:lnTo>
                  <a:lnTo>
                    <a:pt x="4627562" y="1682750"/>
                  </a:lnTo>
                  <a:lnTo>
                    <a:pt x="4627562" y="2103437"/>
                  </a:lnTo>
                  <a:close/>
                </a:path>
                <a:path w="8834755" h="3365500">
                  <a:moveTo>
                    <a:pt x="5048250" y="2103437"/>
                  </a:moveTo>
                  <a:lnTo>
                    <a:pt x="4627562" y="2103437"/>
                  </a:lnTo>
                  <a:lnTo>
                    <a:pt x="4627562" y="1682750"/>
                  </a:lnTo>
                  <a:lnTo>
                    <a:pt x="5048250" y="1682750"/>
                  </a:lnTo>
                  <a:lnTo>
                    <a:pt x="5048250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50"/>
                  </a:lnTo>
                  <a:lnTo>
                    <a:pt x="5468937" y="1682750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50"/>
                  </a:lnTo>
                  <a:lnTo>
                    <a:pt x="5889625" y="1682750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50"/>
                  </a:lnTo>
                  <a:lnTo>
                    <a:pt x="6310312" y="1682750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50"/>
                  </a:lnTo>
                  <a:lnTo>
                    <a:pt x="6731000" y="1682750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50"/>
                  </a:lnTo>
                  <a:lnTo>
                    <a:pt x="7151687" y="1682750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50"/>
                  </a:lnTo>
                  <a:lnTo>
                    <a:pt x="7572375" y="1682750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50"/>
                  </a:lnTo>
                  <a:lnTo>
                    <a:pt x="7993062" y="1682750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50"/>
                  </a:lnTo>
                  <a:lnTo>
                    <a:pt x="8413750" y="1682750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50"/>
                  </a:lnTo>
                  <a:lnTo>
                    <a:pt x="8834437" y="1682750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5"/>
                  </a:moveTo>
                  <a:lnTo>
                    <a:pt x="0" y="2524125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5"/>
                  </a:lnTo>
                  <a:close/>
                </a:path>
                <a:path w="8834755" h="3365500">
                  <a:moveTo>
                    <a:pt x="841375" y="2524125"/>
                  </a:moveTo>
                  <a:lnTo>
                    <a:pt x="420687" y="2524125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5"/>
                  </a:lnTo>
                  <a:close/>
                </a:path>
                <a:path w="8834755" h="3365500">
                  <a:moveTo>
                    <a:pt x="1262062" y="2524125"/>
                  </a:moveTo>
                  <a:lnTo>
                    <a:pt x="841375" y="2524125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5"/>
                  </a:lnTo>
                  <a:close/>
                </a:path>
                <a:path w="8834755" h="3365500">
                  <a:moveTo>
                    <a:pt x="1682750" y="2524125"/>
                  </a:moveTo>
                  <a:lnTo>
                    <a:pt x="1262062" y="2524125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5"/>
                  </a:lnTo>
                  <a:close/>
                </a:path>
                <a:path w="8834755" h="3365500">
                  <a:moveTo>
                    <a:pt x="2103437" y="2524125"/>
                  </a:moveTo>
                  <a:lnTo>
                    <a:pt x="1682749" y="2524125"/>
                  </a:lnTo>
                  <a:lnTo>
                    <a:pt x="1682749" y="2103437"/>
                  </a:lnTo>
                  <a:lnTo>
                    <a:pt x="2103437" y="2103437"/>
                  </a:lnTo>
                  <a:lnTo>
                    <a:pt x="2103437" y="2524125"/>
                  </a:lnTo>
                  <a:close/>
                </a:path>
                <a:path w="8834755" h="3365500">
                  <a:moveTo>
                    <a:pt x="2524124" y="2524125"/>
                  </a:moveTo>
                  <a:lnTo>
                    <a:pt x="2103437" y="2524125"/>
                  </a:lnTo>
                  <a:lnTo>
                    <a:pt x="2103437" y="2103437"/>
                  </a:lnTo>
                  <a:lnTo>
                    <a:pt x="2524124" y="2103437"/>
                  </a:lnTo>
                  <a:lnTo>
                    <a:pt x="2524124" y="2524125"/>
                  </a:lnTo>
                  <a:close/>
                </a:path>
                <a:path w="8834755" h="3365500">
                  <a:moveTo>
                    <a:pt x="2944812" y="2524125"/>
                  </a:moveTo>
                  <a:lnTo>
                    <a:pt x="2524124" y="2524125"/>
                  </a:lnTo>
                  <a:lnTo>
                    <a:pt x="2524124" y="2103437"/>
                  </a:lnTo>
                  <a:lnTo>
                    <a:pt x="2944812" y="2103437"/>
                  </a:lnTo>
                  <a:lnTo>
                    <a:pt x="2944812" y="2524125"/>
                  </a:lnTo>
                  <a:close/>
                </a:path>
                <a:path w="8834755" h="3365500">
                  <a:moveTo>
                    <a:pt x="3365500" y="2524125"/>
                  </a:moveTo>
                  <a:lnTo>
                    <a:pt x="2944812" y="2524125"/>
                  </a:lnTo>
                  <a:lnTo>
                    <a:pt x="2944812" y="2103437"/>
                  </a:lnTo>
                  <a:lnTo>
                    <a:pt x="3365500" y="2103437"/>
                  </a:lnTo>
                  <a:lnTo>
                    <a:pt x="3365500" y="2524125"/>
                  </a:lnTo>
                  <a:close/>
                </a:path>
                <a:path w="8834755" h="3365500">
                  <a:moveTo>
                    <a:pt x="3786187" y="2524125"/>
                  </a:moveTo>
                  <a:lnTo>
                    <a:pt x="3365500" y="2524125"/>
                  </a:lnTo>
                  <a:lnTo>
                    <a:pt x="3365500" y="2103437"/>
                  </a:lnTo>
                  <a:lnTo>
                    <a:pt x="3786187" y="2103437"/>
                  </a:lnTo>
                  <a:lnTo>
                    <a:pt x="3786187" y="2524125"/>
                  </a:lnTo>
                  <a:close/>
                </a:path>
                <a:path w="8834755" h="3365500">
                  <a:moveTo>
                    <a:pt x="4206875" y="2524125"/>
                  </a:moveTo>
                  <a:lnTo>
                    <a:pt x="3786187" y="2524125"/>
                  </a:lnTo>
                  <a:lnTo>
                    <a:pt x="3786187" y="2103437"/>
                  </a:lnTo>
                  <a:lnTo>
                    <a:pt x="4206875" y="2103437"/>
                  </a:lnTo>
                  <a:lnTo>
                    <a:pt x="4206875" y="2524125"/>
                  </a:lnTo>
                  <a:close/>
                </a:path>
                <a:path w="8834755" h="3365500">
                  <a:moveTo>
                    <a:pt x="4627562" y="2524125"/>
                  </a:moveTo>
                  <a:lnTo>
                    <a:pt x="4206875" y="2524125"/>
                  </a:lnTo>
                  <a:lnTo>
                    <a:pt x="4206875" y="2103437"/>
                  </a:lnTo>
                  <a:lnTo>
                    <a:pt x="4627562" y="2103437"/>
                  </a:lnTo>
                  <a:lnTo>
                    <a:pt x="4627562" y="2524125"/>
                  </a:lnTo>
                  <a:close/>
                </a:path>
                <a:path w="8834755" h="3365500">
                  <a:moveTo>
                    <a:pt x="5048250" y="2524125"/>
                  </a:moveTo>
                  <a:lnTo>
                    <a:pt x="4627562" y="2524125"/>
                  </a:lnTo>
                  <a:lnTo>
                    <a:pt x="4627562" y="2103437"/>
                  </a:lnTo>
                  <a:lnTo>
                    <a:pt x="5048250" y="2103437"/>
                  </a:lnTo>
                  <a:lnTo>
                    <a:pt x="5048250" y="2524125"/>
                  </a:lnTo>
                  <a:close/>
                </a:path>
                <a:path w="8834755" h="3365500">
                  <a:moveTo>
                    <a:pt x="5468937" y="2524125"/>
                  </a:moveTo>
                  <a:lnTo>
                    <a:pt x="5048250" y="2524125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5"/>
                  </a:lnTo>
                  <a:close/>
                </a:path>
                <a:path w="8834755" h="3365500">
                  <a:moveTo>
                    <a:pt x="5889625" y="2524125"/>
                  </a:moveTo>
                  <a:lnTo>
                    <a:pt x="5468937" y="2524125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5"/>
                  </a:lnTo>
                  <a:close/>
                </a:path>
                <a:path w="8834755" h="3365500">
                  <a:moveTo>
                    <a:pt x="6310312" y="2524125"/>
                  </a:moveTo>
                  <a:lnTo>
                    <a:pt x="5889625" y="2524125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5"/>
                  </a:lnTo>
                  <a:close/>
                </a:path>
                <a:path w="8834755" h="3365500">
                  <a:moveTo>
                    <a:pt x="6731000" y="2524125"/>
                  </a:moveTo>
                  <a:lnTo>
                    <a:pt x="6310312" y="2524125"/>
                  </a:lnTo>
                  <a:lnTo>
                    <a:pt x="6310312" y="2103437"/>
                  </a:lnTo>
                  <a:lnTo>
                    <a:pt x="6731000" y="2103437"/>
                  </a:lnTo>
                  <a:lnTo>
                    <a:pt x="6731000" y="2524125"/>
                  </a:lnTo>
                  <a:close/>
                </a:path>
                <a:path w="8834755" h="3365500">
                  <a:moveTo>
                    <a:pt x="7151687" y="2524125"/>
                  </a:moveTo>
                  <a:lnTo>
                    <a:pt x="6731000" y="2524125"/>
                  </a:lnTo>
                  <a:lnTo>
                    <a:pt x="6731000" y="2103437"/>
                  </a:lnTo>
                  <a:lnTo>
                    <a:pt x="7151687" y="2103437"/>
                  </a:lnTo>
                  <a:lnTo>
                    <a:pt x="7151687" y="2524125"/>
                  </a:lnTo>
                  <a:close/>
                </a:path>
                <a:path w="8834755" h="3365500">
                  <a:moveTo>
                    <a:pt x="7572375" y="2524125"/>
                  </a:moveTo>
                  <a:lnTo>
                    <a:pt x="7151687" y="2524125"/>
                  </a:lnTo>
                  <a:lnTo>
                    <a:pt x="7151687" y="2103437"/>
                  </a:lnTo>
                  <a:lnTo>
                    <a:pt x="7572375" y="2103437"/>
                  </a:lnTo>
                  <a:lnTo>
                    <a:pt x="7572375" y="2524125"/>
                  </a:lnTo>
                  <a:close/>
                </a:path>
                <a:path w="8834755" h="3365500">
                  <a:moveTo>
                    <a:pt x="7993062" y="2524125"/>
                  </a:moveTo>
                  <a:lnTo>
                    <a:pt x="7572375" y="2524125"/>
                  </a:lnTo>
                  <a:lnTo>
                    <a:pt x="7572375" y="2103437"/>
                  </a:lnTo>
                  <a:lnTo>
                    <a:pt x="7993062" y="2103437"/>
                  </a:lnTo>
                  <a:lnTo>
                    <a:pt x="7993062" y="2524125"/>
                  </a:lnTo>
                  <a:close/>
                </a:path>
                <a:path w="8834755" h="3365500">
                  <a:moveTo>
                    <a:pt x="8413750" y="2524125"/>
                  </a:moveTo>
                  <a:lnTo>
                    <a:pt x="7993062" y="2524125"/>
                  </a:lnTo>
                  <a:lnTo>
                    <a:pt x="7993062" y="2103437"/>
                  </a:lnTo>
                  <a:lnTo>
                    <a:pt x="8413750" y="2103437"/>
                  </a:lnTo>
                  <a:lnTo>
                    <a:pt x="8413750" y="2524125"/>
                  </a:lnTo>
                  <a:close/>
                </a:path>
                <a:path w="8834755" h="3365500">
                  <a:moveTo>
                    <a:pt x="8834437" y="2524125"/>
                  </a:moveTo>
                  <a:lnTo>
                    <a:pt x="8413750" y="2524125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5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37" y="2944812"/>
                  </a:moveTo>
                  <a:lnTo>
                    <a:pt x="1682749" y="2944812"/>
                  </a:lnTo>
                  <a:lnTo>
                    <a:pt x="1682749" y="2524125"/>
                  </a:lnTo>
                  <a:lnTo>
                    <a:pt x="2103437" y="2524125"/>
                  </a:lnTo>
                  <a:lnTo>
                    <a:pt x="2103437" y="2944812"/>
                  </a:lnTo>
                  <a:close/>
                </a:path>
                <a:path w="8834755" h="3365500">
                  <a:moveTo>
                    <a:pt x="2524124" y="2944812"/>
                  </a:moveTo>
                  <a:lnTo>
                    <a:pt x="2103437" y="2944812"/>
                  </a:lnTo>
                  <a:lnTo>
                    <a:pt x="2103437" y="2524125"/>
                  </a:lnTo>
                  <a:lnTo>
                    <a:pt x="2524124" y="2524125"/>
                  </a:lnTo>
                  <a:lnTo>
                    <a:pt x="2524124" y="2944812"/>
                  </a:lnTo>
                  <a:close/>
                </a:path>
                <a:path w="8834755" h="3365500">
                  <a:moveTo>
                    <a:pt x="2944812" y="2944812"/>
                  </a:moveTo>
                  <a:lnTo>
                    <a:pt x="2524124" y="2944812"/>
                  </a:lnTo>
                  <a:lnTo>
                    <a:pt x="2524124" y="2524125"/>
                  </a:lnTo>
                  <a:lnTo>
                    <a:pt x="2944812" y="2524125"/>
                  </a:lnTo>
                  <a:lnTo>
                    <a:pt x="2944812" y="2944812"/>
                  </a:lnTo>
                  <a:close/>
                </a:path>
                <a:path w="8834755" h="3365500">
                  <a:moveTo>
                    <a:pt x="3365500" y="2944812"/>
                  </a:moveTo>
                  <a:lnTo>
                    <a:pt x="2944812" y="2944812"/>
                  </a:lnTo>
                  <a:lnTo>
                    <a:pt x="2944812" y="2524125"/>
                  </a:lnTo>
                  <a:lnTo>
                    <a:pt x="3365500" y="2524125"/>
                  </a:lnTo>
                  <a:lnTo>
                    <a:pt x="3365500" y="2944812"/>
                  </a:lnTo>
                  <a:close/>
                </a:path>
                <a:path w="8834755" h="3365500">
                  <a:moveTo>
                    <a:pt x="3786187" y="2944812"/>
                  </a:moveTo>
                  <a:lnTo>
                    <a:pt x="3365500" y="2944812"/>
                  </a:lnTo>
                  <a:lnTo>
                    <a:pt x="3365500" y="2524125"/>
                  </a:lnTo>
                  <a:lnTo>
                    <a:pt x="3786187" y="2524125"/>
                  </a:lnTo>
                  <a:lnTo>
                    <a:pt x="3786187" y="2944812"/>
                  </a:lnTo>
                  <a:close/>
                </a:path>
                <a:path w="8834755" h="3365500">
                  <a:moveTo>
                    <a:pt x="4206875" y="2944812"/>
                  </a:moveTo>
                  <a:lnTo>
                    <a:pt x="3786187" y="2944812"/>
                  </a:lnTo>
                  <a:lnTo>
                    <a:pt x="3786187" y="2524125"/>
                  </a:lnTo>
                  <a:lnTo>
                    <a:pt x="4206875" y="2524125"/>
                  </a:lnTo>
                  <a:lnTo>
                    <a:pt x="4206875" y="2944812"/>
                  </a:lnTo>
                  <a:close/>
                </a:path>
                <a:path w="8834755" h="3365500">
                  <a:moveTo>
                    <a:pt x="4627562" y="2944812"/>
                  </a:moveTo>
                  <a:lnTo>
                    <a:pt x="4206875" y="2944812"/>
                  </a:lnTo>
                  <a:lnTo>
                    <a:pt x="4206875" y="2524125"/>
                  </a:lnTo>
                  <a:lnTo>
                    <a:pt x="4627562" y="2524125"/>
                  </a:lnTo>
                  <a:lnTo>
                    <a:pt x="4627562" y="2944812"/>
                  </a:lnTo>
                  <a:close/>
                </a:path>
                <a:path w="8834755" h="3365500">
                  <a:moveTo>
                    <a:pt x="5048250" y="2944812"/>
                  </a:moveTo>
                  <a:lnTo>
                    <a:pt x="4627562" y="2944812"/>
                  </a:lnTo>
                  <a:lnTo>
                    <a:pt x="4627562" y="2524125"/>
                  </a:lnTo>
                  <a:lnTo>
                    <a:pt x="5048250" y="2524125"/>
                  </a:lnTo>
                  <a:lnTo>
                    <a:pt x="5048250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6731000" y="2944812"/>
                  </a:moveTo>
                  <a:lnTo>
                    <a:pt x="6310312" y="2944812"/>
                  </a:lnTo>
                  <a:lnTo>
                    <a:pt x="6310312" y="2524125"/>
                  </a:lnTo>
                  <a:lnTo>
                    <a:pt x="6731000" y="2524125"/>
                  </a:lnTo>
                  <a:lnTo>
                    <a:pt x="6731000" y="2944812"/>
                  </a:lnTo>
                  <a:close/>
                </a:path>
                <a:path w="8834755" h="3365500">
                  <a:moveTo>
                    <a:pt x="7151687" y="2944812"/>
                  </a:moveTo>
                  <a:lnTo>
                    <a:pt x="6731000" y="2944812"/>
                  </a:lnTo>
                  <a:lnTo>
                    <a:pt x="6731000" y="2524125"/>
                  </a:lnTo>
                  <a:lnTo>
                    <a:pt x="7151687" y="2524125"/>
                  </a:lnTo>
                  <a:lnTo>
                    <a:pt x="7151687" y="2944812"/>
                  </a:lnTo>
                  <a:close/>
                </a:path>
                <a:path w="8834755" h="3365500">
                  <a:moveTo>
                    <a:pt x="7572375" y="2944812"/>
                  </a:moveTo>
                  <a:lnTo>
                    <a:pt x="7151687" y="2944812"/>
                  </a:lnTo>
                  <a:lnTo>
                    <a:pt x="7151687" y="2524125"/>
                  </a:lnTo>
                  <a:lnTo>
                    <a:pt x="7572375" y="2524125"/>
                  </a:lnTo>
                  <a:lnTo>
                    <a:pt x="7572375" y="2944812"/>
                  </a:lnTo>
                  <a:close/>
                </a:path>
                <a:path w="8834755" h="3365500">
                  <a:moveTo>
                    <a:pt x="7993062" y="2944812"/>
                  </a:moveTo>
                  <a:lnTo>
                    <a:pt x="7572375" y="2944812"/>
                  </a:lnTo>
                  <a:lnTo>
                    <a:pt x="7572375" y="2524125"/>
                  </a:lnTo>
                  <a:lnTo>
                    <a:pt x="7993062" y="2524125"/>
                  </a:lnTo>
                  <a:lnTo>
                    <a:pt x="7993062" y="2944812"/>
                  </a:lnTo>
                  <a:close/>
                </a:path>
                <a:path w="8834755" h="3365500">
                  <a:moveTo>
                    <a:pt x="8413750" y="2944812"/>
                  </a:moveTo>
                  <a:lnTo>
                    <a:pt x="7993062" y="2944812"/>
                  </a:lnTo>
                  <a:lnTo>
                    <a:pt x="7993062" y="2524125"/>
                  </a:lnTo>
                  <a:lnTo>
                    <a:pt x="8413750" y="2524125"/>
                  </a:lnTo>
                  <a:lnTo>
                    <a:pt x="8413750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37" y="3365500"/>
                  </a:moveTo>
                  <a:lnTo>
                    <a:pt x="1682749" y="3365500"/>
                  </a:lnTo>
                  <a:lnTo>
                    <a:pt x="1682749" y="2944812"/>
                  </a:lnTo>
                  <a:lnTo>
                    <a:pt x="2103437" y="2944812"/>
                  </a:lnTo>
                  <a:lnTo>
                    <a:pt x="2103437" y="3365500"/>
                  </a:lnTo>
                  <a:close/>
                </a:path>
                <a:path w="8834755" h="3365500">
                  <a:moveTo>
                    <a:pt x="2524124" y="3365500"/>
                  </a:moveTo>
                  <a:lnTo>
                    <a:pt x="2103437" y="3365500"/>
                  </a:lnTo>
                  <a:lnTo>
                    <a:pt x="2103437" y="2944812"/>
                  </a:lnTo>
                  <a:lnTo>
                    <a:pt x="2524124" y="2944812"/>
                  </a:lnTo>
                  <a:lnTo>
                    <a:pt x="2524124" y="3365500"/>
                  </a:lnTo>
                  <a:close/>
                </a:path>
                <a:path w="8834755" h="3365500">
                  <a:moveTo>
                    <a:pt x="2944812" y="3365500"/>
                  </a:moveTo>
                  <a:lnTo>
                    <a:pt x="2524124" y="3365500"/>
                  </a:lnTo>
                  <a:lnTo>
                    <a:pt x="2524124" y="2944812"/>
                  </a:lnTo>
                  <a:lnTo>
                    <a:pt x="2944812" y="2944812"/>
                  </a:lnTo>
                  <a:lnTo>
                    <a:pt x="2944812" y="3365500"/>
                  </a:lnTo>
                  <a:close/>
                </a:path>
                <a:path w="8834755" h="3365500">
                  <a:moveTo>
                    <a:pt x="3365500" y="3365500"/>
                  </a:moveTo>
                  <a:lnTo>
                    <a:pt x="2944812" y="3365500"/>
                  </a:lnTo>
                  <a:lnTo>
                    <a:pt x="2944812" y="2944812"/>
                  </a:lnTo>
                  <a:lnTo>
                    <a:pt x="3365500" y="2944812"/>
                  </a:lnTo>
                  <a:lnTo>
                    <a:pt x="3365500" y="3365500"/>
                  </a:lnTo>
                  <a:close/>
                </a:path>
                <a:path w="8834755" h="3365500">
                  <a:moveTo>
                    <a:pt x="3786187" y="3365500"/>
                  </a:moveTo>
                  <a:lnTo>
                    <a:pt x="3365500" y="3365500"/>
                  </a:lnTo>
                  <a:lnTo>
                    <a:pt x="3365500" y="2944812"/>
                  </a:lnTo>
                  <a:lnTo>
                    <a:pt x="3786187" y="2944812"/>
                  </a:lnTo>
                  <a:lnTo>
                    <a:pt x="3786187" y="3365500"/>
                  </a:lnTo>
                  <a:close/>
                </a:path>
                <a:path w="8834755" h="3365500">
                  <a:moveTo>
                    <a:pt x="4206875" y="3365500"/>
                  </a:moveTo>
                  <a:lnTo>
                    <a:pt x="3786187" y="3365500"/>
                  </a:lnTo>
                  <a:lnTo>
                    <a:pt x="3786187" y="2944812"/>
                  </a:lnTo>
                  <a:lnTo>
                    <a:pt x="4206875" y="2944812"/>
                  </a:lnTo>
                  <a:lnTo>
                    <a:pt x="4206875" y="3365500"/>
                  </a:lnTo>
                  <a:close/>
                </a:path>
                <a:path w="8834755" h="3365500">
                  <a:moveTo>
                    <a:pt x="4627562" y="3365500"/>
                  </a:moveTo>
                  <a:lnTo>
                    <a:pt x="4206875" y="3365500"/>
                  </a:lnTo>
                  <a:lnTo>
                    <a:pt x="4206875" y="2944812"/>
                  </a:lnTo>
                  <a:lnTo>
                    <a:pt x="4627562" y="2944812"/>
                  </a:lnTo>
                  <a:lnTo>
                    <a:pt x="4627562" y="3365500"/>
                  </a:lnTo>
                  <a:close/>
                </a:path>
                <a:path w="8834755" h="3365500">
                  <a:moveTo>
                    <a:pt x="5048250" y="3365500"/>
                  </a:moveTo>
                  <a:lnTo>
                    <a:pt x="4627562" y="3365500"/>
                  </a:lnTo>
                  <a:lnTo>
                    <a:pt x="4627562" y="2944812"/>
                  </a:lnTo>
                  <a:lnTo>
                    <a:pt x="5048250" y="2944812"/>
                  </a:lnTo>
                  <a:lnTo>
                    <a:pt x="5048250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450009" y="2399080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2278926" y="3754818"/>
            <a:ext cx="8794750" cy="1490980"/>
            <a:chOff x="2278926" y="3754818"/>
            <a:chExt cx="8794750" cy="1490980"/>
          </a:xfrm>
        </p:grpSpPr>
        <p:sp>
          <p:nvSpPr>
            <p:cNvPr id="32" name="object 32"/>
            <p:cNvSpPr/>
            <p:nvPr/>
          </p:nvSpPr>
          <p:spPr>
            <a:xfrm>
              <a:off x="10592142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0592142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2291626" y="4920145"/>
              <a:ext cx="1261745" cy="0"/>
            </a:xfrm>
            <a:custGeom>
              <a:avLst/>
              <a:gdLst/>
              <a:ahLst/>
              <a:cxnLst/>
              <a:rect l="l" t="t" r="r" b="b"/>
              <a:pathLst>
                <a:path w="1261745">
                  <a:moveTo>
                    <a:pt x="0" y="0"/>
                  </a:moveTo>
                  <a:lnTo>
                    <a:pt x="1261275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291626" y="4509617"/>
              <a:ext cx="1261745" cy="0"/>
            </a:xfrm>
            <a:custGeom>
              <a:avLst/>
              <a:gdLst/>
              <a:ahLst/>
              <a:cxnLst/>
              <a:rect l="l" t="t" r="r" b="b"/>
              <a:pathLst>
                <a:path w="1261745">
                  <a:moveTo>
                    <a:pt x="0" y="0"/>
                  </a:moveTo>
                  <a:lnTo>
                    <a:pt x="1261275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656529" y="4920145"/>
              <a:ext cx="1261745" cy="0"/>
            </a:xfrm>
            <a:custGeom>
              <a:avLst/>
              <a:gdLst/>
              <a:ahLst/>
              <a:cxnLst/>
              <a:rect l="l" t="t" r="r" b="b"/>
              <a:pathLst>
                <a:path w="1261745">
                  <a:moveTo>
                    <a:pt x="0" y="0"/>
                  </a:moveTo>
                  <a:lnTo>
                    <a:pt x="1261275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656529" y="4509617"/>
              <a:ext cx="1261745" cy="0"/>
            </a:xfrm>
            <a:custGeom>
              <a:avLst/>
              <a:gdLst/>
              <a:ahLst/>
              <a:cxnLst/>
              <a:rect l="l" t="t" r="r" b="b"/>
              <a:pathLst>
                <a:path w="1261745">
                  <a:moveTo>
                    <a:pt x="0" y="0"/>
                  </a:moveTo>
                  <a:lnTo>
                    <a:pt x="1261275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6224511" y="3761168"/>
              <a:ext cx="123825" cy="210185"/>
            </a:xfrm>
            <a:custGeom>
              <a:avLst/>
              <a:gdLst/>
              <a:ahLst/>
              <a:cxnLst/>
              <a:rect l="l" t="t" r="r" b="b"/>
              <a:pathLst>
                <a:path w="123825" h="210185">
                  <a:moveTo>
                    <a:pt x="0" y="0"/>
                  </a:moveTo>
                  <a:lnTo>
                    <a:pt x="123723" y="210007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805373" y="3761168"/>
              <a:ext cx="123825" cy="210185"/>
            </a:xfrm>
            <a:custGeom>
              <a:avLst/>
              <a:gdLst/>
              <a:ahLst/>
              <a:cxnLst/>
              <a:rect l="l" t="t" r="r" b="b"/>
              <a:pathLst>
                <a:path w="123825" h="210185">
                  <a:moveTo>
                    <a:pt x="0" y="0"/>
                  </a:moveTo>
                  <a:lnTo>
                    <a:pt x="123723" y="210007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1010368" y="1540146"/>
            <a:ext cx="2889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13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858010" y="1559653"/>
            <a:ext cx="242316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47115" algn="l"/>
                <a:tab pos="1691005" algn="l"/>
              </a:tabLst>
            </a:pPr>
            <a:r>
              <a:rPr sz="2000" spc="-1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613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− </a:t>
            </a:r>
            <a:r>
              <a:rPr sz="2000" b="1" u="sng" dirty="0">
                <a:solidFill>
                  <a:srgbClr val="68C5C4"/>
                </a:solidFill>
                <a:uFill>
                  <a:solidFill>
                    <a:srgbClr val="191919"/>
                  </a:solidFill>
                </a:uFill>
                <a:latin typeface="Grammarsaurus" pitchFamily="2" charset="0"/>
                <a:cs typeface="Arial"/>
              </a:rPr>
              <a:t>	</a:t>
            </a:r>
            <a:r>
              <a:rPr sz="2000" b="1" u="sng" spc="-35" dirty="0">
                <a:solidFill>
                  <a:srgbClr val="68C5C4"/>
                </a:solidFill>
                <a:uFill>
                  <a:solidFill>
                    <a:srgbClr val="191919"/>
                  </a:solidFill>
                </a:uFill>
                <a:latin typeface="Grammarsaurus" pitchFamily="2" charset="0"/>
                <a:cs typeface="Arial"/>
              </a:rPr>
              <a:t>45</a:t>
            </a:r>
            <a:r>
              <a:rPr sz="2000" b="1" u="sng" dirty="0">
                <a:solidFill>
                  <a:srgbClr val="68C5C4"/>
                </a:solidFill>
                <a:uFill>
                  <a:solidFill>
                    <a:srgbClr val="191919"/>
                  </a:solidFill>
                </a:uFill>
                <a:latin typeface="Grammarsaurus" pitchFamily="2" charset="0"/>
                <a:cs typeface="Arial"/>
              </a:rPr>
              <a:t>	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r>
              <a:rPr sz="2000" spc="-2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568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960922" y="3567625"/>
            <a:ext cx="1541145" cy="12776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81280" algn="r">
              <a:lnSpc>
                <a:spcPct val="100000"/>
              </a:lnSpc>
              <a:spcBef>
                <a:spcPts val="100"/>
              </a:spcBef>
              <a:tabLst>
                <a:tab pos="845819" algn="l"/>
              </a:tabLst>
            </a:pPr>
            <a:r>
              <a:rPr sz="1500" b="1" spc="55" dirty="0">
                <a:solidFill>
                  <a:srgbClr val="68C5C4"/>
                </a:solidFill>
                <a:latin typeface="Arial"/>
                <a:cs typeface="Arial"/>
              </a:rPr>
              <a:t>5</a:t>
            </a:r>
            <a:r>
              <a:rPr sz="3000" b="1" spc="82" baseline="-25000" dirty="0">
                <a:solidFill>
                  <a:srgbClr val="68C5C4"/>
                </a:solidFill>
                <a:latin typeface="Arial"/>
                <a:cs typeface="Arial"/>
              </a:rPr>
              <a:t>6</a:t>
            </a:r>
            <a:r>
              <a:rPr sz="3000" b="1" spc="-367" baseline="-25000" dirty="0">
                <a:solidFill>
                  <a:srgbClr val="68C5C4"/>
                </a:solidFill>
                <a:latin typeface="Arial"/>
                <a:cs typeface="Arial"/>
              </a:rPr>
              <a:t> </a:t>
            </a:r>
            <a:r>
              <a:rPr sz="1500" b="1" spc="-10" dirty="0">
                <a:solidFill>
                  <a:srgbClr val="68C5C4"/>
                </a:solidFill>
                <a:latin typeface="Arial"/>
                <a:cs typeface="Arial"/>
              </a:rPr>
              <a:t>10</a:t>
            </a:r>
            <a:r>
              <a:rPr sz="1500" b="1" spc="-185" dirty="0">
                <a:solidFill>
                  <a:srgbClr val="68C5C4"/>
                </a:solidFill>
                <a:latin typeface="Arial"/>
                <a:cs typeface="Arial"/>
              </a:rPr>
              <a:t> </a:t>
            </a:r>
            <a:r>
              <a:rPr sz="3000" b="1" spc="-75" baseline="-25000" dirty="0">
                <a:solidFill>
                  <a:srgbClr val="68C5C4"/>
                </a:solidFill>
                <a:latin typeface="Arial"/>
                <a:cs typeface="Arial"/>
              </a:rPr>
              <a:t>1</a:t>
            </a:r>
            <a:r>
              <a:rPr sz="3000" b="1" baseline="-25000" dirty="0">
                <a:solidFill>
                  <a:srgbClr val="68C5C4"/>
                </a:solidFill>
                <a:latin typeface="Arial"/>
                <a:cs typeface="Arial"/>
              </a:rPr>
              <a:t>	</a:t>
            </a:r>
            <a:r>
              <a:rPr sz="1500" b="1" spc="-25" dirty="0">
                <a:solidFill>
                  <a:srgbClr val="68C5C4"/>
                </a:solidFill>
                <a:latin typeface="Arial"/>
                <a:cs typeface="Arial"/>
              </a:rPr>
              <a:t>1</a:t>
            </a:r>
            <a:r>
              <a:rPr sz="3000" b="1" spc="-37" baseline="-25000" dirty="0">
                <a:solidFill>
                  <a:srgbClr val="68C5C4"/>
                </a:solidFill>
                <a:latin typeface="Arial"/>
                <a:cs typeface="Arial"/>
              </a:rPr>
              <a:t>3</a:t>
            </a:r>
            <a:endParaRPr sz="3000" baseline="-25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14"/>
              </a:spcBef>
            </a:pPr>
            <a:endParaRPr sz="1500">
              <a:latin typeface="Arial"/>
              <a:cs typeface="Arial"/>
            </a:endParaRPr>
          </a:p>
          <a:p>
            <a:pPr marR="80645" algn="r">
              <a:lnSpc>
                <a:spcPct val="100000"/>
              </a:lnSpc>
              <a:tabLst>
                <a:tab pos="420370" algn="l"/>
                <a:tab pos="840740" algn="l"/>
                <a:tab pos="1261745" algn="l"/>
              </a:tabLst>
            </a:pPr>
            <a:r>
              <a:rPr sz="2000" b="1" spc="-50" dirty="0">
                <a:solidFill>
                  <a:srgbClr val="68C5C4"/>
                </a:solidFill>
                <a:latin typeface="Arial"/>
                <a:cs typeface="Arial"/>
              </a:rPr>
              <a:t>–</a:t>
            </a:r>
            <a:r>
              <a:rPr sz="2000" b="1" dirty="0">
                <a:solidFill>
                  <a:srgbClr val="68C5C4"/>
                </a:solidFill>
                <a:latin typeface="Arial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Arial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Arial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Arial"/>
                <a:cs typeface="Arial"/>
              </a:rPr>
              <a:t>6</a:t>
            </a:r>
            <a:r>
              <a:rPr sz="2000" b="1" dirty="0">
                <a:solidFill>
                  <a:srgbClr val="68C5C4"/>
                </a:solidFill>
                <a:latin typeface="Arial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Arial"/>
                <a:cs typeface="Arial"/>
              </a:rPr>
              <a:t>8</a:t>
            </a:r>
            <a:endParaRPr sz="2000">
              <a:latin typeface="Arial"/>
              <a:cs typeface="Arial"/>
            </a:endParaRPr>
          </a:p>
          <a:p>
            <a:pPr marR="81280" algn="r">
              <a:lnSpc>
                <a:spcPct val="100000"/>
              </a:lnSpc>
              <a:spcBef>
                <a:spcPts val="815"/>
              </a:spcBef>
              <a:tabLst>
                <a:tab pos="421005" algn="l"/>
              </a:tabLst>
            </a:pPr>
            <a:r>
              <a:rPr sz="2000" b="1" spc="-50" dirty="0">
                <a:solidFill>
                  <a:srgbClr val="68C5C4"/>
                </a:solidFill>
                <a:latin typeface="Arial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Arial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Arial"/>
                <a:cs typeface="Arial"/>
              </a:rPr>
              <a:t>5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2433205" y="3754818"/>
            <a:ext cx="555625" cy="222885"/>
            <a:chOff x="2433205" y="3754818"/>
            <a:chExt cx="555625" cy="222885"/>
          </a:xfrm>
        </p:grpSpPr>
        <p:sp>
          <p:nvSpPr>
            <p:cNvPr id="44" name="object 44"/>
            <p:cNvSpPr/>
            <p:nvPr/>
          </p:nvSpPr>
          <p:spPr>
            <a:xfrm>
              <a:off x="2858693" y="3761168"/>
              <a:ext cx="123825" cy="210185"/>
            </a:xfrm>
            <a:custGeom>
              <a:avLst/>
              <a:gdLst/>
              <a:ahLst/>
              <a:cxnLst/>
              <a:rect l="l" t="t" r="r" b="b"/>
              <a:pathLst>
                <a:path w="123825" h="210185">
                  <a:moveTo>
                    <a:pt x="0" y="0"/>
                  </a:moveTo>
                  <a:lnTo>
                    <a:pt x="123723" y="210007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439555" y="3761168"/>
              <a:ext cx="123825" cy="210185"/>
            </a:xfrm>
            <a:custGeom>
              <a:avLst/>
              <a:gdLst/>
              <a:ahLst/>
              <a:cxnLst/>
              <a:rect l="l" t="t" r="r" b="b"/>
              <a:pathLst>
                <a:path w="123825" h="210185">
                  <a:moveTo>
                    <a:pt x="0" y="0"/>
                  </a:moveTo>
                  <a:lnTo>
                    <a:pt x="123723" y="210007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1857997" y="2872160"/>
            <a:ext cx="108648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Subtract: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5172633" y="2872414"/>
            <a:ext cx="4391660" cy="20313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100"/>
              </a:spcBef>
            </a:pPr>
            <a:r>
              <a:rPr sz="2000" b="1" spc="-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Check</a:t>
            </a:r>
            <a:r>
              <a:rPr sz="2000" b="1" spc="-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by</a:t>
            </a:r>
            <a:r>
              <a:rPr sz="2000" b="1" spc="-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6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completing</a:t>
            </a:r>
            <a:r>
              <a:rPr sz="2000" b="1" spc="-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</a:t>
            </a:r>
            <a:r>
              <a:rPr sz="2000" b="1" spc="-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calculation:</a:t>
            </a: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770"/>
              </a:spcBef>
            </a:pPr>
            <a:endParaRPr sz="2200" dirty="0">
              <a:latin typeface="Grammarsaurus" pitchFamily="2" charset="0"/>
              <a:cs typeface="Arial"/>
            </a:endParaRPr>
          </a:p>
          <a:p>
            <a:pPr marR="2778125" algn="r">
              <a:lnSpc>
                <a:spcPct val="100000"/>
              </a:lnSpc>
              <a:tabLst>
                <a:tab pos="845819" algn="l"/>
              </a:tabLst>
            </a:pPr>
            <a:r>
              <a:rPr sz="15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3000" b="1" spc="75" baseline="-250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3000" b="1" spc="-352" baseline="-250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lang="en-US" sz="3000" b="1" spc="-352" baseline="-2500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 </a:t>
            </a:r>
            <a:r>
              <a:rPr sz="1500" b="1" spc="-1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10</a:t>
            </a:r>
            <a:r>
              <a:rPr sz="1500" b="1" spc="-19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3000" b="1" spc="-75" baseline="-250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3000" b="1" baseline="-250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3000" b="1" baseline="-2500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5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3000" b="1" spc="-37" baseline="-2500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endParaRPr sz="3000" baseline="-25000" dirty="0" smtClean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114"/>
              </a:spcBef>
            </a:pPr>
            <a:endParaRPr sz="1300" dirty="0" smtClean="0">
              <a:latin typeface="Grammarsaurus" pitchFamily="2" charset="0"/>
              <a:cs typeface="Arial"/>
            </a:endParaRPr>
          </a:p>
          <a:p>
            <a:pPr marR="2778125" algn="r">
              <a:lnSpc>
                <a:spcPct val="100000"/>
              </a:lnSpc>
              <a:spcBef>
                <a:spcPts val="5"/>
              </a:spcBef>
              <a:tabLst>
                <a:tab pos="840740" algn="l"/>
                <a:tab pos="1261745" algn="l"/>
              </a:tabLst>
            </a:pP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–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  <a:p>
            <a:pPr marR="2778125" algn="r">
              <a:lnSpc>
                <a:spcPct val="100000"/>
              </a:lnSpc>
              <a:spcBef>
                <a:spcPts val="815"/>
              </a:spcBef>
              <a:tabLst>
                <a:tab pos="421005" algn="l"/>
                <a:tab pos="842644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9" name="Прямокутник 48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50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26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51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93" y="6409053"/>
            <a:ext cx="1805939" cy="252729"/>
            <a:chOff x="5193093" y="6409053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442980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65100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14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40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2000" spc="-1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2,100</a:t>
                      </a:r>
                      <a:r>
                        <a:rPr sz="2000" spc="-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÷ 7</a:t>
                      </a:r>
                      <a:r>
                        <a:rPr sz="2000" spc="-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558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27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93" y="6409053"/>
            <a:ext cx="1805939" cy="252729"/>
            <a:chOff x="5193093" y="6409053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403" y="4510849"/>
            <a:ext cx="1687195" cy="841375"/>
          </a:xfrm>
          <a:custGeom>
            <a:avLst/>
            <a:gdLst/>
            <a:ahLst/>
            <a:cxnLst/>
            <a:rect l="l" t="t" r="r" b="b"/>
            <a:pathLst>
              <a:path w="1687195" h="841375">
                <a:moveTo>
                  <a:pt x="1687106" y="0"/>
                </a:moveTo>
                <a:lnTo>
                  <a:pt x="0" y="0"/>
                </a:lnTo>
                <a:lnTo>
                  <a:pt x="0" y="841375"/>
                </a:lnTo>
                <a:lnTo>
                  <a:pt x="1687106" y="841375"/>
                </a:lnTo>
                <a:lnTo>
                  <a:pt x="16871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22641"/>
              </p:ext>
            </p:extLst>
          </p:nvPr>
        </p:nvGraphicFramePr>
        <p:xfrm>
          <a:off x="852741" y="1078738"/>
          <a:ext cx="10522636" cy="46843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74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5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3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85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85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12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123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123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122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5588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738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168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78773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122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1229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1229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1229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1229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1229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1229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1229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4112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388452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1088377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</a:tblGrid>
              <a:tr h="1315720">
                <a:tc rowSpan="10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7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65100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14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 gridSpan="2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670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000" spc="-6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2,100</a:t>
                      </a:r>
                      <a:r>
                        <a:rPr sz="2000" spc="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÷</a:t>
                      </a:r>
                      <a:r>
                        <a:rPr sz="2000" spc="1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r>
                        <a:rPr sz="2000" spc="1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120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R="57785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937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785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25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66040" marB="0"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6604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6604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>
                      <a:solidFill>
                        <a:srgbClr val="68C5C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6604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6604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66040" marB="0">
                    <a:lnL w="3175">
                      <a:solidFill>
                        <a:srgbClr val="848484"/>
                      </a:solidFill>
                      <a:prstDash val="solid"/>
                    </a:lnL>
                    <a:lnT w="3175">
                      <a:solidFill>
                        <a:srgbClr val="848484"/>
                      </a:solidFill>
                      <a:prstDash val="solid"/>
                    </a:lnT>
                    <a:lnB w="19050">
                      <a:solidFill>
                        <a:srgbClr val="68C5C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0" marB="0"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48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785">
                        <a:lnSpc>
                          <a:spcPct val="100000"/>
                        </a:lnSpc>
                      </a:pPr>
                      <a:endParaRPr sz="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</a:pPr>
                      <a:endParaRPr sz="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</a:pPr>
                      <a:endParaRPr sz="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9370">
                        <a:lnSpc>
                          <a:spcPct val="100000"/>
                        </a:lnSpc>
                      </a:pPr>
                      <a:endParaRPr sz="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785">
                        <a:lnSpc>
                          <a:spcPct val="100000"/>
                        </a:lnSpc>
                      </a:pPr>
                      <a:endParaRPr sz="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</a:pPr>
                      <a:endParaRPr sz="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T w="19050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R="57785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937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785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R="57785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2222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524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524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5244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8000" marR="3937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0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21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318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78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000" b="1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÷</a:t>
                      </a:r>
                      <a:r>
                        <a:rPr sz="2000" b="1" spc="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b="1" spc="-6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318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000" b="1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r>
                        <a:rPr sz="2000" b="1" spc="-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b="1" spc="-6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318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39700" marR="57785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953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9700" marR="21590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9530" marB="0">
                    <a:lnL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2225"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953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953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953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sz="20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210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7175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57785" algn="l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sz="2000" b="1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r>
                        <a:rPr sz="2000" b="1" spc="4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b="1" spc="-6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÷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7175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sz="2000" b="1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r>
                        <a:rPr sz="2000" b="1" spc="4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b="1" spc="-7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7175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sz="20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7175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7175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R="57785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937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785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25"/>
                        </a:spcBef>
                      </a:pPr>
                      <a:r>
                        <a:rPr sz="20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300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44475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R="57785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937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785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44475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R="57785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159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937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785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4" name="object 40"/>
          <p:cNvSpPr txBox="1"/>
          <p:nvPr/>
        </p:nvSpPr>
        <p:spPr>
          <a:xfrm>
            <a:off x="2057400" y="2895600"/>
            <a:ext cx="11938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 1: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15" name="object 42"/>
          <p:cNvSpPr txBox="1"/>
          <p:nvPr/>
        </p:nvSpPr>
        <p:spPr>
          <a:xfrm>
            <a:off x="4887097" y="2895500"/>
            <a:ext cx="12160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 2: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16" name="Прямокутник 15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7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28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8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239929" y="3640683"/>
            <a:ext cx="1562100" cy="1562087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193093" y="6409056"/>
            <a:ext cx="1805939" cy="252729"/>
            <a:chOff x="5193093" y="6409056"/>
            <a:chExt cx="1805939" cy="252729"/>
          </a:xfrm>
        </p:grpSpPr>
        <p:sp>
          <p:nvSpPr>
            <p:cNvPr id="21" name="object 21"/>
            <p:cNvSpPr/>
            <p:nvPr/>
          </p:nvSpPr>
          <p:spPr>
            <a:xfrm>
              <a:off x="5199443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43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25" name="object 25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9" name="object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931373"/>
              </p:ext>
            </p:extLst>
          </p:nvPr>
        </p:nvGraphicFramePr>
        <p:xfrm>
          <a:off x="852742" y="1078738"/>
          <a:ext cx="10522645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5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9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69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22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16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69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698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6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698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698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698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698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698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6981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6981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6981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6981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6981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6981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6981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6981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80503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spc="-50" baseline="0">
                        <a:latin typeface="Grammarsaurus" pitchFamily="2" charset="0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 spc="-50" baseline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30"/>
                        </a:spcBef>
                      </a:pPr>
                      <a:endParaRPr sz="2000" spc="-50" baseline="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00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4 x 5 x 20 =</a:t>
                      </a:r>
                      <a:endParaRPr sz="2000" spc="-50" baseline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43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9370"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8895"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2000" b="1" spc="-50" baseline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 x</a:t>
                      </a:r>
                      <a:endParaRPr sz="2000" spc="-50" baseline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96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7150" algn="ctr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2000" b="1" spc="-50" baseline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 =</a:t>
                      </a:r>
                      <a:endParaRPr sz="2000" spc="-50" baseline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96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465" marR="48895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2000" b="1" spc="-50" baseline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20</a:t>
                      </a:r>
                      <a:endParaRPr sz="2000" spc="-50" baseline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96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9535"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2000" b="1" spc="-50" baseline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20</a:t>
                      </a:r>
                      <a:endParaRPr sz="2000" spc="-50" baseline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8826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2000" b="1" spc="-120" baseline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x 20</a:t>
                      </a:r>
                      <a:endParaRPr sz="2000" spc="-120" baseline="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8826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5570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2000" b="1" spc="-50" baseline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= 4</a:t>
                      </a:r>
                      <a:endParaRPr sz="2000" spc="-50" baseline="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8826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Bef>
                          <a:spcPts val="695"/>
                        </a:spcBef>
                      </a:pPr>
                      <a:r>
                        <a:rPr sz="2000" b="1" spc="-50" baseline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00</a:t>
                      </a:r>
                      <a:endParaRPr sz="2000" spc="-50" baseline="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8826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9370"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8895"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9370"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8895"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9370"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8895"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80"/>
                        </a:spcBef>
                      </a:pPr>
                      <a:r>
                        <a:rPr sz="2000" b="1" spc="-50" baseline="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400</a:t>
                      </a:r>
                      <a:endParaRPr sz="2000" spc="-50" baseline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3876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9370"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8895"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3876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9370"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8895"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spc="-50" baseline="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1" name="Прямокутник 30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30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2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32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53"/>
            <a:ext cx="1805939" cy="252729"/>
            <a:chOff x="5193080" y="6409053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7"/>
                  </a:lnTo>
                  <a:lnTo>
                    <a:pt x="470793" y="431966"/>
                  </a:lnTo>
                  <a:lnTo>
                    <a:pt x="475145" y="410413"/>
                  </a:lnTo>
                  <a:lnTo>
                    <a:pt x="475145" y="55371"/>
                  </a:lnTo>
                  <a:lnTo>
                    <a:pt x="470793" y="33818"/>
                  </a:lnTo>
                  <a:lnTo>
                    <a:pt x="458925" y="16217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7"/>
                  </a:lnTo>
                  <a:lnTo>
                    <a:pt x="470793" y="33818"/>
                  </a:lnTo>
                  <a:lnTo>
                    <a:pt x="475145" y="55371"/>
                  </a:lnTo>
                  <a:lnTo>
                    <a:pt x="475145" y="410413"/>
                  </a:lnTo>
                  <a:lnTo>
                    <a:pt x="470793" y="431966"/>
                  </a:lnTo>
                  <a:lnTo>
                    <a:pt x="458925" y="449567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7760322" y="4502518"/>
            <a:ext cx="2103755" cy="841375"/>
          </a:xfrm>
          <a:custGeom>
            <a:avLst/>
            <a:gdLst/>
            <a:ahLst/>
            <a:cxnLst/>
            <a:rect l="l" t="t" r="r" b="b"/>
            <a:pathLst>
              <a:path w="2103754" h="841375">
                <a:moveTo>
                  <a:pt x="2103437" y="0"/>
                </a:moveTo>
                <a:lnTo>
                  <a:pt x="0" y="0"/>
                </a:lnTo>
                <a:lnTo>
                  <a:pt x="0" y="841375"/>
                </a:lnTo>
                <a:lnTo>
                  <a:pt x="2103437" y="841375"/>
                </a:lnTo>
                <a:lnTo>
                  <a:pt x="210343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813133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6319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15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ts val="2000"/>
                        </a:lnSpc>
                      </a:pPr>
                      <a:r>
                        <a:rPr sz="2000" u="heavy" spc="-40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5</a:t>
                      </a:r>
                      <a:r>
                        <a:rPr sz="2000" u="heavy" spc="-110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4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+</a:t>
                      </a:r>
                      <a:r>
                        <a:rPr sz="3000" spc="277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spc="-35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1</a:t>
                      </a:r>
                      <a:r>
                        <a:rPr sz="2000" u="heavy" spc="-114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25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spc="-75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3000" baseline="-31944" dirty="0">
                        <a:latin typeface="Grammarsaurus" pitchFamily="2" charset="0"/>
                        <a:cs typeface="Arial"/>
                      </a:endParaRPr>
                    </a:p>
                    <a:p>
                      <a:pPr marL="421640">
                        <a:lnSpc>
                          <a:spcPts val="2000"/>
                        </a:lnSpc>
                        <a:spcBef>
                          <a:spcPts val="55"/>
                        </a:spcBef>
                        <a:tabLst>
                          <a:tab pos="1114425" algn="l"/>
                        </a:tabLst>
                      </a:pPr>
                      <a:r>
                        <a:rPr lang="en-US" sz="1400" spc="-25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25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12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	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5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29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852741" y="1078738"/>
            <a:ext cx="10528935" cy="5583555"/>
            <a:chOff x="852741" y="1078738"/>
            <a:chExt cx="10528935" cy="5583555"/>
          </a:xfrm>
        </p:grpSpPr>
        <p:sp>
          <p:nvSpPr>
            <p:cNvPr id="4" name="object 4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859091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18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18" y="4687824"/>
                  </a:lnTo>
                  <a:lnTo>
                    <a:pt x="590918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59091" y="1085088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18" y="0"/>
                  </a:lnTo>
                  <a:lnTo>
                    <a:pt x="590918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80"/>
                  </a:lnTo>
                  <a:lnTo>
                    <a:pt x="590918" y="1313980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23" y="0"/>
                  </a:lnTo>
                  <a:lnTo>
                    <a:pt x="1090523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450009" y="2407412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37" y="420687"/>
                  </a:moveTo>
                  <a:lnTo>
                    <a:pt x="1682749" y="420687"/>
                  </a:lnTo>
                  <a:lnTo>
                    <a:pt x="1682749" y="0"/>
                  </a:lnTo>
                  <a:lnTo>
                    <a:pt x="2103437" y="0"/>
                  </a:lnTo>
                  <a:lnTo>
                    <a:pt x="2103437" y="420687"/>
                  </a:lnTo>
                  <a:close/>
                </a:path>
                <a:path w="8834755" h="3365500">
                  <a:moveTo>
                    <a:pt x="2524124" y="420687"/>
                  </a:moveTo>
                  <a:lnTo>
                    <a:pt x="2103437" y="420687"/>
                  </a:lnTo>
                  <a:lnTo>
                    <a:pt x="2103437" y="0"/>
                  </a:lnTo>
                  <a:lnTo>
                    <a:pt x="2524124" y="0"/>
                  </a:lnTo>
                  <a:lnTo>
                    <a:pt x="2524124" y="420687"/>
                  </a:lnTo>
                  <a:close/>
                </a:path>
                <a:path w="8834755" h="3365500">
                  <a:moveTo>
                    <a:pt x="2944812" y="420687"/>
                  </a:moveTo>
                  <a:lnTo>
                    <a:pt x="2524124" y="420687"/>
                  </a:lnTo>
                  <a:lnTo>
                    <a:pt x="2524124" y="0"/>
                  </a:lnTo>
                  <a:lnTo>
                    <a:pt x="2944812" y="0"/>
                  </a:lnTo>
                  <a:lnTo>
                    <a:pt x="2944812" y="420687"/>
                  </a:lnTo>
                  <a:close/>
                </a:path>
                <a:path w="8834755" h="3365500">
                  <a:moveTo>
                    <a:pt x="3365500" y="420687"/>
                  </a:moveTo>
                  <a:lnTo>
                    <a:pt x="2944812" y="420687"/>
                  </a:lnTo>
                  <a:lnTo>
                    <a:pt x="2944812" y="0"/>
                  </a:lnTo>
                  <a:lnTo>
                    <a:pt x="3365500" y="0"/>
                  </a:lnTo>
                  <a:lnTo>
                    <a:pt x="3365500" y="420687"/>
                  </a:lnTo>
                  <a:close/>
                </a:path>
                <a:path w="8834755" h="3365500">
                  <a:moveTo>
                    <a:pt x="3786187" y="420687"/>
                  </a:moveTo>
                  <a:lnTo>
                    <a:pt x="3365500" y="420687"/>
                  </a:lnTo>
                  <a:lnTo>
                    <a:pt x="3365500" y="0"/>
                  </a:lnTo>
                  <a:lnTo>
                    <a:pt x="3786187" y="0"/>
                  </a:lnTo>
                  <a:lnTo>
                    <a:pt x="3786187" y="420687"/>
                  </a:lnTo>
                  <a:close/>
                </a:path>
                <a:path w="8834755" h="3365500">
                  <a:moveTo>
                    <a:pt x="4206875" y="420687"/>
                  </a:moveTo>
                  <a:lnTo>
                    <a:pt x="3786187" y="420687"/>
                  </a:lnTo>
                  <a:lnTo>
                    <a:pt x="3786187" y="0"/>
                  </a:lnTo>
                  <a:lnTo>
                    <a:pt x="4206875" y="0"/>
                  </a:lnTo>
                  <a:lnTo>
                    <a:pt x="4206875" y="420687"/>
                  </a:lnTo>
                  <a:close/>
                </a:path>
                <a:path w="8834755" h="3365500">
                  <a:moveTo>
                    <a:pt x="4627562" y="420687"/>
                  </a:moveTo>
                  <a:lnTo>
                    <a:pt x="4206875" y="420687"/>
                  </a:lnTo>
                  <a:lnTo>
                    <a:pt x="4206875" y="0"/>
                  </a:lnTo>
                  <a:lnTo>
                    <a:pt x="4627562" y="0"/>
                  </a:lnTo>
                  <a:lnTo>
                    <a:pt x="4627562" y="420687"/>
                  </a:lnTo>
                  <a:close/>
                </a:path>
                <a:path w="8834755" h="3365500">
                  <a:moveTo>
                    <a:pt x="5048250" y="420687"/>
                  </a:moveTo>
                  <a:lnTo>
                    <a:pt x="4627562" y="420687"/>
                  </a:lnTo>
                  <a:lnTo>
                    <a:pt x="4627562" y="0"/>
                  </a:lnTo>
                  <a:lnTo>
                    <a:pt x="5048250" y="0"/>
                  </a:lnTo>
                  <a:lnTo>
                    <a:pt x="5048250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37" y="841375"/>
                  </a:moveTo>
                  <a:lnTo>
                    <a:pt x="1682749" y="841375"/>
                  </a:lnTo>
                  <a:lnTo>
                    <a:pt x="1682749" y="420687"/>
                  </a:lnTo>
                  <a:lnTo>
                    <a:pt x="2103437" y="420687"/>
                  </a:lnTo>
                  <a:lnTo>
                    <a:pt x="2103437" y="841375"/>
                  </a:lnTo>
                  <a:close/>
                </a:path>
                <a:path w="8834755" h="3365500">
                  <a:moveTo>
                    <a:pt x="2524124" y="841375"/>
                  </a:moveTo>
                  <a:lnTo>
                    <a:pt x="2103437" y="841375"/>
                  </a:lnTo>
                  <a:lnTo>
                    <a:pt x="2103437" y="420687"/>
                  </a:lnTo>
                  <a:lnTo>
                    <a:pt x="2524124" y="420687"/>
                  </a:lnTo>
                  <a:lnTo>
                    <a:pt x="2524124" y="841375"/>
                  </a:lnTo>
                  <a:close/>
                </a:path>
                <a:path w="8834755" h="3365500">
                  <a:moveTo>
                    <a:pt x="2944812" y="841375"/>
                  </a:moveTo>
                  <a:lnTo>
                    <a:pt x="2524124" y="841375"/>
                  </a:lnTo>
                  <a:lnTo>
                    <a:pt x="2524124" y="420687"/>
                  </a:lnTo>
                  <a:lnTo>
                    <a:pt x="2944812" y="420687"/>
                  </a:lnTo>
                  <a:lnTo>
                    <a:pt x="2944812" y="841375"/>
                  </a:lnTo>
                  <a:close/>
                </a:path>
                <a:path w="8834755" h="3365500">
                  <a:moveTo>
                    <a:pt x="3365500" y="841375"/>
                  </a:moveTo>
                  <a:lnTo>
                    <a:pt x="2944812" y="841375"/>
                  </a:lnTo>
                  <a:lnTo>
                    <a:pt x="2944812" y="420687"/>
                  </a:lnTo>
                  <a:lnTo>
                    <a:pt x="3365500" y="420687"/>
                  </a:lnTo>
                  <a:lnTo>
                    <a:pt x="3365500" y="841375"/>
                  </a:lnTo>
                  <a:close/>
                </a:path>
                <a:path w="8834755" h="3365500">
                  <a:moveTo>
                    <a:pt x="3786187" y="841375"/>
                  </a:moveTo>
                  <a:lnTo>
                    <a:pt x="3365500" y="841375"/>
                  </a:lnTo>
                  <a:lnTo>
                    <a:pt x="3365500" y="420687"/>
                  </a:lnTo>
                  <a:lnTo>
                    <a:pt x="3786187" y="420687"/>
                  </a:lnTo>
                  <a:lnTo>
                    <a:pt x="3786187" y="841375"/>
                  </a:lnTo>
                  <a:close/>
                </a:path>
                <a:path w="8834755" h="3365500">
                  <a:moveTo>
                    <a:pt x="4206875" y="841375"/>
                  </a:moveTo>
                  <a:lnTo>
                    <a:pt x="3786187" y="841375"/>
                  </a:lnTo>
                  <a:lnTo>
                    <a:pt x="3786187" y="420687"/>
                  </a:lnTo>
                  <a:lnTo>
                    <a:pt x="4206875" y="420687"/>
                  </a:lnTo>
                  <a:lnTo>
                    <a:pt x="4206875" y="841375"/>
                  </a:lnTo>
                  <a:close/>
                </a:path>
                <a:path w="8834755" h="3365500">
                  <a:moveTo>
                    <a:pt x="4627562" y="841375"/>
                  </a:moveTo>
                  <a:lnTo>
                    <a:pt x="4206875" y="841375"/>
                  </a:lnTo>
                  <a:lnTo>
                    <a:pt x="4206875" y="420687"/>
                  </a:lnTo>
                  <a:lnTo>
                    <a:pt x="4627562" y="420687"/>
                  </a:lnTo>
                  <a:lnTo>
                    <a:pt x="4627562" y="841375"/>
                  </a:lnTo>
                  <a:close/>
                </a:path>
                <a:path w="8834755" h="3365500">
                  <a:moveTo>
                    <a:pt x="5048250" y="841375"/>
                  </a:moveTo>
                  <a:lnTo>
                    <a:pt x="4627562" y="841375"/>
                  </a:lnTo>
                  <a:lnTo>
                    <a:pt x="4627562" y="420687"/>
                  </a:lnTo>
                  <a:lnTo>
                    <a:pt x="5048250" y="420687"/>
                  </a:lnTo>
                  <a:lnTo>
                    <a:pt x="5048250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37" y="1262062"/>
                  </a:moveTo>
                  <a:lnTo>
                    <a:pt x="1682749" y="1262062"/>
                  </a:lnTo>
                  <a:lnTo>
                    <a:pt x="1682749" y="841375"/>
                  </a:lnTo>
                  <a:lnTo>
                    <a:pt x="2103437" y="841375"/>
                  </a:lnTo>
                  <a:lnTo>
                    <a:pt x="2103437" y="1262062"/>
                  </a:lnTo>
                  <a:close/>
                </a:path>
                <a:path w="8834755" h="3365500">
                  <a:moveTo>
                    <a:pt x="2524124" y="1262062"/>
                  </a:moveTo>
                  <a:lnTo>
                    <a:pt x="2103437" y="1262062"/>
                  </a:lnTo>
                  <a:lnTo>
                    <a:pt x="2103437" y="841375"/>
                  </a:lnTo>
                  <a:lnTo>
                    <a:pt x="2524124" y="841375"/>
                  </a:lnTo>
                  <a:lnTo>
                    <a:pt x="2524124" y="1262062"/>
                  </a:lnTo>
                  <a:close/>
                </a:path>
                <a:path w="8834755" h="3365500">
                  <a:moveTo>
                    <a:pt x="2944812" y="1262062"/>
                  </a:moveTo>
                  <a:lnTo>
                    <a:pt x="2524124" y="1262062"/>
                  </a:lnTo>
                  <a:lnTo>
                    <a:pt x="2524124" y="841375"/>
                  </a:lnTo>
                  <a:lnTo>
                    <a:pt x="2944812" y="841375"/>
                  </a:lnTo>
                  <a:lnTo>
                    <a:pt x="2944812" y="1262062"/>
                  </a:lnTo>
                  <a:close/>
                </a:path>
                <a:path w="8834755" h="3365500">
                  <a:moveTo>
                    <a:pt x="3365500" y="1262062"/>
                  </a:moveTo>
                  <a:lnTo>
                    <a:pt x="2944812" y="1262062"/>
                  </a:lnTo>
                  <a:lnTo>
                    <a:pt x="2944812" y="841375"/>
                  </a:lnTo>
                  <a:lnTo>
                    <a:pt x="3365500" y="841375"/>
                  </a:lnTo>
                  <a:lnTo>
                    <a:pt x="3365500" y="1262062"/>
                  </a:lnTo>
                  <a:close/>
                </a:path>
                <a:path w="8834755" h="3365500">
                  <a:moveTo>
                    <a:pt x="3786187" y="1262062"/>
                  </a:moveTo>
                  <a:lnTo>
                    <a:pt x="3365500" y="1262062"/>
                  </a:lnTo>
                  <a:lnTo>
                    <a:pt x="3365500" y="841375"/>
                  </a:lnTo>
                  <a:lnTo>
                    <a:pt x="3786187" y="841375"/>
                  </a:lnTo>
                  <a:lnTo>
                    <a:pt x="3786187" y="1262062"/>
                  </a:lnTo>
                  <a:close/>
                </a:path>
                <a:path w="8834755" h="3365500">
                  <a:moveTo>
                    <a:pt x="4206875" y="1262062"/>
                  </a:moveTo>
                  <a:lnTo>
                    <a:pt x="3786187" y="1262062"/>
                  </a:lnTo>
                  <a:lnTo>
                    <a:pt x="3786187" y="841375"/>
                  </a:lnTo>
                  <a:lnTo>
                    <a:pt x="4206875" y="841375"/>
                  </a:lnTo>
                  <a:lnTo>
                    <a:pt x="4206875" y="1262062"/>
                  </a:lnTo>
                  <a:close/>
                </a:path>
                <a:path w="8834755" h="3365500">
                  <a:moveTo>
                    <a:pt x="4627562" y="1262062"/>
                  </a:moveTo>
                  <a:lnTo>
                    <a:pt x="4206875" y="1262062"/>
                  </a:lnTo>
                  <a:lnTo>
                    <a:pt x="4206875" y="841375"/>
                  </a:lnTo>
                  <a:lnTo>
                    <a:pt x="4627562" y="841375"/>
                  </a:lnTo>
                  <a:lnTo>
                    <a:pt x="4627562" y="1262062"/>
                  </a:lnTo>
                  <a:close/>
                </a:path>
                <a:path w="8834755" h="3365500">
                  <a:moveTo>
                    <a:pt x="5048250" y="1262062"/>
                  </a:moveTo>
                  <a:lnTo>
                    <a:pt x="4627562" y="1262062"/>
                  </a:lnTo>
                  <a:lnTo>
                    <a:pt x="4627562" y="841375"/>
                  </a:lnTo>
                  <a:lnTo>
                    <a:pt x="5048250" y="841375"/>
                  </a:lnTo>
                  <a:lnTo>
                    <a:pt x="5048250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50"/>
                  </a:moveTo>
                  <a:lnTo>
                    <a:pt x="0" y="1682750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50"/>
                  </a:lnTo>
                  <a:close/>
                </a:path>
                <a:path w="8834755" h="3365500">
                  <a:moveTo>
                    <a:pt x="841375" y="1682750"/>
                  </a:moveTo>
                  <a:lnTo>
                    <a:pt x="420687" y="1682750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50"/>
                  </a:lnTo>
                  <a:close/>
                </a:path>
                <a:path w="8834755" h="3365500">
                  <a:moveTo>
                    <a:pt x="1262062" y="1682750"/>
                  </a:moveTo>
                  <a:lnTo>
                    <a:pt x="841375" y="1682750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50"/>
                  </a:lnTo>
                  <a:close/>
                </a:path>
                <a:path w="8834755" h="3365500">
                  <a:moveTo>
                    <a:pt x="1682750" y="1682750"/>
                  </a:moveTo>
                  <a:lnTo>
                    <a:pt x="1262062" y="1682750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50"/>
                  </a:lnTo>
                  <a:close/>
                </a:path>
                <a:path w="8834755" h="3365500">
                  <a:moveTo>
                    <a:pt x="2103437" y="1682750"/>
                  </a:moveTo>
                  <a:lnTo>
                    <a:pt x="1682749" y="1682750"/>
                  </a:lnTo>
                  <a:lnTo>
                    <a:pt x="1682749" y="1262062"/>
                  </a:lnTo>
                  <a:lnTo>
                    <a:pt x="2103437" y="1262062"/>
                  </a:lnTo>
                  <a:lnTo>
                    <a:pt x="2103437" y="1682750"/>
                  </a:lnTo>
                  <a:close/>
                </a:path>
                <a:path w="8834755" h="3365500">
                  <a:moveTo>
                    <a:pt x="2524124" y="1682750"/>
                  </a:moveTo>
                  <a:lnTo>
                    <a:pt x="2103437" y="1682750"/>
                  </a:lnTo>
                  <a:lnTo>
                    <a:pt x="2103437" y="1262062"/>
                  </a:lnTo>
                  <a:lnTo>
                    <a:pt x="2524124" y="1262062"/>
                  </a:lnTo>
                  <a:lnTo>
                    <a:pt x="2524124" y="1682750"/>
                  </a:lnTo>
                  <a:close/>
                </a:path>
                <a:path w="8834755" h="3365500">
                  <a:moveTo>
                    <a:pt x="2944812" y="1682750"/>
                  </a:moveTo>
                  <a:lnTo>
                    <a:pt x="2524124" y="1682750"/>
                  </a:lnTo>
                  <a:lnTo>
                    <a:pt x="2524124" y="1262062"/>
                  </a:lnTo>
                  <a:lnTo>
                    <a:pt x="2944812" y="1262062"/>
                  </a:lnTo>
                  <a:lnTo>
                    <a:pt x="2944812" y="1682750"/>
                  </a:lnTo>
                  <a:close/>
                </a:path>
                <a:path w="8834755" h="3365500">
                  <a:moveTo>
                    <a:pt x="3365500" y="1682750"/>
                  </a:moveTo>
                  <a:lnTo>
                    <a:pt x="2944812" y="1682750"/>
                  </a:lnTo>
                  <a:lnTo>
                    <a:pt x="2944812" y="1262062"/>
                  </a:lnTo>
                  <a:lnTo>
                    <a:pt x="3365500" y="1262062"/>
                  </a:lnTo>
                  <a:lnTo>
                    <a:pt x="3365500" y="1682750"/>
                  </a:lnTo>
                  <a:close/>
                </a:path>
                <a:path w="8834755" h="3365500">
                  <a:moveTo>
                    <a:pt x="3786187" y="1682750"/>
                  </a:moveTo>
                  <a:lnTo>
                    <a:pt x="3365500" y="1682750"/>
                  </a:lnTo>
                  <a:lnTo>
                    <a:pt x="3365500" y="1262062"/>
                  </a:lnTo>
                  <a:lnTo>
                    <a:pt x="3786187" y="1262062"/>
                  </a:lnTo>
                  <a:lnTo>
                    <a:pt x="3786187" y="1682750"/>
                  </a:lnTo>
                  <a:close/>
                </a:path>
                <a:path w="8834755" h="3365500">
                  <a:moveTo>
                    <a:pt x="4206875" y="1682750"/>
                  </a:moveTo>
                  <a:lnTo>
                    <a:pt x="3786187" y="1682750"/>
                  </a:lnTo>
                  <a:lnTo>
                    <a:pt x="3786187" y="1262062"/>
                  </a:lnTo>
                  <a:lnTo>
                    <a:pt x="4206875" y="1262062"/>
                  </a:lnTo>
                  <a:lnTo>
                    <a:pt x="4206875" y="1682750"/>
                  </a:lnTo>
                  <a:close/>
                </a:path>
                <a:path w="8834755" h="3365500">
                  <a:moveTo>
                    <a:pt x="4627562" y="1682750"/>
                  </a:moveTo>
                  <a:lnTo>
                    <a:pt x="4206875" y="1682750"/>
                  </a:lnTo>
                  <a:lnTo>
                    <a:pt x="4206875" y="1262062"/>
                  </a:lnTo>
                  <a:lnTo>
                    <a:pt x="4627562" y="1262062"/>
                  </a:lnTo>
                  <a:lnTo>
                    <a:pt x="4627562" y="1682750"/>
                  </a:lnTo>
                  <a:close/>
                </a:path>
                <a:path w="8834755" h="3365500">
                  <a:moveTo>
                    <a:pt x="5048250" y="1682750"/>
                  </a:moveTo>
                  <a:lnTo>
                    <a:pt x="4627562" y="1682750"/>
                  </a:lnTo>
                  <a:lnTo>
                    <a:pt x="4627562" y="1262062"/>
                  </a:lnTo>
                  <a:lnTo>
                    <a:pt x="5048250" y="1262062"/>
                  </a:lnTo>
                  <a:lnTo>
                    <a:pt x="5048250" y="1682750"/>
                  </a:lnTo>
                  <a:close/>
                </a:path>
                <a:path w="8834755" h="3365500">
                  <a:moveTo>
                    <a:pt x="5468937" y="1682750"/>
                  </a:moveTo>
                  <a:lnTo>
                    <a:pt x="5048250" y="1682750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50"/>
                  </a:lnTo>
                  <a:close/>
                </a:path>
                <a:path w="8834755" h="3365500">
                  <a:moveTo>
                    <a:pt x="5889625" y="1682750"/>
                  </a:moveTo>
                  <a:lnTo>
                    <a:pt x="5468937" y="1682750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50"/>
                  </a:lnTo>
                  <a:close/>
                </a:path>
                <a:path w="8834755" h="3365500">
                  <a:moveTo>
                    <a:pt x="6310312" y="1682750"/>
                  </a:moveTo>
                  <a:lnTo>
                    <a:pt x="5889625" y="1682750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50"/>
                  </a:lnTo>
                  <a:close/>
                </a:path>
                <a:path w="8834755" h="3365500">
                  <a:moveTo>
                    <a:pt x="6731000" y="1682750"/>
                  </a:moveTo>
                  <a:lnTo>
                    <a:pt x="6310312" y="1682750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50"/>
                  </a:lnTo>
                  <a:close/>
                </a:path>
                <a:path w="8834755" h="3365500">
                  <a:moveTo>
                    <a:pt x="7151687" y="1682750"/>
                  </a:moveTo>
                  <a:lnTo>
                    <a:pt x="6731000" y="1682750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50"/>
                  </a:lnTo>
                  <a:close/>
                </a:path>
                <a:path w="8834755" h="3365500">
                  <a:moveTo>
                    <a:pt x="7572375" y="1682750"/>
                  </a:moveTo>
                  <a:lnTo>
                    <a:pt x="7151687" y="1682750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50"/>
                  </a:lnTo>
                  <a:close/>
                </a:path>
                <a:path w="8834755" h="3365500">
                  <a:moveTo>
                    <a:pt x="7993062" y="1682750"/>
                  </a:moveTo>
                  <a:lnTo>
                    <a:pt x="7572375" y="1682750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50"/>
                  </a:lnTo>
                  <a:close/>
                </a:path>
                <a:path w="8834755" h="3365500">
                  <a:moveTo>
                    <a:pt x="8413750" y="1682750"/>
                  </a:moveTo>
                  <a:lnTo>
                    <a:pt x="7993062" y="1682750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50"/>
                  </a:lnTo>
                  <a:close/>
                </a:path>
                <a:path w="8834755" h="3365500">
                  <a:moveTo>
                    <a:pt x="8834437" y="1682750"/>
                  </a:moveTo>
                  <a:lnTo>
                    <a:pt x="8413750" y="1682750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50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50"/>
                  </a:lnTo>
                  <a:lnTo>
                    <a:pt x="420687" y="1682750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50"/>
                  </a:lnTo>
                  <a:lnTo>
                    <a:pt x="841375" y="1682750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50"/>
                  </a:lnTo>
                  <a:lnTo>
                    <a:pt x="1262062" y="1682750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50"/>
                  </a:lnTo>
                  <a:lnTo>
                    <a:pt x="1682750" y="1682750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37" y="2103437"/>
                  </a:moveTo>
                  <a:lnTo>
                    <a:pt x="1682749" y="2103437"/>
                  </a:lnTo>
                  <a:lnTo>
                    <a:pt x="1682749" y="1682750"/>
                  </a:lnTo>
                  <a:lnTo>
                    <a:pt x="2103437" y="1682750"/>
                  </a:lnTo>
                  <a:lnTo>
                    <a:pt x="2103437" y="2103437"/>
                  </a:lnTo>
                  <a:close/>
                </a:path>
                <a:path w="8834755" h="3365500">
                  <a:moveTo>
                    <a:pt x="2524124" y="2103437"/>
                  </a:moveTo>
                  <a:lnTo>
                    <a:pt x="2103437" y="2103437"/>
                  </a:lnTo>
                  <a:lnTo>
                    <a:pt x="2103437" y="1682750"/>
                  </a:lnTo>
                  <a:lnTo>
                    <a:pt x="2524124" y="1682750"/>
                  </a:lnTo>
                  <a:lnTo>
                    <a:pt x="2524124" y="2103437"/>
                  </a:lnTo>
                  <a:close/>
                </a:path>
                <a:path w="8834755" h="3365500">
                  <a:moveTo>
                    <a:pt x="2944812" y="2103437"/>
                  </a:moveTo>
                  <a:lnTo>
                    <a:pt x="2524124" y="2103437"/>
                  </a:lnTo>
                  <a:lnTo>
                    <a:pt x="2524124" y="1682750"/>
                  </a:lnTo>
                  <a:lnTo>
                    <a:pt x="2944812" y="1682750"/>
                  </a:lnTo>
                  <a:lnTo>
                    <a:pt x="2944812" y="2103437"/>
                  </a:lnTo>
                  <a:close/>
                </a:path>
                <a:path w="8834755" h="3365500">
                  <a:moveTo>
                    <a:pt x="3365500" y="2103437"/>
                  </a:moveTo>
                  <a:lnTo>
                    <a:pt x="2944812" y="2103437"/>
                  </a:lnTo>
                  <a:lnTo>
                    <a:pt x="2944812" y="1682750"/>
                  </a:lnTo>
                  <a:lnTo>
                    <a:pt x="3365500" y="1682750"/>
                  </a:lnTo>
                  <a:lnTo>
                    <a:pt x="3365500" y="2103437"/>
                  </a:lnTo>
                  <a:close/>
                </a:path>
                <a:path w="8834755" h="3365500">
                  <a:moveTo>
                    <a:pt x="3786187" y="2103437"/>
                  </a:moveTo>
                  <a:lnTo>
                    <a:pt x="3365500" y="2103437"/>
                  </a:lnTo>
                  <a:lnTo>
                    <a:pt x="3365500" y="1682750"/>
                  </a:lnTo>
                  <a:lnTo>
                    <a:pt x="3786187" y="1682750"/>
                  </a:lnTo>
                  <a:lnTo>
                    <a:pt x="3786187" y="2103437"/>
                  </a:lnTo>
                  <a:close/>
                </a:path>
                <a:path w="8834755" h="3365500">
                  <a:moveTo>
                    <a:pt x="4206875" y="2103437"/>
                  </a:moveTo>
                  <a:lnTo>
                    <a:pt x="3786187" y="2103437"/>
                  </a:lnTo>
                  <a:lnTo>
                    <a:pt x="3786187" y="1682750"/>
                  </a:lnTo>
                  <a:lnTo>
                    <a:pt x="4206875" y="1682750"/>
                  </a:lnTo>
                  <a:lnTo>
                    <a:pt x="4206875" y="2103437"/>
                  </a:lnTo>
                  <a:close/>
                </a:path>
                <a:path w="8834755" h="3365500">
                  <a:moveTo>
                    <a:pt x="4627562" y="2103437"/>
                  </a:moveTo>
                  <a:lnTo>
                    <a:pt x="4206875" y="2103437"/>
                  </a:lnTo>
                  <a:lnTo>
                    <a:pt x="4206875" y="1682750"/>
                  </a:lnTo>
                  <a:lnTo>
                    <a:pt x="4627562" y="1682750"/>
                  </a:lnTo>
                  <a:lnTo>
                    <a:pt x="4627562" y="2103437"/>
                  </a:lnTo>
                  <a:close/>
                </a:path>
                <a:path w="8834755" h="3365500">
                  <a:moveTo>
                    <a:pt x="5048250" y="2103437"/>
                  </a:moveTo>
                  <a:lnTo>
                    <a:pt x="4627562" y="2103437"/>
                  </a:lnTo>
                  <a:lnTo>
                    <a:pt x="4627562" y="1682750"/>
                  </a:lnTo>
                  <a:lnTo>
                    <a:pt x="5048250" y="1682750"/>
                  </a:lnTo>
                  <a:lnTo>
                    <a:pt x="5048250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50"/>
                  </a:lnTo>
                  <a:lnTo>
                    <a:pt x="5468937" y="1682750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50"/>
                  </a:lnTo>
                  <a:lnTo>
                    <a:pt x="5889625" y="1682750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50"/>
                  </a:lnTo>
                  <a:lnTo>
                    <a:pt x="6310312" y="1682750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50"/>
                  </a:lnTo>
                  <a:lnTo>
                    <a:pt x="6731000" y="1682750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50"/>
                  </a:lnTo>
                  <a:lnTo>
                    <a:pt x="7151687" y="1682750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50"/>
                  </a:lnTo>
                  <a:lnTo>
                    <a:pt x="7572375" y="1682750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50"/>
                  </a:lnTo>
                  <a:lnTo>
                    <a:pt x="7993062" y="1682750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50"/>
                  </a:lnTo>
                  <a:lnTo>
                    <a:pt x="8413750" y="1682750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50"/>
                  </a:lnTo>
                  <a:lnTo>
                    <a:pt x="8834437" y="1682750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5"/>
                  </a:moveTo>
                  <a:lnTo>
                    <a:pt x="0" y="2524125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5"/>
                  </a:lnTo>
                  <a:close/>
                </a:path>
                <a:path w="8834755" h="3365500">
                  <a:moveTo>
                    <a:pt x="841375" y="2524125"/>
                  </a:moveTo>
                  <a:lnTo>
                    <a:pt x="420687" y="2524125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5"/>
                  </a:lnTo>
                  <a:close/>
                </a:path>
                <a:path w="8834755" h="3365500">
                  <a:moveTo>
                    <a:pt x="1262062" y="2524125"/>
                  </a:moveTo>
                  <a:lnTo>
                    <a:pt x="841375" y="2524125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5"/>
                  </a:lnTo>
                  <a:close/>
                </a:path>
                <a:path w="8834755" h="3365500">
                  <a:moveTo>
                    <a:pt x="1682750" y="2524125"/>
                  </a:moveTo>
                  <a:lnTo>
                    <a:pt x="1262062" y="2524125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5"/>
                  </a:lnTo>
                  <a:close/>
                </a:path>
                <a:path w="8834755" h="3365500">
                  <a:moveTo>
                    <a:pt x="2103437" y="2524125"/>
                  </a:moveTo>
                  <a:lnTo>
                    <a:pt x="1682749" y="2524125"/>
                  </a:lnTo>
                  <a:lnTo>
                    <a:pt x="1682749" y="2103437"/>
                  </a:lnTo>
                  <a:lnTo>
                    <a:pt x="2103437" y="2103437"/>
                  </a:lnTo>
                  <a:lnTo>
                    <a:pt x="2103437" y="2524125"/>
                  </a:lnTo>
                  <a:close/>
                </a:path>
                <a:path w="8834755" h="3365500">
                  <a:moveTo>
                    <a:pt x="2524124" y="2524125"/>
                  </a:moveTo>
                  <a:lnTo>
                    <a:pt x="2103437" y="2524125"/>
                  </a:lnTo>
                  <a:lnTo>
                    <a:pt x="2103437" y="2103437"/>
                  </a:lnTo>
                  <a:lnTo>
                    <a:pt x="2524124" y="2103437"/>
                  </a:lnTo>
                  <a:lnTo>
                    <a:pt x="2524124" y="2524125"/>
                  </a:lnTo>
                  <a:close/>
                </a:path>
                <a:path w="8834755" h="3365500">
                  <a:moveTo>
                    <a:pt x="2944812" y="2524125"/>
                  </a:moveTo>
                  <a:lnTo>
                    <a:pt x="2524124" y="2524125"/>
                  </a:lnTo>
                  <a:lnTo>
                    <a:pt x="2524124" y="2103437"/>
                  </a:lnTo>
                  <a:lnTo>
                    <a:pt x="2944812" y="2103437"/>
                  </a:lnTo>
                  <a:lnTo>
                    <a:pt x="2944812" y="2524125"/>
                  </a:lnTo>
                  <a:close/>
                </a:path>
                <a:path w="8834755" h="3365500">
                  <a:moveTo>
                    <a:pt x="3365500" y="2524125"/>
                  </a:moveTo>
                  <a:lnTo>
                    <a:pt x="2944812" y="2524125"/>
                  </a:lnTo>
                  <a:lnTo>
                    <a:pt x="2944812" y="2103437"/>
                  </a:lnTo>
                  <a:lnTo>
                    <a:pt x="3365500" y="2103437"/>
                  </a:lnTo>
                  <a:lnTo>
                    <a:pt x="3365500" y="2524125"/>
                  </a:lnTo>
                  <a:close/>
                </a:path>
                <a:path w="8834755" h="3365500">
                  <a:moveTo>
                    <a:pt x="3786187" y="2524125"/>
                  </a:moveTo>
                  <a:lnTo>
                    <a:pt x="3365500" y="2524125"/>
                  </a:lnTo>
                  <a:lnTo>
                    <a:pt x="3365500" y="2103437"/>
                  </a:lnTo>
                  <a:lnTo>
                    <a:pt x="3786187" y="2103437"/>
                  </a:lnTo>
                  <a:lnTo>
                    <a:pt x="3786187" y="2524125"/>
                  </a:lnTo>
                  <a:close/>
                </a:path>
                <a:path w="8834755" h="3365500">
                  <a:moveTo>
                    <a:pt x="4206875" y="2524125"/>
                  </a:moveTo>
                  <a:lnTo>
                    <a:pt x="3786187" y="2524125"/>
                  </a:lnTo>
                  <a:lnTo>
                    <a:pt x="3786187" y="2103437"/>
                  </a:lnTo>
                  <a:lnTo>
                    <a:pt x="4206875" y="2103437"/>
                  </a:lnTo>
                  <a:lnTo>
                    <a:pt x="4206875" y="2524125"/>
                  </a:lnTo>
                  <a:close/>
                </a:path>
                <a:path w="8834755" h="3365500">
                  <a:moveTo>
                    <a:pt x="4627562" y="2524125"/>
                  </a:moveTo>
                  <a:lnTo>
                    <a:pt x="4206875" y="2524125"/>
                  </a:lnTo>
                  <a:lnTo>
                    <a:pt x="4206875" y="2103437"/>
                  </a:lnTo>
                  <a:lnTo>
                    <a:pt x="4627562" y="2103437"/>
                  </a:lnTo>
                  <a:lnTo>
                    <a:pt x="4627562" y="2524125"/>
                  </a:lnTo>
                  <a:close/>
                </a:path>
                <a:path w="8834755" h="3365500">
                  <a:moveTo>
                    <a:pt x="5048250" y="2524125"/>
                  </a:moveTo>
                  <a:lnTo>
                    <a:pt x="4627562" y="2524125"/>
                  </a:lnTo>
                  <a:lnTo>
                    <a:pt x="4627562" y="2103437"/>
                  </a:lnTo>
                  <a:lnTo>
                    <a:pt x="5048250" y="2103437"/>
                  </a:lnTo>
                  <a:lnTo>
                    <a:pt x="5048250" y="2524125"/>
                  </a:lnTo>
                  <a:close/>
                </a:path>
                <a:path w="8834755" h="3365500">
                  <a:moveTo>
                    <a:pt x="5468937" y="2524125"/>
                  </a:moveTo>
                  <a:lnTo>
                    <a:pt x="5048250" y="2524125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5"/>
                  </a:lnTo>
                  <a:close/>
                </a:path>
                <a:path w="8834755" h="3365500">
                  <a:moveTo>
                    <a:pt x="5889625" y="2524125"/>
                  </a:moveTo>
                  <a:lnTo>
                    <a:pt x="5468937" y="2524125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5"/>
                  </a:lnTo>
                  <a:close/>
                </a:path>
                <a:path w="8834755" h="3365500">
                  <a:moveTo>
                    <a:pt x="6310312" y="2524125"/>
                  </a:moveTo>
                  <a:lnTo>
                    <a:pt x="5889625" y="2524125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5"/>
                  </a:lnTo>
                  <a:close/>
                </a:path>
                <a:path w="8834755" h="3365500">
                  <a:moveTo>
                    <a:pt x="8834437" y="2524125"/>
                  </a:moveTo>
                  <a:lnTo>
                    <a:pt x="8413750" y="2524125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5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37" y="2944812"/>
                  </a:moveTo>
                  <a:lnTo>
                    <a:pt x="1682749" y="2944812"/>
                  </a:lnTo>
                  <a:lnTo>
                    <a:pt x="1682749" y="2524125"/>
                  </a:lnTo>
                  <a:lnTo>
                    <a:pt x="2103437" y="2524125"/>
                  </a:lnTo>
                  <a:lnTo>
                    <a:pt x="2103437" y="2944812"/>
                  </a:lnTo>
                  <a:close/>
                </a:path>
                <a:path w="8834755" h="3365500">
                  <a:moveTo>
                    <a:pt x="2524124" y="2944812"/>
                  </a:moveTo>
                  <a:lnTo>
                    <a:pt x="2103437" y="2944812"/>
                  </a:lnTo>
                  <a:lnTo>
                    <a:pt x="2103437" y="2524125"/>
                  </a:lnTo>
                  <a:lnTo>
                    <a:pt x="2524124" y="2524125"/>
                  </a:lnTo>
                  <a:lnTo>
                    <a:pt x="2524124" y="2944812"/>
                  </a:lnTo>
                  <a:close/>
                </a:path>
                <a:path w="8834755" h="3365500">
                  <a:moveTo>
                    <a:pt x="2944812" y="2944812"/>
                  </a:moveTo>
                  <a:lnTo>
                    <a:pt x="2524124" y="2944812"/>
                  </a:lnTo>
                  <a:lnTo>
                    <a:pt x="2524124" y="2524125"/>
                  </a:lnTo>
                  <a:lnTo>
                    <a:pt x="2944812" y="2524125"/>
                  </a:lnTo>
                  <a:lnTo>
                    <a:pt x="2944812" y="2944812"/>
                  </a:lnTo>
                  <a:close/>
                </a:path>
                <a:path w="8834755" h="3365500">
                  <a:moveTo>
                    <a:pt x="3365500" y="2944812"/>
                  </a:moveTo>
                  <a:lnTo>
                    <a:pt x="2944812" y="2944812"/>
                  </a:lnTo>
                  <a:lnTo>
                    <a:pt x="2944812" y="2524125"/>
                  </a:lnTo>
                  <a:lnTo>
                    <a:pt x="3365500" y="2524125"/>
                  </a:lnTo>
                  <a:lnTo>
                    <a:pt x="3365500" y="2944812"/>
                  </a:lnTo>
                  <a:close/>
                </a:path>
                <a:path w="8834755" h="3365500">
                  <a:moveTo>
                    <a:pt x="3786187" y="2944812"/>
                  </a:moveTo>
                  <a:lnTo>
                    <a:pt x="3365500" y="2944812"/>
                  </a:lnTo>
                  <a:lnTo>
                    <a:pt x="3365500" y="2524125"/>
                  </a:lnTo>
                  <a:lnTo>
                    <a:pt x="3786187" y="2524125"/>
                  </a:lnTo>
                  <a:lnTo>
                    <a:pt x="3786187" y="2944812"/>
                  </a:lnTo>
                  <a:close/>
                </a:path>
                <a:path w="8834755" h="3365500">
                  <a:moveTo>
                    <a:pt x="4206875" y="2944812"/>
                  </a:moveTo>
                  <a:lnTo>
                    <a:pt x="3786187" y="2944812"/>
                  </a:lnTo>
                  <a:lnTo>
                    <a:pt x="3786187" y="2524125"/>
                  </a:lnTo>
                  <a:lnTo>
                    <a:pt x="4206875" y="2524125"/>
                  </a:lnTo>
                  <a:lnTo>
                    <a:pt x="4206875" y="2944812"/>
                  </a:lnTo>
                  <a:close/>
                </a:path>
                <a:path w="8834755" h="3365500">
                  <a:moveTo>
                    <a:pt x="4627562" y="2944812"/>
                  </a:moveTo>
                  <a:lnTo>
                    <a:pt x="4206875" y="2944812"/>
                  </a:lnTo>
                  <a:lnTo>
                    <a:pt x="4206875" y="2524125"/>
                  </a:lnTo>
                  <a:lnTo>
                    <a:pt x="4627562" y="2524125"/>
                  </a:lnTo>
                  <a:lnTo>
                    <a:pt x="4627562" y="2944812"/>
                  </a:lnTo>
                  <a:close/>
                </a:path>
                <a:path w="8834755" h="3365500">
                  <a:moveTo>
                    <a:pt x="5048250" y="2944812"/>
                  </a:moveTo>
                  <a:lnTo>
                    <a:pt x="4627562" y="2944812"/>
                  </a:lnTo>
                  <a:lnTo>
                    <a:pt x="4627562" y="2524125"/>
                  </a:lnTo>
                  <a:lnTo>
                    <a:pt x="5048250" y="2524125"/>
                  </a:lnTo>
                  <a:lnTo>
                    <a:pt x="5048250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37" y="3365500"/>
                  </a:moveTo>
                  <a:lnTo>
                    <a:pt x="1682749" y="3365500"/>
                  </a:lnTo>
                  <a:lnTo>
                    <a:pt x="1682749" y="2944812"/>
                  </a:lnTo>
                  <a:lnTo>
                    <a:pt x="2103437" y="2944812"/>
                  </a:lnTo>
                  <a:lnTo>
                    <a:pt x="2103437" y="3365500"/>
                  </a:lnTo>
                  <a:close/>
                </a:path>
                <a:path w="8834755" h="3365500">
                  <a:moveTo>
                    <a:pt x="2524124" y="3365500"/>
                  </a:moveTo>
                  <a:lnTo>
                    <a:pt x="2103437" y="3365500"/>
                  </a:lnTo>
                  <a:lnTo>
                    <a:pt x="2103437" y="2944812"/>
                  </a:lnTo>
                  <a:lnTo>
                    <a:pt x="2524124" y="2944812"/>
                  </a:lnTo>
                  <a:lnTo>
                    <a:pt x="2524124" y="3365500"/>
                  </a:lnTo>
                  <a:close/>
                </a:path>
                <a:path w="8834755" h="3365500">
                  <a:moveTo>
                    <a:pt x="2944812" y="3365500"/>
                  </a:moveTo>
                  <a:lnTo>
                    <a:pt x="2524124" y="3365500"/>
                  </a:lnTo>
                  <a:lnTo>
                    <a:pt x="2524124" y="2944812"/>
                  </a:lnTo>
                  <a:lnTo>
                    <a:pt x="2944812" y="2944812"/>
                  </a:lnTo>
                  <a:lnTo>
                    <a:pt x="2944812" y="3365500"/>
                  </a:lnTo>
                  <a:close/>
                </a:path>
                <a:path w="8834755" h="3365500">
                  <a:moveTo>
                    <a:pt x="3365500" y="3365500"/>
                  </a:moveTo>
                  <a:lnTo>
                    <a:pt x="2944812" y="3365500"/>
                  </a:lnTo>
                  <a:lnTo>
                    <a:pt x="2944812" y="2944812"/>
                  </a:lnTo>
                  <a:lnTo>
                    <a:pt x="3365500" y="2944812"/>
                  </a:lnTo>
                  <a:lnTo>
                    <a:pt x="3365500" y="3365500"/>
                  </a:lnTo>
                  <a:close/>
                </a:path>
                <a:path w="8834755" h="3365500">
                  <a:moveTo>
                    <a:pt x="3786187" y="3365500"/>
                  </a:moveTo>
                  <a:lnTo>
                    <a:pt x="3365500" y="3365500"/>
                  </a:lnTo>
                  <a:lnTo>
                    <a:pt x="3365500" y="2944812"/>
                  </a:lnTo>
                  <a:lnTo>
                    <a:pt x="3786187" y="2944812"/>
                  </a:lnTo>
                  <a:lnTo>
                    <a:pt x="3786187" y="3365500"/>
                  </a:lnTo>
                  <a:close/>
                </a:path>
                <a:path w="8834755" h="3365500">
                  <a:moveTo>
                    <a:pt x="4206875" y="3365500"/>
                  </a:moveTo>
                  <a:lnTo>
                    <a:pt x="3786187" y="3365500"/>
                  </a:lnTo>
                  <a:lnTo>
                    <a:pt x="3786187" y="2944812"/>
                  </a:lnTo>
                  <a:lnTo>
                    <a:pt x="4206875" y="2944812"/>
                  </a:lnTo>
                  <a:lnTo>
                    <a:pt x="4206875" y="3365500"/>
                  </a:lnTo>
                  <a:close/>
                </a:path>
                <a:path w="8834755" h="3365500">
                  <a:moveTo>
                    <a:pt x="4627562" y="3365500"/>
                  </a:moveTo>
                  <a:lnTo>
                    <a:pt x="4206875" y="3365500"/>
                  </a:lnTo>
                  <a:lnTo>
                    <a:pt x="4206875" y="2944812"/>
                  </a:lnTo>
                  <a:lnTo>
                    <a:pt x="4627562" y="2944812"/>
                  </a:lnTo>
                  <a:lnTo>
                    <a:pt x="4627562" y="3365500"/>
                  </a:lnTo>
                  <a:close/>
                </a:path>
                <a:path w="8834755" h="3365500">
                  <a:moveTo>
                    <a:pt x="5048250" y="3365500"/>
                  </a:moveTo>
                  <a:lnTo>
                    <a:pt x="4627562" y="3365500"/>
                  </a:lnTo>
                  <a:lnTo>
                    <a:pt x="4627562" y="2944812"/>
                  </a:lnTo>
                  <a:lnTo>
                    <a:pt x="5048250" y="2944812"/>
                  </a:lnTo>
                  <a:lnTo>
                    <a:pt x="5048250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450009" y="2399080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7753972" y="4504499"/>
            <a:ext cx="3319779" cy="854075"/>
            <a:chOff x="7753972" y="4504499"/>
            <a:chExt cx="3319779" cy="854075"/>
          </a:xfrm>
        </p:grpSpPr>
        <p:sp>
          <p:nvSpPr>
            <p:cNvPr id="15" name="object 15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7"/>
                  </a:lnTo>
                  <a:lnTo>
                    <a:pt x="470793" y="431966"/>
                  </a:lnTo>
                  <a:lnTo>
                    <a:pt x="475145" y="410413"/>
                  </a:lnTo>
                  <a:lnTo>
                    <a:pt x="475145" y="55371"/>
                  </a:lnTo>
                  <a:lnTo>
                    <a:pt x="470793" y="33818"/>
                  </a:lnTo>
                  <a:lnTo>
                    <a:pt x="458925" y="16217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7"/>
                  </a:lnTo>
                  <a:lnTo>
                    <a:pt x="470793" y="33818"/>
                  </a:lnTo>
                  <a:lnTo>
                    <a:pt x="475145" y="55371"/>
                  </a:lnTo>
                  <a:lnTo>
                    <a:pt x="475145" y="410413"/>
                  </a:lnTo>
                  <a:lnTo>
                    <a:pt x="470793" y="431966"/>
                  </a:lnTo>
                  <a:lnTo>
                    <a:pt x="458925" y="449567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760322" y="4510849"/>
              <a:ext cx="2108200" cy="841375"/>
            </a:xfrm>
            <a:custGeom>
              <a:avLst/>
              <a:gdLst/>
              <a:ahLst/>
              <a:cxnLst/>
              <a:rect l="l" t="t" r="r" b="b"/>
              <a:pathLst>
                <a:path w="2108200" h="841375">
                  <a:moveTo>
                    <a:pt x="2108187" y="0"/>
                  </a:moveTo>
                  <a:lnTo>
                    <a:pt x="0" y="0"/>
                  </a:lnTo>
                  <a:lnTo>
                    <a:pt x="0" y="841375"/>
                  </a:lnTo>
                  <a:lnTo>
                    <a:pt x="2108187" y="841375"/>
                  </a:lnTo>
                  <a:lnTo>
                    <a:pt x="21081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60322" y="4510849"/>
              <a:ext cx="2108200" cy="841375"/>
            </a:xfrm>
            <a:custGeom>
              <a:avLst/>
              <a:gdLst/>
              <a:ahLst/>
              <a:cxnLst/>
              <a:rect l="l" t="t" r="r" b="b"/>
              <a:pathLst>
                <a:path w="2108200" h="841375">
                  <a:moveTo>
                    <a:pt x="2108187" y="841375"/>
                  </a:moveTo>
                  <a:lnTo>
                    <a:pt x="0" y="841375"/>
                  </a:lnTo>
                  <a:lnTo>
                    <a:pt x="0" y="0"/>
                  </a:lnTo>
                  <a:lnTo>
                    <a:pt x="2108187" y="0"/>
                  </a:lnTo>
                  <a:lnTo>
                    <a:pt x="2108187" y="841375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009662" y="1539931"/>
            <a:ext cx="2774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spc="-9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1819884" y="1428818"/>
            <a:ext cx="1240155" cy="5829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</a:pPr>
            <a:r>
              <a:rPr spc="-40" dirty="0">
                <a:latin typeface="Grammarsaurus" pitchFamily="2" charset="0"/>
              </a:rPr>
              <a:t> </a:t>
            </a:r>
            <a:r>
              <a:rPr dirty="0">
                <a:latin typeface="Grammarsaurus" pitchFamily="2" charset="0"/>
              </a:rPr>
              <a:t>5</a:t>
            </a:r>
            <a:r>
              <a:rPr spc="-110" dirty="0">
                <a:latin typeface="Grammarsaurus" pitchFamily="2" charset="0"/>
              </a:rPr>
              <a:t> </a:t>
            </a:r>
            <a:r>
              <a:rPr u="none" spc="400" dirty="0">
                <a:latin typeface="Grammarsaurus" pitchFamily="2" charset="0"/>
              </a:rPr>
              <a:t> </a:t>
            </a:r>
            <a:r>
              <a:rPr sz="3000" u="none" baseline="-31944" dirty="0">
                <a:latin typeface="Grammarsaurus" pitchFamily="2" charset="0"/>
              </a:rPr>
              <a:t>+</a:t>
            </a:r>
            <a:r>
              <a:rPr sz="3000" u="none" spc="277" baseline="-31944" dirty="0">
                <a:latin typeface="Grammarsaurus" pitchFamily="2" charset="0"/>
              </a:rPr>
              <a:t> </a:t>
            </a:r>
            <a:r>
              <a:rPr sz="2000" spc="-35" dirty="0">
                <a:latin typeface="Grammarsaurus" pitchFamily="2" charset="0"/>
              </a:rPr>
              <a:t> </a:t>
            </a:r>
            <a:r>
              <a:rPr sz="2000" dirty="0">
                <a:latin typeface="Grammarsaurus" pitchFamily="2" charset="0"/>
              </a:rPr>
              <a:t>1</a:t>
            </a:r>
            <a:r>
              <a:rPr sz="2000" spc="-110" dirty="0">
                <a:latin typeface="Grammarsaurus" pitchFamily="2" charset="0"/>
              </a:rPr>
              <a:t> </a:t>
            </a:r>
            <a:r>
              <a:rPr sz="2000" u="none" spc="254" dirty="0">
                <a:latin typeface="Grammarsaurus" pitchFamily="2" charset="0"/>
              </a:rPr>
              <a:t> </a:t>
            </a:r>
            <a:r>
              <a:rPr sz="3000" u="none" spc="-75" baseline="-31944" dirty="0">
                <a:latin typeface="Grammarsaurus" pitchFamily="2" charset="0"/>
              </a:rPr>
              <a:t>=</a:t>
            </a:r>
            <a:endParaRPr sz="3000" baseline="-31944" dirty="0">
              <a:latin typeface="Grammarsaurus" pitchFamily="2" charset="0"/>
            </a:endParaRPr>
          </a:p>
          <a:p>
            <a:pPr marL="51435">
              <a:lnSpc>
                <a:spcPts val="2000"/>
              </a:lnSpc>
              <a:tabLst>
                <a:tab pos="744855" algn="l"/>
              </a:tabLst>
            </a:pPr>
            <a:r>
              <a:rPr lang="en-US" sz="1400" u="none" spc="-25" dirty="0" smtClean="0">
                <a:latin typeface="Grammarsaurus" pitchFamily="2" charset="0"/>
              </a:rPr>
              <a:t> </a:t>
            </a:r>
            <a:r>
              <a:rPr u="none" spc="-25" dirty="0" smtClean="0">
                <a:latin typeface="Grammarsaurus" pitchFamily="2" charset="0"/>
              </a:rPr>
              <a:t>12</a:t>
            </a:r>
            <a:r>
              <a:rPr u="none" dirty="0">
                <a:latin typeface="Grammarsaurus" pitchFamily="2" charset="0"/>
              </a:rPr>
              <a:t>	</a:t>
            </a:r>
            <a:r>
              <a:rPr u="none" spc="-50" dirty="0">
                <a:latin typeface="Grammarsaurus" pitchFamily="2" charset="0"/>
              </a:rPr>
              <a:t>4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1858089" y="2728823"/>
            <a:ext cx="4618911" cy="885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1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Find the lowest common denominator 4 x 3 = 12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362746" y="4082453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4" h="25400">
                <a:moveTo>
                  <a:pt x="264591" y="0"/>
                </a:moveTo>
                <a:lnTo>
                  <a:pt x="0" y="0"/>
                </a:lnTo>
                <a:lnTo>
                  <a:pt x="0" y="25082"/>
                </a:lnTo>
                <a:lnTo>
                  <a:pt x="264591" y="25082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2412669" y="3803167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347709" y="4080325"/>
            <a:ext cx="28575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000" b="1" spc="-7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362746" y="4917147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4" h="25400">
                <a:moveTo>
                  <a:pt x="264591" y="0"/>
                </a:moveTo>
                <a:lnTo>
                  <a:pt x="0" y="0"/>
                </a:lnTo>
                <a:lnTo>
                  <a:pt x="0" y="25082"/>
                </a:lnTo>
                <a:lnTo>
                  <a:pt x="264591" y="25082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2412669" y="4647652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347811" y="4896927"/>
            <a:ext cx="28575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b="1" spc="-7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186087" y="4082453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591" y="0"/>
                </a:moveTo>
                <a:lnTo>
                  <a:pt x="0" y="0"/>
                </a:lnTo>
                <a:lnTo>
                  <a:pt x="0" y="25082"/>
                </a:lnTo>
                <a:lnTo>
                  <a:pt x="264591" y="25082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3236023" y="3803167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236023" y="4080325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3186087" y="4917147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591" y="0"/>
                </a:moveTo>
                <a:lnTo>
                  <a:pt x="0" y="0"/>
                </a:lnTo>
                <a:lnTo>
                  <a:pt x="0" y="25082"/>
                </a:lnTo>
                <a:lnTo>
                  <a:pt x="264591" y="25082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3236023" y="4647652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3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171165" y="4896927"/>
            <a:ext cx="28575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b="1" spc="-7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4156189" y="4917147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604" y="0"/>
                </a:moveTo>
                <a:lnTo>
                  <a:pt x="0" y="0"/>
                </a:lnTo>
                <a:lnTo>
                  <a:pt x="0" y="25082"/>
                </a:lnTo>
                <a:lnTo>
                  <a:pt x="264604" y="25082"/>
                </a:lnTo>
                <a:lnTo>
                  <a:pt x="264604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4206113" y="4647652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8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733631" y="4317452"/>
            <a:ext cx="29718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2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x3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823204" y="4737661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Arial"/>
                <a:cs typeface="Arial"/>
              </a:rPr>
              <a:t>=</a:t>
            </a:r>
            <a:endParaRPr sz="20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589275" y="4737661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Arial"/>
                <a:cs typeface="Arial"/>
              </a:rPr>
              <a:t>=</a:t>
            </a:r>
            <a:endParaRPr sz="2000">
              <a:latin typeface="Arial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4876825" y="4917147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591" y="0"/>
                </a:moveTo>
                <a:lnTo>
                  <a:pt x="0" y="0"/>
                </a:lnTo>
                <a:lnTo>
                  <a:pt x="0" y="25082"/>
                </a:lnTo>
                <a:lnTo>
                  <a:pt x="264591" y="25082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4926749" y="4647652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141255" y="4896927"/>
            <a:ext cx="950594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798195" algn="l"/>
              </a:tabLst>
            </a:pPr>
            <a:r>
              <a:rPr lang="en-US" sz="1100" b="1" spc="-25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12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6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5602630" y="4917147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591" y="0"/>
                </a:moveTo>
                <a:lnTo>
                  <a:pt x="0" y="0"/>
                </a:lnTo>
                <a:lnTo>
                  <a:pt x="0" y="25082"/>
                </a:lnTo>
                <a:lnTo>
                  <a:pt x="264591" y="25082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5652566" y="4647652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652668" y="4896927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3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309750" y="4737915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Arial"/>
                <a:cs typeface="Arial"/>
              </a:rPr>
              <a:t>=</a:t>
            </a:r>
            <a:endParaRPr sz="200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831376" y="4737915"/>
            <a:ext cx="16573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Arial"/>
                <a:cs typeface="Arial"/>
              </a:rPr>
              <a:t>+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831376" y="3888361"/>
            <a:ext cx="16573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Arial"/>
                <a:cs typeface="Arial"/>
              </a:rPr>
              <a:t>+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3532035" y="4078668"/>
            <a:ext cx="170815" cy="853440"/>
            <a:chOff x="3532035" y="4078668"/>
            <a:chExt cx="170815" cy="853440"/>
          </a:xfrm>
        </p:grpSpPr>
        <p:sp>
          <p:nvSpPr>
            <p:cNvPr id="50" name="object 50"/>
            <p:cNvSpPr/>
            <p:nvPr/>
          </p:nvSpPr>
          <p:spPr>
            <a:xfrm>
              <a:off x="3544735" y="4091368"/>
              <a:ext cx="145415" cy="788670"/>
            </a:xfrm>
            <a:custGeom>
              <a:avLst/>
              <a:gdLst/>
              <a:ahLst/>
              <a:cxnLst/>
              <a:rect l="l" t="t" r="r" b="b"/>
              <a:pathLst>
                <a:path w="145414" h="788670">
                  <a:moveTo>
                    <a:pt x="0" y="0"/>
                  </a:moveTo>
                  <a:lnTo>
                    <a:pt x="47182" y="18907"/>
                  </a:lnTo>
                  <a:lnTo>
                    <a:pt x="85113" y="70843"/>
                  </a:lnTo>
                  <a:lnTo>
                    <a:pt x="100609" y="106953"/>
                  </a:lnTo>
                  <a:lnTo>
                    <a:pt x="113793" y="148628"/>
                  </a:lnTo>
                  <a:lnTo>
                    <a:pt x="124664" y="194970"/>
                  </a:lnTo>
                  <a:lnTo>
                    <a:pt x="133222" y="245082"/>
                  </a:lnTo>
                  <a:lnTo>
                    <a:pt x="139467" y="298066"/>
                  </a:lnTo>
                  <a:lnTo>
                    <a:pt x="143399" y="353025"/>
                  </a:lnTo>
                  <a:lnTo>
                    <a:pt x="145019" y="409061"/>
                  </a:lnTo>
                  <a:lnTo>
                    <a:pt x="144325" y="465277"/>
                  </a:lnTo>
                  <a:lnTo>
                    <a:pt x="141319" y="520776"/>
                  </a:lnTo>
                  <a:lnTo>
                    <a:pt x="136000" y="574660"/>
                  </a:lnTo>
                  <a:lnTo>
                    <a:pt x="128369" y="626031"/>
                  </a:lnTo>
                  <a:lnTo>
                    <a:pt x="118424" y="673992"/>
                  </a:lnTo>
                  <a:lnTo>
                    <a:pt x="106167" y="717646"/>
                  </a:lnTo>
                  <a:lnTo>
                    <a:pt x="91597" y="756094"/>
                  </a:lnTo>
                  <a:lnTo>
                    <a:pt x="74714" y="788441"/>
                  </a:lnTo>
                </a:path>
              </a:pathLst>
            </a:custGeom>
            <a:ln w="25400">
              <a:solidFill>
                <a:srgbClr val="68C5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3544735" y="4814138"/>
              <a:ext cx="125730" cy="118110"/>
            </a:xfrm>
            <a:custGeom>
              <a:avLst/>
              <a:gdLst/>
              <a:ahLst/>
              <a:cxnLst/>
              <a:rect l="l" t="t" r="r" b="b"/>
              <a:pathLst>
                <a:path w="125729" h="118110">
                  <a:moveTo>
                    <a:pt x="46189" y="0"/>
                  </a:moveTo>
                  <a:lnTo>
                    <a:pt x="0" y="117906"/>
                  </a:lnTo>
                  <a:lnTo>
                    <a:pt x="125222" y="98971"/>
                  </a:lnTo>
                  <a:lnTo>
                    <a:pt x="46189" y="0"/>
                  </a:lnTo>
                  <a:close/>
                </a:path>
              </a:pathLst>
            </a:custGeom>
            <a:solidFill>
              <a:srgbClr val="68C5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Прямокутник 52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graphicFrame>
        <p:nvGraphicFramePr>
          <p:cNvPr id="54" name="Таблиця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315560"/>
              </p:ext>
            </p:extLst>
          </p:nvPr>
        </p:nvGraphicFramePr>
        <p:xfrm>
          <a:off x="7965452" y="4565524"/>
          <a:ext cx="381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3964081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8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5163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12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5593839"/>
                  </a:ext>
                </a:extLst>
              </a:tr>
            </a:tbl>
          </a:graphicData>
        </a:graphic>
      </p:graphicFrame>
      <p:sp>
        <p:nvSpPr>
          <p:cNvPr id="55" name="Прямокутник 54"/>
          <p:cNvSpPr/>
          <p:nvPr/>
        </p:nvSpPr>
        <p:spPr>
          <a:xfrm>
            <a:off x="8346452" y="4723798"/>
            <a:ext cx="3048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spc="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or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graphicFrame>
        <p:nvGraphicFramePr>
          <p:cNvPr id="56" name="Таблиця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4022539"/>
              </p:ext>
            </p:extLst>
          </p:nvPr>
        </p:nvGraphicFramePr>
        <p:xfrm>
          <a:off x="8651252" y="4565524"/>
          <a:ext cx="381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3964081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4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5163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6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5593839"/>
                  </a:ext>
                </a:extLst>
              </a:tr>
            </a:tbl>
          </a:graphicData>
        </a:graphic>
      </p:graphicFrame>
      <p:sp>
        <p:nvSpPr>
          <p:cNvPr id="57" name="Прямокутник 56"/>
          <p:cNvSpPr/>
          <p:nvPr/>
        </p:nvSpPr>
        <p:spPr>
          <a:xfrm>
            <a:off x="9032252" y="4723798"/>
            <a:ext cx="3048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spc="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or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graphicFrame>
        <p:nvGraphicFramePr>
          <p:cNvPr id="58" name="Таблиця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070588"/>
              </p:ext>
            </p:extLst>
          </p:nvPr>
        </p:nvGraphicFramePr>
        <p:xfrm>
          <a:off x="9372600" y="4565524"/>
          <a:ext cx="381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3964081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2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5163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3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5593839"/>
                  </a:ext>
                </a:extLst>
              </a:tr>
            </a:tbl>
          </a:graphicData>
        </a:graphic>
      </p:graphicFrame>
      <p:sp>
        <p:nvSpPr>
          <p:cNvPr id="59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30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60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58"/>
            <a:ext cx="1805939" cy="252729"/>
            <a:chOff x="5193080" y="6409058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702866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16446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16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3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0.2</a:t>
                      </a:r>
                      <a:r>
                        <a:rPr sz="2000" spc="-1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÷</a:t>
                      </a:r>
                      <a:r>
                        <a:rPr sz="2000" spc="-1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100</a:t>
                      </a:r>
                      <a:r>
                        <a:rPr sz="2000" spc="-1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494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31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179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16300"/>
              <a:ext cx="4906429" cy="34417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54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4900"/>
              <a:ext cx="1562087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6100"/>
              <a:ext cx="783167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1993900"/>
              <a:ext cx="1562087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76900"/>
              <a:ext cx="1464729" cy="11811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9500"/>
              <a:ext cx="2222500" cy="19685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84200"/>
              <a:ext cx="1426629" cy="2222500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852741" y="1078738"/>
            <a:ext cx="10528935" cy="5583555"/>
            <a:chOff x="852741" y="1078738"/>
            <a:chExt cx="10528935" cy="5583555"/>
          </a:xfrm>
        </p:grpSpPr>
        <p:sp>
          <p:nvSpPr>
            <p:cNvPr id="21" name="object 21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859091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18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18" y="4687824"/>
                  </a:lnTo>
                  <a:lnTo>
                    <a:pt x="590918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59091" y="1085088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18" y="0"/>
                  </a:lnTo>
                  <a:lnTo>
                    <a:pt x="590918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92"/>
                  </a:lnTo>
                  <a:lnTo>
                    <a:pt x="590918" y="1313992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10" y="0"/>
                  </a:lnTo>
                  <a:lnTo>
                    <a:pt x="1090510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450009" y="2407412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37" y="420687"/>
                  </a:moveTo>
                  <a:lnTo>
                    <a:pt x="1682749" y="420687"/>
                  </a:lnTo>
                  <a:lnTo>
                    <a:pt x="1682749" y="0"/>
                  </a:lnTo>
                  <a:lnTo>
                    <a:pt x="2103437" y="0"/>
                  </a:lnTo>
                  <a:lnTo>
                    <a:pt x="2103437" y="420687"/>
                  </a:lnTo>
                  <a:close/>
                </a:path>
                <a:path w="8834755" h="3365500">
                  <a:moveTo>
                    <a:pt x="2524124" y="420687"/>
                  </a:moveTo>
                  <a:lnTo>
                    <a:pt x="2103437" y="420687"/>
                  </a:lnTo>
                  <a:lnTo>
                    <a:pt x="2103437" y="0"/>
                  </a:lnTo>
                  <a:lnTo>
                    <a:pt x="2524124" y="0"/>
                  </a:lnTo>
                  <a:lnTo>
                    <a:pt x="2524124" y="420687"/>
                  </a:lnTo>
                  <a:close/>
                </a:path>
                <a:path w="8834755" h="3365500">
                  <a:moveTo>
                    <a:pt x="2944812" y="420687"/>
                  </a:moveTo>
                  <a:lnTo>
                    <a:pt x="2524124" y="420687"/>
                  </a:lnTo>
                  <a:lnTo>
                    <a:pt x="2524124" y="0"/>
                  </a:lnTo>
                  <a:lnTo>
                    <a:pt x="2944812" y="0"/>
                  </a:lnTo>
                  <a:lnTo>
                    <a:pt x="2944812" y="420687"/>
                  </a:lnTo>
                  <a:close/>
                </a:path>
                <a:path w="8834755" h="3365500">
                  <a:moveTo>
                    <a:pt x="3365500" y="420687"/>
                  </a:moveTo>
                  <a:lnTo>
                    <a:pt x="2944812" y="420687"/>
                  </a:lnTo>
                  <a:lnTo>
                    <a:pt x="2944812" y="0"/>
                  </a:lnTo>
                  <a:lnTo>
                    <a:pt x="3365500" y="0"/>
                  </a:lnTo>
                  <a:lnTo>
                    <a:pt x="3365500" y="420687"/>
                  </a:lnTo>
                  <a:close/>
                </a:path>
                <a:path w="8834755" h="3365500">
                  <a:moveTo>
                    <a:pt x="3786187" y="420687"/>
                  </a:moveTo>
                  <a:lnTo>
                    <a:pt x="3365500" y="420687"/>
                  </a:lnTo>
                  <a:lnTo>
                    <a:pt x="3365500" y="0"/>
                  </a:lnTo>
                  <a:lnTo>
                    <a:pt x="3786187" y="0"/>
                  </a:lnTo>
                  <a:lnTo>
                    <a:pt x="3786187" y="420687"/>
                  </a:lnTo>
                  <a:close/>
                </a:path>
                <a:path w="8834755" h="3365500">
                  <a:moveTo>
                    <a:pt x="4206875" y="420687"/>
                  </a:moveTo>
                  <a:lnTo>
                    <a:pt x="3786187" y="420687"/>
                  </a:lnTo>
                  <a:lnTo>
                    <a:pt x="3786187" y="0"/>
                  </a:lnTo>
                  <a:lnTo>
                    <a:pt x="4206875" y="0"/>
                  </a:lnTo>
                  <a:lnTo>
                    <a:pt x="4206875" y="420687"/>
                  </a:lnTo>
                  <a:close/>
                </a:path>
                <a:path w="8834755" h="3365500">
                  <a:moveTo>
                    <a:pt x="4627562" y="420687"/>
                  </a:moveTo>
                  <a:lnTo>
                    <a:pt x="4206875" y="420687"/>
                  </a:lnTo>
                  <a:lnTo>
                    <a:pt x="4206875" y="0"/>
                  </a:lnTo>
                  <a:lnTo>
                    <a:pt x="4627562" y="0"/>
                  </a:lnTo>
                  <a:lnTo>
                    <a:pt x="4627562" y="420687"/>
                  </a:lnTo>
                  <a:close/>
                </a:path>
                <a:path w="8834755" h="3365500">
                  <a:moveTo>
                    <a:pt x="5048250" y="420687"/>
                  </a:moveTo>
                  <a:lnTo>
                    <a:pt x="4627562" y="420687"/>
                  </a:lnTo>
                  <a:lnTo>
                    <a:pt x="4627562" y="0"/>
                  </a:lnTo>
                  <a:lnTo>
                    <a:pt x="5048250" y="0"/>
                  </a:lnTo>
                  <a:lnTo>
                    <a:pt x="5048250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37" y="841375"/>
                  </a:moveTo>
                  <a:lnTo>
                    <a:pt x="1682749" y="841375"/>
                  </a:lnTo>
                  <a:lnTo>
                    <a:pt x="1682749" y="420687"/>
                  </a:lnTo>
                  <a:lnTo>
                    <a:pt x="2103437" y="420687"/>
                  </a:lnTo>
                  <a:lnTo>
                    <a:pt x="2103437" y="841375"/>
                  </a:lnTo>
                  <a:close/>
                </a:path>
                <a:path w="8834755" h="3365500">
                  <a:moveTo>
                    <a:pt x="2524124" y="841375"/>
                  </a:moveTo>
                  <a:lnTo>
                    <a:pt x="2103437" y="841375"/>
                  </a:lnTo>
                  <a:lnTo>
                    <a:pt x="2103437" y="420687"/>
                  </a:lnTo>
                  <a:lnTo>
                    <a:pt x="2524124" y="420687"/>
                  </a:lnTo>
                  <a:lnTo>
                    <a:pt x="2524124" y="841375"/>
                  </a:lnTo>
                  <a:close/>
                </a:path>
                <a:path w="8834755" h="3365500">
                  <a:moveTo>
                    <a:pt x="2944812" y="841375"/>
                  </a:moveTo>
                  <a:lnTo>
                    <a:pt x="2524124" y="841375"/>
                  </a:lnTo>
                  <a:lnTo>
                    <a:pt x="2524124" y="420687"/>
                  </a:lnTo>
                  <a:lnTo>
                    <a:pt x="2944812" y="420687"/>
                  </a:lnTo>
                  <a:lnTo>
                    <a:pt x="2944812" y="841375"/>
                  </a:lnTo>
                  <a:close/>
                </a:path>
                <a:path w="8834755" h="3365500">
                  <a:moveTo>
                    <a:pt x="3365500" y="841375"/>
                  </a:moveTo>
                  <a:lnTo>
                    <a:pt x="2944812" y="841375"/>
                  </a:lnTo>
                  <a:lnTo>
                    <a:pt x="2944812" y="420687"/>
                  </a:lnTo>
                  <a:lnTo>
                    <a:pt x="3365500" y="420687"/>
                  </a:lnTo>
                  <a:lnTo>
                    <a:pt x="3365500" y="841375"/>
                  </a:lnTo>
                  <a:close/>
                </a:path>
                <a:path w="8834755" h="3365500">
                  <a:moveTo>
                    <a:pt x="3786187" y="841375"/>
                  </a:moveTo>
                  <a:lnTo>
                    <a:pt x="3365500" y="841375"/>
                  </a:lnTo>
                  <a:lnTo>
                    <a:pt x="3365500" y="420687"/>
                  </a:lnTo>
                  <a:lnTo>
                    <a:pt x="3786187" y="420687"/>
                  </a:lnTo>
                  <a:lnTo>
                    <a:pt x="3786187" y="841375"/>
                  </a:lnTo>
                  <a:close/>
                </a:path>
                <a:path w="8834755" h="3365500">
                  <a:moveTo>
                    <a:pt x="4206875" y="841375"/>
                  </a:moveTo>
                  <a:lnTo>
                    <a:pt x="3786187" y="841375"/>
                  </a:lnTo>
                  <a:lnTo>
                    <a:pt x="3786187" y="420687"/>
                  </a:lnTo>
                  <a:lnTo>
                    <a:pt x="4206875" y="420687"/>
                  </a:lnTo>
                  <a:lnTo>
                    <a:pt x="4206875" y="841375"/>
                  </a:lnTo>
                  <a:close/>
                </a:path>
                <a:path w="8834755" h="3365500">
                  <a:moveTo>
                    <a:pt x="4627562" y="841375"/>
                  </a:moveTo>
                  <a:lnTo>
                    <a:pt x="4206875" y="841375"/>
                  </a:lnTo>
                  <a:lnTo>
                    <a:pt x="4206875" y="420687"/>
                  </a:lnTo>
                  <a:lnTo>
                    <a:pt x="4627562" y="420687"/>
                  </a:lnTo>
                  <a:lnTo>
                    <a:pt x="4627562" y="841375"/>
                  </a:lnTo>
                  <a:close/>
                </a:path>
                <a:path w="8834755" h="3365500">
                  <a:moveTo>
                    <a:pt x="5048250" y="841375"/>
                  </a:moveTo>
                  <a:lnTo>
                    <a:pt x="4627562" y="841375"/>
                  </a:lnTo>
                  <a:lnTo>
                    <a:pt x="4627562" y="420687"/>
                  </a:lnTo>
                  <a:lnTo>
                    <a:pt x="5048250" y="420687"/>
                  </a:lnTo>
                  <a:lnTo>
                    <a:pt x="5048250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37" y="1262062"/>
                  </a:moveTo>
                  <a:lnTo>
                    <a:pt x="1682749" y="1262062"/>
                  </a:lnTo>
                  <a:lnTo>
                    <a:pt x="1682749" y="841375"/>
                  </a:lnTo>
                  <a:lnTo>
                    <a:pt x="2103437" y="841375"/>
                  </a:lnTo>
                  <a:lnTo>
                    <a:pt x="2103437" y="1262062"/>
                  </a:lnTo>
                  <a:close/>
                </a:path>
                <a:path w="8834755" h="3365500">
                  <a:moveTo>
                    <a:pt x="2524124" y="1262062"/>
                  </a:moveTo>
                  <a:lnTo>
                    <a:pt x="2103437" y="1262062"/>
                  </a:lnTo>
                  <a:lnTo>
                    <a:pt x="2103437" y="841375"/>
                  </a:lnTo>
                  <a:lnTo>
                    <a:pt x="2524124" y="841375"/>
                  </a:lnTo>
                  <a:lnTo>
                    <a:pt x="2524124" y="1262062"/>
                  </a:lnTo>
                  <a:close/>
                </a:path>
                <a:path w="8834755" h="3365500">
                  <a:moveTo>
                    <a:pt x="2944812" y="1262062"/>
                  </a:moveTo>
                  <a:lnTo>
                    <a:pt x="2524124" y="1262062"/>
                  </a:lnTo>
                  <a:lnTo>
                    <a:pt x="2524124" y="841375"/>
                  </a:lnTo>
                  <a:lnTo>
                    <a:pt x="2944812" y="841375"/>
                  </a:lnTo>
                  <a:lnTo>
                    <a:pt x="2944812" y="1262062"/>
                  </a:lnTo>
                  <a:close/>
                </a:path>
                <a:path w="8834755" h="3365500">
                  <a:moveTo>
                    <a:pt x="3365500" y="1262062"/>
                  </a:moveTo>
                  <a:lnTo>
                    <a:pt x="2944812" y="1262062"/>
                  </a:lnTo>
                  <a:lnTo>
                    <a:pt x="2944812" y="841375"/>
                  </a:lnTo>
                  <a:lnTo>
                    <a:pt x="3365500" y="841375"/>
                  </a:lnTo>
                  <a:lnTo>
                    <a:pt x="3365500" y="1262062"/>
                  </a:lnTo>
                  <a:close/>
                </a:path>
                <a:path w="8834755" h="3365500">
                  <a:moveTo>
                    <a:pt x="3786187" y="1262062"/>
                  </a:moveTo>
                  <a:lnTo>
                    <a:pt x="3365500" y="1262062"/>
                  </a:lnTo>
                  <a:lnTo>
                    <a:pt x="3365500" y="841375"/>
                  </a:lnTo>
                  <a:lnTo>
                    <a:pt x="3786187" y="841375"/>
                  </a:lnTo>
                  <a:lnTo>
                    <a:pt x="3786187" y="1262062"/>
                  </a:lnTo>
                  <a:close/>
                </a:path>
                <a:path w="8834755" h="3365500">
                  <a:moveTo>
                    <a:pt x="4206875" y="1262062"/>
                  </a:moveTo>
                  <a:lnTo>
                    <a:pt x="3786187" y="1262062"/>
                  </a:lnTo>
                  <a:lnTo>
                    <a:pt x="3786187" y="841375"/>
                  </a:lnTo>
                  <a:lnTo>
                    <a:pt x="4206875" y="841375"/>
                  </a:lnTo>
                  <a:lnTo>
                    <a:pt x="4206875" y="1262062"/>
                  </a:lnTo>
                  <a:close/>
                </a:path>
                <a:path w="8834755" h="3365500">
                  <a:moveTo>
                    <a:pt x="4627562" y="1262062"/>
                  </a:moveTo>
                  <a:lnTo>
                    <a:pt x="4206875" y="1262062"/>
                  </a:lnTo>
                  <a:lnTo>
                    <a:pt x="4206875" y="841375"/>
                  </a:lnTo>
                  <a:lnTo>
                    <a:pt x="4627562" y="841375"/>
                  </a:lnTo>
                  <a:lnTo>
                    <a:pt x="4627562" y="1262062"/>
                  </a:lnTo>
                  <a:close/>
                </a:path>
                <a:path w="8834755" h="3365500">
                  <a:moveTo>
                    <a:pt x="5048250" y="1262062"/>
                  </a:moveTo>
                  <a:lnTo>
                    <a:pt x="4627562" y="1262062"/>
                  </a:lnTo>
                  <a:lnTo>
                    <a:pt x="4627562" y="841375"/>
                  </a:lnTo>
                  <a:lnTo>
                    <a:pt x="5048250" y="841375"/>
                  </a:lnTo>
                  <a:lnTo>
                    <a:pt x="5048250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50"/>
                  </a:moveTo>
                  <a:lnTo>
                    <a:pt x="0" y="1682750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50"/>
                  </a:lnTo>
                  <a:close/>
                </a:path>
                <a:path w="8834755" h="3365500">
                  <a:moveTo>
                    <a:pt x="841375" y="1682750"/>
                  </a:moveTo>
                  <a:lnTo>
                    <a:pt x="420687" y="1682750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50"/>
                  </a:lnTo>
                  <a:close/>
                </a:path>
                <a:path w="8834755" h="3365500">
                  <a:moveTo>
                    <a:pt x="1262062" y="1682750"/>
                  </a:moveTo>
                  <a:lnTo>
                    <a:pt x="841375" y="1682750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50"/>
                  </a:lnTo>
                  <a:close/>
                </a:path>
                <a:path w="8834755" h="3365500">
                  <a:moveTo>
                    <a:pt x="1682750" y="1682750"/>
                  </a:moveTo>
                  <a:lnTo>
                    <a:pt x="1262062" y="1682750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50"/>
                  </a:lnTo>
                  <a:close/>
                </a:path>
                <a:path w="8834755" h="3365500">
                  <a:moveTo>
                    <a:pt x="2103437" y="1682750"/>
                  </a:moveTo>
                  <a:lnTo>
                    <a:pt x="1682749" y="1682750"/>
                  </a:lnTo>
                  <a:lnTo>
                    <a:pt x="1682749" y="1262062"/>
                  </a:lnTo>
                  <a:lnTo>
                    <a:pt x="2103437" y="1262062"/>
                  </a:lnTo>
                  <a:lnTo>
                    <a:pt x="2103437" y="1682750"/>
                  </a:lnTo>
                  <a:close/>
                </a:path>
                <a:path w="8834755" h="3365500">
                  <a:moveTo>
                    <a:pt x="2524124" y="1682750"/>
                  </a:moveTo>
                  <a:lnTo>
                    <a:pt x="2103437" y="1682750"/>
                  </a:lnTo>
                  <a:lnTo>
                    <a:pt x="2103437" y="1262062"/>
                  </a:lnTo>
                  <a:lnTo>
                    <a:pt x="2524124" y="1262062"/>
                  </a:lnTo>
                  <a:lnTo>
                    <a:pt x="2524124" y="1682750"/>
                  </a:lnTo>
                  <a:close/>
                </a:path>
                <a:path w="8834755" h="3365500">
                  <a:moveTo>
                    <a:pt x="2944812" y="1682750"/>
                  </a:moveTo>
                  <a:lnTo>
                    <a:pt x="2524124" y="1682750"/>
                  </a:lnTo>
                  <a:lnTo>
                    <a:pt x="2524124" y="1262062"/>
                  </a:lnTo>
                  <a:lnTo>
                    <a:pt x="2944812" y="1262062"/>
                  </a:lnTo>
                  <a:lnTo>
                    <a:pt x="2944812" y="1682750"/>
                  </a:lnTo>
                  <a:close/>
                </a:path>
                <a:path w="8834755" h="3365500">
                  <a:moveTo>
                    <a:pt x="3365500" y="1682750"/>
                  </a:moveTo>
                  <a:lnTo>
                    <a:pt x="2944812" y="1682750"/>
                  </a:lnTo>
                  <a:lnTo>
                    <a:pt x="2944812" y="1262062"/>
                  </a:lnTo>
                  <a:lnTo>
                    <a:pt x="3365500" y="1262062"/>
                  </a:lnTo>
                  <a:lnTo>
                    <a:pt x="3365500" y="1682750"/>
                  </a:lnTo>
                  <a:close/>
                </a:path>
                <a:path w="8834755" h="3365500">
                  <a:moveTo>
                    <a:pt x="3786187" y="1682750"/>
                  </a:moveTo>
                  <a:lnTo>
                    <a:pt x="3365500" y="1682750"/>
                  </a:lnTo>
                  <a:lnTo>
                    <a:pt x="3365500" y="1262062"/>
                  </a:lnTo>
                  <a:lnTo>
                    <a:pt x="3786187" y="1262062"/>
                  </a:lnTo>
                  <a:lnTo>
                    <a:pt x="3786187" y="1682750"/>
                  </a:lnTo>
                  <a:close/>
                </a:path>
                <a:path w="8834755" h="3365500">
                  <a:moveTo>
                    <a:pt x="4206875" y="1682750"/>
                  </a:moveTo>
                  <a:lnTo>
                    <a:pt x="3786187" y="1682750"/>
                  </a:lnTo>
                  <a:lnTo>
                    <a:pt x="3786187" y="1262062"/>
                  </a:lnTo>
                  <a:lnTo>
                    <a:pt x="4206875" y="1262062"/>
                  </a:lnTo>
                  <a:lnTo>
                    <a:pt x="4206875" y="1682750"/>
                  </a:lnTo>
                  <a:close/>
                </a:path>
                <a:path w="8834755" h="3365500">
                  <a:moveTo>
                    <a:pt x="4627562" y="1682750"/>
                  </a:moveTo>
                  <a:lnTo>
                    <a:pt x="4206875" y="1682750"/>
                  </a:lnTo>
                  <a:lnTo>
                    <a:pt x="4206875" y="1262062"/>
                  </a:lnTo>
                  <a:lnTo>
                    <a:pt x="4627562" y="1262062"/>
                  </a:lnTo>
                  <a:lnTo>
                    <a:pt x="4627562" y="1682750"/>
                  </a:lnTo>
                  <a:close/>
                </a:path>
                <a:path w="8834755" h="3365500">
                  <a:moveTo>
                    <a:pt x="5048250" y="1682750"/>
                  </a:moveTo>
                  <a:lnTo>
                    <a:pt x="4627562" y="1682750"/>
                  </a:lnTo>
                  <a:lnTo>
                    <a:pt x="4627562" y="1262062"/>
                  </a:lnTo>
                  <a:lnTo>
                    <a:pt x="5048250" y="1262062"/>
                  </a:lnTo>
                  <a:lnTo>
                    <a:pt x="5048250" y="1682750"/>
                  </a:lnTo>
                  <a:close/>
                </a:path>
                <a:path w="8834755" h="3365500">
                  <a:moveTo>
                    <a:pt x="5468937" y="1682750"/>
                  </a:moveTo>
                  <a:lnTo>
                    <a:pt x="5048250" y="1682750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50"/>
                  </a:lnTo>
                  <a:close/>
                </a:path>
                <a:path w="8834755" h="3365500">
                  <a:moveTo>
                    <a:pt x="5889625" y="1682750"/>
                  </a:moveTo>
                  <a:lnTo>
                    <a:pt x="5468937" y="1682750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50"/>
                  </a:lnTo>
                  <a:close/>
                </a:path>
                <a:path w="8834755" h="3365500">
                  <a:moveTo>
                    <a:pt x="6310312" y="1682750"/>
                  </a:moveTo>
                  <a:lnTo>
                    <a:pt x="5889625" y="1682750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50"/>
                  </a:lnTo>
                  <a:close/>
                </a:path>
                <a:path w="8834755" h="3365500">
                  <a:moveTo>
                    <a:pt x="6731000" y="1682750"/>
                  </a:moveTo>
                  <a:lnTo>
                    <a:pt x="6310312" y="1682750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50"/>
                  </a:lnTo>
                  <a:close/>
                </a:path>
                <a:path w="8834755" h="3365500">
                  <a:moveTo>
                    <a:pt x="7151687" y="1682750"/>
                  </a:moveTo>
                  <a:lnTo>
                    <a:pt x="6731000" y="1682750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50"/>
                  </a:lnTo>
                  <a:close/>
                </a:path>
                <a:path w="8834755" h="3365500">
                  <a:moveTo>
                    <a:pt x="7572375" y="1682750"/>
                  </a:moveTo>
                  <a:lnTo>
                    <a:pt x="7151687" y="1682750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50"/>
                  </a:lnTo>
                  <a:close/>
                </a:path>
                <a:path w="8834755" h="3365500">
                  <a:moveTo>
                    <a:pt x="7993062" y="1682750"/>
                  </a:moveTo>
                  <a:lnTo>
                    <a:pt x="7572375" y="1682750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50"/>
                  </a:lnTo>
                  <a:close/>
                </a:path>
                <a:path w="8834755" h="3365500">
                  <a:moveTo>
                    <a:pt x="8413750" y="1682750"/>
                  </a:moveTo>
                  <a:lnTo>
                    <a:pt x="7993062" y="1682750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50"/>
                  </a:lnTo>
                  <a:close/>
                </a:path>
                <a:path w="8834755" h="3365500">
                  <a:moveTo>
                    <a:pt x="8834437" y="1682750"/>
                  </a:moveTo>
                  <a:lnTo>
                    <a:pt x="8413750" y="1682750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50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50"/>
                  </a:lnTo>
                  <a:lnTo>
                    <a:pt x="420687" y="1682750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50"/>
                  </a:lnTo>
                  <a:lnTo>
                    <a:pt x="841375" y="1682750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50"/>
                  </a:lnTo>
                  <a:lnTo>
                    <a:pt x="1262062" y="1682750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50"/>
                  </a:lnTo>
                  <a:lnTo>
                    <a:pt x="1682750" y="1682750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37" y="2103437"/>
                  </a:moveTo>
                  <a:lnTo>
                    <a:pt x="1682749" y="2103437"/>
                  </a:lnTo>
                  <a:lnTo>
                    <a:pt x="1682749" y="1682750"/>
                  </a:lnTo>
                  <a:lnTo>
                    <a:pt x="2103437" y="1682750"/>
                  </a:lnTo>
                  <a:lnTo>
                    <a:pt x="2103437" y="2103437"/>
                  </a:lnTo>
                  <a:close/>
                </a:path>
                <a:path w="8834755" h="3365500">
                  <a:moveTo>
                    <a:pt x="2524124" y="2103437"/>
                  </a:moveTo>
                  <a:lnTo>
                    <a:pt x="2103437" y="2103437"/>
                  </a:lnTo>
                  <a:lnTo>
                    <a:pt x="2103437" y="1682750"/>
                  </a:lnTo>
                  <a:lnTo>
                    <a:pt x="2524124" y="1682750"/>
                  </a:lnTo>
                  <a:lnTo>
                    <a:pt x="2524124" y="2103437"/>
                  </a:lnTo>
                  <a:close/>
                </a:path>
                <a:path w="8834755" h="3365500">
                  <a:moveTo>
                    <a:pt x="2944812" y="2103437"/>
                  </a:moveTo>
                  <a:lnTo>
                    <a:pt x="2524124" y="2103437"/>
                  </a:lnTo>
                  <a:lnTo>
                    <a:pt x="2524124" y="1682750"/>
                  </a:lnTo>
                  <a:lnTo>
                    <a:pt x="2944812" y="1682750"/>
                  </a:lnTo>
                  <a:lnTo>
                    <a:pt x="2944812" y="2103437"/>
                  </a:lnTo>
                  <a:close/>
                </a:path>
                <a:path w="8834755" h="3365500">
                  <a:moveTo>
                    <a:pt x="3365500" y="2103437"/>
                  </a:moveTo>
                  <a:lnTo>
                    <a:pt x="2944812" y="2103437"/>
                  </a:lnTo>
                  <a:lnTo>
                    <a:pt x="2944812" y="1682750"/>
                  </a:lnTo>
                  <a:lnTo>
                    <a:pt x="3365500" y="1682750"/>
                  </a:lnTo>
                  <a:lnTo>
                    <a:pt x="3365500" y="2103437"/>
                  </a:lnTo>
                  <a:close/>
                </a:path>
                <a:path w="8834755" h="3365500">
                  <a:moveTo>
                    <a:pt x="3786187" y="2103437"/>
                  </a:moveTo>
                  <a:lnTo>
                    <a:pt x="3365500" y="2103437"/>
                  </a:lnTo>
                  <a:lnTo>
                    <a:pt x="3365500" y="1682750"/>
                  </a:lnTo>
                  <a:lnTo>
                    <a:pt x="3786187" y="1682750"/>
                  </a:lnTo>
                  <a:lnTo>
                    <a:pt x="3786187" y="2103437"/>
                  </a:lnTo>
                  <a:close/>
                </a:path>
                <a:path w="8834755" h="3365500">
                  <a:moveTo>
                    <a:pt x="4206875" y="2103437"/>
                  </a:moveTo>
                  <a:lnTo>
                    <a:pt x="3786187" y="2103437"/>
                  </a:lnTo>
                  <a:lnTo>
                    <a:pt x="3786187" y="1682750"/>
                  </a:lnTo>
                  <a:lnTo>
                    <a:pt x="4206875" y="1682750"/>
                  </a:lnTo>
                  <a:lnTo>
                    <a:pt x="4206875" y="2103437"/>
                  </a:lnTo>
                  <a:close/>
                </a:path>
                <a:path w="8834755" h="3365500">
                  <a:moveTo>
                    <a:pt x="4627562" y="2103437"/>
                  </a:moveTo>
                  <a:lnTo>
                    <a:pt x="4206875" y="2103437"/>
                  </a:lnTo>
                  <a:lnTo>
                    <a:pt x="4206875" y="1682750"/>
                  </a:lnTo>
                  <a:lnTo>
                    <a:pt x="4627562" y="1682750"/>
                  </a:lnTo>
                  <a:lnTo>
                    <a:pt x="4627562" y="2103437"/>
                  </a:lnTo>
                  <a:close/>
                </a:path>
                <a:path w="8834755" h="3365500">
                  <a:moveTo>
                    <a:pt x="5048250" y="2103437"/>
                  </a:moveTo>
                  <a:lnTo>
                    <a:pt x="4627562" y="2103437"/>
                  </a:lnTo>
                  <a:lnTo>
                    <a:pt x="4627562" y="1682750"/>
                  </a:lnTo>
                  <a:lnTo>
                    <a:pt x="5048250" y="1682750"/>
                  </a:lnTo>
                  <a:lnTo>
                    <a:pt x="5048250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50"/>
                  </a:lnTo>
                  <a:lnTo>
                    <a:pt x="5468937" y="1682750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50"/>
                  </a:lnTo>
                  <a:lnTo>
                    <a:pt x="5889625" y="1682750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50"/>
                  </a:lnTo>
                  <a:lnTo>
                    <a:pt x="6310312" y="1682750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50"/>
                  </a:lnTo>
                  <a:lnTo>
                    <a:pt x="6731000" y="1682750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50"/>
                  </a:lnTo>
                  <a:lnTo>
                    <a:pt x="7151687" y="1682750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50"/>
                  </a:lnTo>
                  <a:lnTo>
                    <a:pt x="7572375" y="1682750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50"/>
                  </a:lnTo>
                  <a:lnTo>
                    <a:pt x="7993062" y="1682750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50"/>
                  </a:lnTo>
                  <a:lnTo>
                    <a:pt x="8413750" y="1682750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50"/>
                  </a:lnTo>
                  <a:lnTo>
                    <a:pt x="8834437" y="1682750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5"/>
                  </a:moveTo>
                  <a:lnTo>
                    <a:pt x="0" y="2524125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5"/>
                  </a:lnTo>
                  <a:close/>
                </a:path>
                <a:path w="8834755" h="3365500">
                  <a:moveTo>
                    <a:pt x="841375" y="2524125"/>
                  </a:moveTo>
                  <a:lnTo>
                    <a:pt x="420687" y="2524125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5"/>
                  </a:lnTo>
                  <a:close/>
                </a:path>
                <a:path w="8834755" h="3365500">
                  <a:moveTo>
                    <a:pt x="1262062" y="2524125"/>
                  </a:moveTo>
                  <a:lnTo>
                    <a:pt x="841375" y="2524125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5"/>
                  </a:lnTo>
                  <a:close/>
                </a:path>
                <a:path w="8834755" h="3365500">
                  <a:moveTo>
                    <a:pt x="1682750" y="2524125"/>
                  </a:moveTo>
                  <a:lnTo>
                    <a:pt x="1262062" y="2524125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5"/>
                  </a:lnTo>
                  <a:close/>
                </a:path>
                <a:path w="8834755" h="3365500">
                  <a:moveTo>
                    <a:pt x="2103437" y="2524125"/>
                  </a:moveTo>
                  <a:lnTo>
                    <a:pt x="1682749" y="2524125"/>
                  </a:lnTo>
                  <a:lnTo>
                    <a:pt x="1682749" y="2103437"/>
                  </a:lnTo>
                  <a:lnTo>
                    <a:pt x="2103437" y="2103437"/>
                  </a:lnTo>
                  <a:lnTo>
                    <a:pt x="2103437" y="2524125"/>
                  </a:lnTo>
                  <a:close/>
                </a:path>
                <a:path w="8834755" h="3365500">
                  <a:moveTo>
                    <a:pt x="2524124" y="2524125"/>
                  </a:moveTo>
                  <a:lnTo>
                    <a:pt x="2103437" y="2524125"/>
                  </a:lnTo>
                  <a:lnTo>
                    <a:pt x="2103437" y="2103437"/>
                  </a:lnTo>
                  <a:lnTo>
                    <a:pt x="2524124" y="2103437"/>
                  </a:lnTo>
                  <a:lnTo>
                    <a:pt x="2524124" y="2524125"/>
                  </a:lnTo>
                  <a:close/>
                </a:path>
                <a:path w="8834755" h="3365500">
                  <a:moveTo>
                    <a:pt x="2944812" y="2524125"/>
                  </a:moveTo>
                  <a:lnTo>
                    <a:pt x="2524124" y="2524125"/>
                  </a:lnTo>
                  <a:lnTo>
                    <a:pt x="2524124" y="2103437"/>
                  </a:lnTo>
                  <a:lnTo>
                    <a:pt x="2944812" y="2103437"/>
                  </a:lnTo>
                  <a:lnTo>
                    <a:pt x="2944812" y="2524125"/>
                  </a:lnTo>
                  <a:close/>
                </a:path>
                <a:path w="8834755" h="3365500">
                  <a:moveTo>
                    <a:pt x="3365500" y="2524125"/>
                  </a:moveTo>
                  <a:lnTo>
                    <a:pt x="2944812" y="2524125"/>
                  </a:lnTo>
                  <a:lnTo>
                    <a:pt x="2944812" y="2103437"/>
                  </a:lnTo>
                  <a:lnTo>
                    <a:pt x="3365500" y="2103437"/>
                  </a:lnTo>
                  <a:lnTo>
                    <a:pt x="3365500" y="2524125"/>
                  </a:lnTo>
                  <a:close/>
                </a:path>
                <a:path w="8834755" h="3365500">
                  <a:moveTo>
                    <a:pt x="3786187" y="2524125"/>
                  </a:moveTo>
                  <a:lnTo>
                    <a:pt x="3365500" y="2524125"/>
                  </a:lnTo>
                  <a:lnTo>
                    <a:pt x="3365500" y="2103437"/>
                  </a:lnTo>
                  <a:lnTo>
                    <a:pt x="3786187" y="2103437"/>
                  </a:lnTo>
                  <a:lnTo>
                    <a:pt x="3786187" y="2524125"/>
                  </a:lnTo>
                  <a:close/>
                </a:path>
                <a:path w="8834755" h="3365500">
                  <a:moveTo>
                    <a:pt x="4206875" y="2524125"/>
                  </a:moveTo>
                  <a:lnTo>
                    <a:pt x="3786187" y="2524125"/>
                  </a:lnTo>
                  <a:lnTo>
                    <a:pt x="3786187" y="2103437"/>
                  </a:lnTo>
                  <a:lnTo>
                    <a:pt x="4206875" y="2103437"/>
                  </a:lnTo>
                  <a:lnTo>
                    <a:pt x="4206875" y="2524125"/>
                  </a:lnTo>
                  <a:close/>
                </a:path>
                <a:path w="8834755" h="3365500">
                  <a:moveTo>
                    <a:pt x="4627562" y="2524125"/>
                  </a:moveTo>
                  <a:lnTo>
                    <a:pt x="4206875" y="2524125"/>
                  </a:lnTo>
                  <a:lnTo>
                    <a:pt x="4206875" y="2103437"/>
                  </a:lnTo>
                  <a:lnTo>
                    <a:pt x="4627562" y="2103437"/>
                  </a:lnTo>
                  <a:lnTo>
                    <a:pt x="4627562" y="2524125"/>
                  </a:lnTo>
                  <a:close/>
                </a:path>
                <a:path w="8834755" h="3365500">
                  <a:moveTo>
                    <a:pt x="5048250" y="2524125"/>
                  </a:moveTo>
                  <a:lnTo>
                    <a:pt x="4627562" y="2524125"/>
                  </a:lnTo>
                  <a:lnTo>
                    <a:pt x="4627562" y="2103437"/>
                  </a:lnTo>
                  <a:lnTo>
                    <a:pt x="5048250" y="2103437"/>
                  </a:lnTo>
                  <a:lnTo>
                    <a:pt x="5048250" y="2524125"/>
                  </a:lnTo>
                  <a:close/>
                </a:path>
                <a:path w="8834755" h="3365500">
                  <a:moveTo>
                    <a:pt x="5468937" y="2524125"/>
                  </a:moveTo>
                  <a:lnTo>
                    <a:pt x="5048250" y="2524125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5"/>
                  </a:lnTo>
                  <a:close/>
                </a:path>
                <a:path w="8834755" h="3365500">
                  <a:moveTo>
                    <a:pt x="5889625" y="2524125"/>
                  </a:moveTo>
                  <a:lnTo>
                    <a:pt x="5468937" y="2524125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5"/>
                  </a:lnTo>
                  <a:close/>
                </a:path>
                <a:path w="8834755" h="3365500">
                  <a:moveTo>
                    <a:pt x="6310312" y="2524125"/>
                  </a:moveTo>
                  <a:lnTo>
                    <a:pt x="5889625" y="2524125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5"/>
                  </a:lnTo>
                  <a:close/>
                </a:path>
                <a:path w="8834755" h="3365500">
                  <a:moveTo>
                    <a:pt x="6731000" y="2524125"/>
                  </a:moveTo>
                  <a:lnTo>
                    <a:pt x="6310312" y="2524125"/>
                  </a:lnTo>
                  <a:lnTo>
                    <a:pt x="6310312" y="2103437"/>
                  </a:lnTo>
                  <a:lnTo>
                    <a:pt x="6731000" y="2103437"/>
                  </a:lnTo>
                  <a:lnTo>
                    <a:pt x="6731000" y="2524125"/>
                  </a:lnTo>
                  <a:close/>
                </a:path>
                <a:path w="8834755" h="3365500">
                  <a:moveTo>
                    <a:pt x="8834437" y="2524125"/>
                  </a:moveTo>
                  <a:lnTo>
                    <a:pt x="8413750" y="2524125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5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37" y="2944812"/>
                  </a:moveTo>
                  <a:lnTo>
                    <a:pt x="1682749" y="2944812"/>
                  </a:lnTo>
                  <a:lnTo>
                    <a:pt x="1682749" y="2524125"/>
                  </a:lnTo>
                  <a:lnTo>
                    <a:pt x="2103437" y="2524125"/>
                  </a:lnTo>
                  <a:lnTo>
                    <a:pt x="2103437" y="2944812"/>
                  </a:lnTo>
                  <a:close/>
                </a:path>
                <a:path w="8834755" h="3365500">
                  <a:moveTo>
                    <a:pt x="2524124" y="2944812"/>
                  </a:moveTo>
                  <a:lnTo>
                    <a:pt x="2103437" y="2944812"/>
                  </a:lnTo>
                  <a:lnTo>
                    <a:pt x="2103437" y="2524125"/>
                  </a:lnTo>
                  <a:lnTo>
                    <a:pt x="2524124" y="2524125"/>
                  </a:lnTo>
                  <a:lnTo>
                    <a:pt x="2524124" y="2944812"/>
                  </a:lnTo>
                  <a:close/>
                </a:path>
                <a:path w="8834755" h="3365500">
                  <a:moveTo>
                    <a:pt x="2944812" y="2944812"/>
                  </a:moveTo>
                  <a:lnTo>
                    <a:pt x="2524124" y="2944812"/>
                  </a:lnTo>
                  <a:lnTo>
                    <a:pt x="2524124" y="2524125"/>
                  </a:lnTo>
                  <a:lnTo>
                    <a:pt x="2944812" y="2524125"/>
                  </a:lnTo>
                  <a:lnTo>
                    <a:pt x="2944812" y="2944812"/>
                  </a:lnTo>
                  <a:close/>
                </a:path>
                <a:path w="8834755" h="3365500">
                  <a:moveTo>
                    <a:pt x="3365500" y="2944812"/>
                  </a:moveTo>
                  <a:lnTo>
                    <a:pt x="2944812" y="2944812"/>
                  </a:lnTo>
                  <a:lnTo>
                    <a:pt x="2944812" y="2524125"/>
                  </a:lnTo>
                  <a:lnTo>
                    <a:pt x="3365500" y="2524125"/>
                  </a:lnTo>
                  <a:lnTo>
                    <a:pt x="3365500" y="2944812"/>
                  </a:lnTo>
                  <a:close/>
                </a:path>
                <a:path w="8834755" h="3365500">
                  <a:moveTo>
                    <a:pt x="3786187" y="2944812"/>
                  </a:moveTo>
                  <a:lnTo>
                    <a:pt x="3365500" y="2944812"/>
                  </a:lnTo>
                  <a:lnTo>
                    <a:pt x="3365500" y="2524125"/>
                  </a:lnTo>
                  <a:lnTo>
                    <a:pt x="3786187" y="2524125"/>
                  </a:lnTo>
                  <a:lnTo>
                    <a:pt x="3786187" y="2944812"/>
                  </a:lnTo>
                  <a:close/>
                </a:path>
                <a:path w="8834755" h="3365500">
                  <a:moveTo>
                    <a:pt x="4206875" y="2944812"/>
                  </a:moveTo>
                  <a:lnTo>
                    <a:pt x="3786187" y="2944812"/>
                  </a:lnTo>
                  <a:lnTo>
                    <a:pt x="3786187" y="2524125"/>
                  </a:lnTo>
                  <a:lnTo>
                    <a:pt x="4206875" y="2524125"/>
                  </a:lnTo>
                  <a:lnTo>
                    <a:pt x="4206875" y="2944812"/>
                  </a:lnTo>
                  <a:close/>
                </a:path>
                <a:path w="8834755" h="3365500">
                  <a:moveTo>
                    <a:pt x="4627562" y="2944812"/>
                  </a:moveTo>
                  <a:lnTo>
                    <a:pt x="4206875" y="2944812"/>
                  </a:lnTo>
                  <a:lnTo>
                    <a:pt x="4206875" y="2524125"/>
                  </a:lnTo>
                  <a:lnTo>
                    <a:pt x="4627562" y="2524125"/>
                  </a:lnTo>
                  <a:lnTo>
                    <a:pt x="4627562" y="2944812"/>
                  </a:lnTo>
                  <a:close/>
                </a:path>
                <a:path w="8834755" h="3365500">
                  <a:moveTo>
                    <a:pt x="5048250" y="2944812"/>
                  </a:moveTo>
                  <a:lnTo>
                    <a:pt x="4627562" y="2944812"/>
                  </a:lnTo>
                  <a:lnTo>
                    <a:pt x="4627562" y="2524125"/>
                  </a:lnTo>
                  <a:lnTo>
                    <a:pt x="5048250" y="2524125"/>
                  </a:lnTo>
                  <a:lnTo>
                    <a:pt x="5048250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6731000" y="2944812"/>
                  </a:moveTo>
                  <a:lnTo>
                    <a:pt x="6310312" y="2944812"/>
                  </a:lnTo>
                  <a:lnTo>
                    <a:pt x="6310312" y="2524125"/>
                  </a:lnTo>
                  <a:lnTo>
                    <a:pt x="6731000" y="2524125"/>
                  </a:lnTo>
                  <a:lnTo>
                    <a:pt x="6731000" y="2944812"/>
                  </a:lnTo>
                  <a:close/>
                </a:path>
                <a:path w="8834755" h="3365500">
                  <a:moveTo>
                    <a:pt x="7151687" y="2944812"/>
                  </a:moveTo>
                  <a:lnTo>
                    <a:pt x="6731000" y="2944812"/>
                  </a:lnTo>
                  <a:lnTo>
                    <a:pt x="6731000" y="2524125"/>
                  </a:lnTo>
                  <a:lnTo>
                    <a:pt x="7151687" y="2524125"/>
                  </a:lnTo>
                  <a:lnTo>
                    <a:pt x="7151687" y="2944812"/>
                  </a:lnTo>
                  <a:close/>
                </a:path>
                <a:path w="8834755" h="3365500">
                  <a:moveTo>
                    <a:pt x="7572375" y="2944812"/>
                  </a:moveTo>
                  <a:lnTo>
                    <a:pt x="7151687" y="2944812"/>
                  </a:lnTo>
                  <a:lnTo>
                    <a:pt x="7151687" y="2524125"/>
                  </a:lnTo>
                  <a:lnTo>
                    <a:pt x="7572375" y="2524125"/>
                  </a:lnTo>
                  <a:lnTo>
                    <a:pt x="7572375" y="2944812"/>
                  </a:lnTo>
                  <a:close/>
                </a:path>
                <a:path w="8834755" h="3365500">
                  <a:moveTo>
                    <a:pt x="7993062" y="2944812"/>
                  </a:moveTo>
                  <a:lnTo>
                    <a:pt x="7572375" y="2944812"/>
                  </a:lnTo>
                  <a:lnTo>
                    <a:pt x="7572375" y="2524125"/>
                  </a:lnTo>
                  <a:lnTo>
                    <a:pt x="7993062" y="2524125"/>
                  </a:lnTo>
                  <a:lnTo>
                    <a:pt x="7993062" y="2944812"/>
                  </a:lnTo>
                  <a:close/>
                </a:path>
                <a:path w="8834755" h="3365500">
                  <a:moveTo>
                    <a:pt x="8413750" y="2944812"/>
                  </a:moveTo>
                  <a:lnTo>
                    <a:pt x="7993062" y="2944812"/>
                  </a:lnTo>
                  <a:lnTo>
                    <a:pt x="7993062" y="2524125"/>
                  </a:lnTo>
                  <a:lnTo>
                    <a:pt x="8413750" y="2524125"/>
                  </a:lnTo>
                  <a:lnTo>
                    <a:pt x="8413750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37" y="3365500"/>
                  </a:moveTo>
                  <a:lnTo>
                    <a:pt x="1682749" y="3365500"/>
                  </a:lnTo>
                  <a:lnTo>
                    <a:pt x="1682749" y="2944812"/>
                  </a:lnTo>
                  <a:lnTo>
                    <a:pt x="2103437" y="2944812"/>
                  </a:lnTo>
                  <a:lnTo>
                    <a:pt x="2103437" y="3365500"/>
                  </a:lnTo>
                  <a:close/>
                </a:path>
                <a:path w="8834755" h="3365500">
                  <a:moveTo>
                    <a:pt x="2524124" y="3365500"/>
                  </a:moveTo>
                  <a:lnTo>
                    <a:pt x="2103437" y="3365500"/>
                  </a:lnTo>
                  <a:lnTo>
                    <a:pt x="2103437" y="2944812"/>
                  </a:lnTo>
                  <a:lnTo>
                    <a:pt x="2524124" y="2944812"/>
                  </a:lnTo>
                  <a:lnTo>
                    <a:pt x="2524124" y="3365500"/>
                  </a:lnTo>
                  <a:close/>
                </a:path>
                <a:path w="8834755" h="3365500">
                  <a:moveTo>
                    <a:pt x="2944812" y="3365500"/>
                  </a:moveTo>
                  <a:lnTo>
                    <a:pt x="2524124" y="3365500"/>
                  </a:lnTo>
                  <a:lnTo>
                    <a:pt x="2524124" y="2944812"/>
                  </a:lnTo>
                  <a:lnTo>
                    <a:pt x="2944812" y="2944812"/>
                  </a:lnTo>
                  <a:lnTo>
                    <a:pt x="2944812" y="3365500"/>
                  </a:lnTo>
                  <a:close/>
                </a:path>
                <a:path w="8834755" h="3365500">
                  <a:moveTo>
                    <a:pt x="3365500" y="3365500"/>
                  </a:moveTo>
                  <a:lnTo>
                    <a:pt x="2944812" y="3365500"/>
                  </a:lnTo>
                  <a:lnTo>
                    <a:pt x="2944812" y="2944812"/>
                  </a:lnTo>
                  <a:lnTo>
                    <a:pt x="3365500" y="2944812"/>
                  </a:lnTo>
                  <a:lnTo>
                    <a:pt x="3365500" y="3365500"/>
                  </a:lnTo>
                  <a:close/>
                </a:path>
                <a:path w="8834755" h="3365500">
                  <a:moveTo>
                    <a:pt x="3786187" y="3365500"/>
                  </a:moveTo>
                  <a:lnTo>
                    <a:pt x="3365500" y="3365500"/>
                  </a:lnTo>
                  <a:lnTo>
                    <a:pt x="3365500" y="2944812"/>
                  </a:lnTo>
                  <a:lnTo>
                    <a:pt x="3786187" y="2944812"/>
                  </a:lnTo>
                  <a:lnTo>
                    <a:pt x="3786187" y="3365500"/>
                  </a:lnTo>
                  <a:close/>
                </a:path>
                <a:path w="8834755" h="3365500">
                  <a:moveTo>
                    <a:pt x="4206875" y="3365500"/>
                  </a:moveTo>
                  <a:lnTo>
                    <a:pt x="3786187" y="3365500"/>
                  </a:lnTo>
                  <a:lnTo>
                    <a:pt x="3786187" y="2944812"/>
                  </a:lnTo>
                  <a:lnTo>
                    <a:pt x="4206875" y="2944812"/>
                  </a:lnTo>
                  <a:lnTo>
                    <a:pt x="4206875" y="3365500"/>
                  </a:lnTo>
                  <a:close/>
                </a:path>
                <a:path w="8834755" h="3365500">
                  <a:moveTo>
                    <a:pt x="4627562" y="3365500"/>
                  </a:moveTo>
                  <a:lnTo>
                    <a:pt x="4206875" y="3365500"/>
                  </a:lnTo>
                  <a:lnTo>
                    <a:pt x="4206875" y="2944812"/>
                  </a:lnTo>
                  <a:lnTo>
                    <a:pt x="4627562" y="2944812"/>
                  </a:lnTo>
                  <a:lnTo>
                    <a:pt x="4627562" y="3365500"/>
                  </a:lnTo>
                  <a:close/>
                </a:path>
                <a:path w="8834755" h="3365500">
                  <a:moveTo>
                    <a:pt x="5048250" y="3365500"/>
                  </a:moveTo>
                  <a:lnTo>
                    <a:pt x="4627562" y="3365500"/>
                  </a:lnTo>
                  <a:lnTo>
                    <a:pt x="4627562" y="2944812"/>
                  </a:lnTo>
                  <a:lnTo>
                    <a:pt x="5048250" y="2944812"/>
                  </a:lnTo>
                  <a:lnTo>
                    <a:pt x="5048250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450009" y="2399080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1857997" y="1559653"/>
            <a:ext cx="12954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0.2</a:t>
            </a:r>
            <a:r>
              <a:rPr sz="2000" spc="-1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÷</a:t>
            </a:r>
            <a:r>
              <a:rPr sz="2000" spc="-1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100</a:t>
            </a:r>
            <a:r>
              <a:rPr sz="2000" spc="-1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2668231" y="4336631"/>
            <a:ext cx="8405495" cy="1014094"/>
            <a:chOff x="2668231" y="4336631"/>
            <a:chExt cx="8405495" cy="1014094"/>
          </a:xfrm>
        </p:grpSpPr>
        <p:sp>
          <p:nvSpPr>
            <p:cNvPr id="33" name="object 33"/>
            <p:cNvSpPr/>
            <p:nvPr/>
          </p:nvSpPr>
          <p:spPr>
            <a:xfrm>
              <a:off x="10592142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0592142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181009" y="4502518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0"/>
                  </a:moveTo>
                  <a:lnTo>
                    <a:pt x="0" y="0"/>
                  </a:lnTo>
                  <a:lnTo>
                    <a:pt x="0" y="841375"/>
                  </a:lnTo>
                  <a:lnTo>
                    <a:pt x="1682750" y="841375"/>
                  </a:lnTo>
                  <a:lnTo>
                    <a:pt x="16827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181009" y="4502518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841375"/>
                  </a:moveTo>
                  <a:lnTo>
                    <a:pt x="0" y="841375"/>
                  </a:lnTo>
                  <a:lnTo>
                    <a:pt x="0" y="0"/>
                  </a:lnTo>
                  <a:lnTo>
                    <a:pt x="1682750" y="0"/>
                  </a:lnTo>
                  <a:lnTo>
                    <a:pt x="1682750" y="841375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668231" y="4336631"/>
              <a:ext cx="85458" cy="8544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668231" y="4752302"/>
              <a:ext cx="85458" cy="85445"/>
            </a:xfrm>
            <a:prstGeom prst="rect">
              <a:avLst/>
            </a:prstGeom>
          </p:spPr>
        </p:pic>
      </p:grpSp>
      <p:sp>
        <p:nvSpPr>
          <p:cNvPr id="39" name="object 39"/>
          <p:cNvSpPr txBox="1"/>
          <p:nvPr/>
        </p:nvSpPr>
        <p:spPr>
          <a:xfrm>
            <a:off x="1011052" y="1540146"/>
            <a:ext cx="2743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14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16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666509" y="4752302"/>
            <a:ext cx="76992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0.002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418839" y="4533965"/>
            <a:ext cx="142811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705" algn="l"/>
                <a:tab pos="853440" algn="l"/>
                <a:tab pos="127508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880804" y="2729897"/>
            <a:ext cx="6326505" cy="1714500"/>
          </a:xfrm>
          <a:prstGeom prst="rect">
            <a:avLst/>
          </a:prstGeom>
        </p:spPr>
        <p:txBody>
          <a:bodyPr vert="horz" wrap="square" lIns="0" tIns="1371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Dividing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means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7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number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will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be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smaller.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85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100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means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my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digits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will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move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two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places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to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right</a:t>
            </a: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1830"/>
              </a:spcBef>
            </a:pPr>
            <a:endParaRPr sz="2000" dirty="0">
              <a:latin typeface="Grammarsaurus" pitchFamily="2" charset="0"/>
              <a:cs typeface="Arial"/>
            </a:endParaRPr>
          </a:p>
          <a:p>
            <a:pPr marL="551815">
              <a:lnSpc>
                <a:spcPct val="100000"/>
              </a:lnSpc>
              <a:tabLst>
                <a:tab pos="97218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2916605" y="4040659"/>
            <a:ext cx="847090" cy="99695"/>
            <a:chOff x="2916605" y="4040659"/>
            <a:chExt cx="847090" cy="99695"/>
          </a:xfrm>
        </p:grpSpPr>
        <p:sp>
          <p:nvSpPr>
            <p:cNvPr id="44" name="object 44"/>
            <p:cNvSpPr/>
            <p:nvPr/>
          </p:nvSpPr>
          <p:spPr>
            <a:xfrm>
              <a:off x="3342563" y="4047009"/>
              <a:ext cx="400050" cy="86995"/>
            </a:xfrm>
            <a:custGeom>
              <a:avLst/>
              <a:gdLst/>
              <a:ahLst/>
              <a:cxnLst/>
              <a:rect l="l" t="t" r="r" b="b"/>
              <a:pathLst>
                <a:path w="400050" h="86995">
                  <a:moveTo>
                    <a:pt x="399783" y="46174"/>
                  </a:moveTo>
                  <a:lnTo>
                    <a:pt x="367952" y="26832"/>
                  </a:lnTo>
                  <a:lnTo>
                    <a:pt x="325594" y="12689"/>
                  </a:lnTo>
                  <a:lnTo>
                    <a:pt x="275978" y="3745"/>
                  </a:lnTo>
                  <a:lnTo>
                    <a:pt x="222372" y="0"/>
                  </a:lnTo>
                  <a:lnTo>
                    <a:pt x="168044" y="1453"/>
                  </a:lnTo>
                  <a:lnTo>
                    <a:pt x="116265" y="8105"/>
                  </a:lnTo>
                  <a:lnTo>
                    <a:pt x="70302" y="19956"/>
                  </a:lnTo>
                  <a:lnTo>
                    <a:pt x="33424" y="37006"/>
                  </a:lnTo>
                  <a:lnTo>
                    <a:pt x="8900" y="59254"/>
                  </a:lnTo>
                  <a:lnTo>
                    <a:pt x="0" y="8670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3708031" y="4070388"/>
              <a:ext cx="55244" cy="63500"/>
            </a:xfrm>
            <a:custGeom>
              <a:avLst/>
              <a:gdLst/>
              <a:ahLst/>
              <a:cxnLst/>
              <a:rect l="l" t="t" r="r" b="b"/>
              <a:pathLst>
                <a:path w="55245" h="63500">
                  <a:moveTo>
                    <a:pt x="54457" y="0"/>
                  </a:moveTo>
                  <a:lnTo>
                    <a:pt x="0" y="32308"/>
                  </a:lnTo>
                  <a:lnTo>
                    <a:pt x="55219" y="63309"/>
                  </a:lnTo>
                  <a:lnTo>
                    <a:pt x="54457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922955" y="4047009"/>
              <a:ext cx="400050" cy="86995"/>
            </a:xfrm>
            <a:custGeom>
              <a:avLst/>
              <a:gdLst/>
              <a:ahLst/>
              <a:cxnLst/>
              <a:rect l="l" t="t" r="r" b="b"/>
              <a:pathLst>
                <a:path w="400050" h="86995">
                  <a:moveTo>
                    <a:pt x="399795" y="46174"/>
                  </a:moveTo>
                  <a:lnTo>
                    <a:pt x="367961" y="26832"/>
                  </a:lnTo>
                  <a:lnTo>
                    <a:pt x="325601" y="12689"/>
                  </a:lnTo>
                  <a:lnTo>
                    <a:pt x="275982" y="3745"/>
                  </a:lnTo>
                  <a:lnTo>
                    <a:pt x="222374" y="0"/>
                  </a:lnTo>
                  <a:lnTo>
                    <a:pt x="168046" y="1453"/>
                  </a:lnTo>
                  <a:lnTo>
                    <a:pt x="116266" y="8105"/>
                  </a:lnTo>
                  <a:lnTo>
                    <a:pt x="70302" y="19956"/>
                  </a:lnTo>
                  <a:lnTo>
                    <a:pt x="33424" y="37006"/>
                  </a:lnTo>
                  <a:lnTo>
                    <a:pt x="8900" y="59254"/>
                  </a:lnTo>
                  <a:lnTo>
                    <a:pt x="0" y="8670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3288436" y="4070388"/>
              <a:ext cx="55244" cy="63500"/>
            </a:xfrm>
            <a:custGeom>
              <a:avLst/>
              <a:gdLst/>
              <a:ahLst/>
              <a:cxnLst/>
              <a:rect l="l" t="t" r="r" b="b"/>
              <a:pathLst>
                <a:path w="55245" h="63500">
                  <a:moveTo>
                    <a:pt x="54457" y="0"/>
                  </a:moveTo>
                  <a:lnTo>
                    <a:pt x="0" y="32308"/>
                  </a:lnTo>
                  <a:lnTo>
                    <a:pt x="55219" y="63309"/>
                  </a:lnTo>
                  <a:lnTo>
                    <a:pt x="54457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Прямокутник 48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50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32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51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93" y="6409058"/>
            <a:ext cx="1805939" cy="252729"/>
            <a:chOff x="5193093" y="6409058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392774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6573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17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40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376</a:t>
                      </a:r>
                      <a:r>
                        <a:rPr sz="2000" spc="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÷</a:t>
                      </a:r>
                      <a:r>
                        <a:rPr sz="2000" spc="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r>
                        <a:rPr sz="2000" spc="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558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33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58"/>
            <a:ext cx="1805939" cy="252729"/>
            <a:chOff x="5193080" y="6409058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7"/>
                  </a:lnTo>
                  <a:lnTo>
                    <a:pt x="470793" y="431966"/>
                  </a:lnTo>
                  <a:lnTo>
                    <a:pt x="475145" y="410413"/>
                  </a:lnTo>
                  <a:lnTo>
                    <a:pt x="475145" y="55371"/>
                  </a:lnTo>
                  <a:lnTo>
                    <a:pt x="470793" y="33818"/>
                  </a:lnTo>
                  <a:lnTo>
                    <a:pt x="458925" y="16217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7"/>
                  </a:lnTo>
                  <a:lnTo>
                    <a:pt x="470793" y="33818"/>
                  </a:lnTo>
                  <a:lnTo>
                    <a:pt x="475145" y="55371"/>
                  </a:lnTo>
                  <a:lnTo>
                    <a:pt x="475145" y="410413"/>
                  </a:lnTo>
                  <a:lnTo>
                    <a:pt x="470793" y="431966"/>
                  </a:lnTo>
                  <a:lnTo>
                    <a:pt x="458925" y="449567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10849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821660"/>
              </p:ext>
            </p:extLst>
          </p:nvPr>
        </p:nvGraphicFramePr>
        <p:xfrm>
          <a:off x="852741" y="1078738"/>
          <a:ext cx="10522637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1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39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39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39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3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39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39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398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39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019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398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019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019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398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50202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3986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3986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3986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3986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3986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3986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98351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88378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7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6573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17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675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2000" spc="-3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376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÷ 8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127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5090"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04470"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31775"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6476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6476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6476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6476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>
                        <a:latin typeface="Grammarsaurus" pitchFamily="2" charset="0"/>
                      </a:endParaRPr>
                    </a:p>
                  </a:txBody>
                  <a:tcPr marL="0" marR="0" marT="6476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Grammarsaurus" pitchFamily="2" charset="0"/>
                      </a:endParaRPr>
                    </a:p>
                  </a:txBody>
                  <a:tcPr marL="0" marR="0" marT="6476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020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6476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509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04470"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31775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397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34620" algn="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397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5090"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0" marR="20447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619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8430" marR="23177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619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065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826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065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8260" marB="0">
                    <a:lnL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826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4620" algn="r">
                        <a:lnSpc>
                          <a:spcPts val="1895"/>
                        </a:lnSpc>
                      </a:pPr>
                      <a:r>
                        <a:rPr sz="15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r>
                        <a:rPr sz="3000" b="1" spc="-37" baseline="-2500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3000" baseline="-25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marR="85090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x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048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04470"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8430" marR="2317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191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5090"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445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841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marR="204470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2250" b="1" spc="-37" baseline="-259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r>
                        <a:rPr sz="20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841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350" marR="231775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841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0"/>
                        </a:spcBef>
                      </a:pPr>
                      <a:r>
                        <a:rPr sz="20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4765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5090"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04470"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31775"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4765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5090"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04470"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31775"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42"/>
          <p:cNvSpPr txBox="1"/>
          <p:nvPr/>
        </p:nvSpPr>
        <p:spPr>
          <a:xfrm>
            <a:off x="4800600" y="2879799"/>
            <a:ext cx="303770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Check using the inverse: 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16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34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7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248400" y="3649129"/>
            <a:ext cx="1562087" cy="1562100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20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79" y="0"/>
                  </a:moveTo>
                  <a:lnTo>
                    <a:pt x="2438" y="0"/>
                  </a:ln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0" y="148738"/>
                  </a:lnTo>
                  <a:lnTo>
                    <a:pt x="17191" y="195062"/>
                  </a:lnTo>
                  <a:lnTo>
                    <a:pt x="30163" y="240024"/>
                  </a:lnTo>
                  <a:lnTo>
                    <a:pt x="46505" y="283478"/>
                  </a:lnTo>
                  <a:lnTo>
                    <a:pt x="66068" y="325275"/>
                  </a:lnTo>
                  <a:lnTo>
                    <a:pt x="88701" y="365267"/>
                  </a:lnTo>
                  <a:lnTo>
                    <a:pt x="114255" y="403306"/>
                  </a:lnTo>
                  <a:lnTo>
                    <a:pt x="142579" y="439244"/>
                  </a:lnTo>
                  <a:lnTo>
                    <a:pt x="173524" y="472933"/>
                  </a:lnTo>
                  <a:lnTo>
                    <a:pt x="206940" y="504224"/>
                  </a:lnTo>
                  <a:lnTo>
                    <a:pt x="242676" y="532970"/>
                  </a:lnTo>
                  <a:lnTo>
                    <a:pt x="280583" y="559023"/>
                  </a:lnTo>
                  <a:lnTo>
                    <a:pt x="320511" y="582234"/>
                  </a:lnTo>
                  <a:lnTo>
                    <a:pt x="362309" y="602455"/>
                  </a:lnTo>
                  <a:lnTo>
                    <a:pt x="405828" y="619538"/>
                  </a:lnTo>
                  <a:lnTo>
                    <a:pt x="450918" y="633336"/>
                  </a:lnTo>
                  <a:lnTo>
                    <a:pt x="497429" y="643699"/>
                  </a:lnTo>
                  <a:lnTo>
                    <a:pt x="543979" y="650306"/>
                  </a:lnTo>
                  <a:lnTo>
                    <a:pt x="54397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20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38" y="0"/>
                  </a:move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0" y="148738"/>
                  </a:lnTo>
                  <a:lnTo>
                    <a:pt x="17191" y="195062"/>
                  </a:lnTo>
                  <a:lnTo>
                    <a:pt x="30163" y="240024"/>
                  </a:lnTo>
                  <a:lnTo>
                    <a:pt x="46505" y="283478"/>
                  </a:lnTo>
                  <a:lnTo>
                    <a:pt x="66068" y="325275"/>
                  </a:lnTo>
                  <a:lnTo>
                    <a:pt x="88701" y="365267"/>
                  </a:lnTo>
                  <a:lnTo>
                    <a:pt x="114255" y="403306"/>
                  </a:lnTo>
                  <a:lnTo>
                    <a:pt x="142579" y="439244"/>
                  </a:lnTo>
                  <a:lnTo>
                    <a:pt x="173524" y="472933"/>
                  </a:lnTo>
                  <a:lnTo>
                    <a:pt x="206940" y="504224"/>
                  </a:lnTo>
                  <a:lnTo>
                    <a:pt x="242676" y="532970"/>
                  </a:lnTo>
                  <a:lnTo>
                    <a:pt x="280583" y="559023"/>
                  </a:lnTo>
                  <a:lnTo>
                    <a:pt x="320511" y="582234"/>
                  </a:lnTo>
                  <a:lnTo>
                    <a:pt x="362309" y="602455"/>
                  </a:lnTo>
                  <a:lnTo>
                    <a:pt x="405828" y="619538"/>
                  </a:lnTo>
                  <a:lnTo>
                    <a:pt x="450918" y="633336"/>
                  </a:lnTo>
                  <a:lnTo>
                    <a:pt x="497429" y="643699"/>
                  </a:lnTo>
                  <a:lnTo>
                    <a:pt x="543979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193080" y="6409058"/>
            <a:ext cx="1805939" cy="252729"/>
            <a:chOff x="5193080" y="6409058"/>
            <a:chExt cx="1805939" cy="252729"/>
          </a:xfrm>
        </p:grpSpPr>
        <p:sp>
          <p:nvSpPr>
            <p:cNvPr id="21" name="object 21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25" name="object 25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7"/>
                  </a:lnTo>
                  <a:lnTo>
                    <a:pt x="470793" y="431966"/>
                  </a:lnTo>
                  <a:lnTo>
                    <a:pt x="475145" y="410413"/>
                  </a:lnTo>
                  <a:lnTo>
                    <a:pt x="475145" y="55371"/>
                  </a:lnTo>
                  <a:lnTo>
                    <a:pt x="470793" y="33818"/>
                  </a:lnTo>
                  <a:lnTo>
                    <a:pt x="458925" y="16217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7"/>
                  </a:lnTo>
                  <a:lnTo>
                    <a:pt x="470793" y="33818"/>
                  </a:lnTo>
                  <a:lnTo>
                    <a:pt x="475145" y="55371"/>
                  </a:lnTo>
                  <a:lnTo>
                    <a:pt x="475145" y="410413"/>
                  </a:lnTo>
                  <a:lnTo>
                    <a:pt x="470793" y="431966"/>
                  </a:lnTo>
                  <a:lnTo>
                    <a:pt x="458925" y="449567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9" name="object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018617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62560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18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487680" marR="7485380" indent="-36000">
                        <a:lnSpc>
                          <a:spcPct val="35000"/>
                        </a:lnSpc>
                        <a:spcBef>
                          <a:spcPts val="0"/>
                        </a:spcBef>
                      </a:pPr>
                      <a:r>
                        <a:rPr sz="3000" u="heavy" spc="-52" baseline="31944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u="heavy" baseline="31944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1</a:t>
                      </a:r>
                      <a:r>
                        <a:rPr sz="3000" u="heavy" spc="-165" baseline="31944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spc="97" baseline="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÷</a:t>
                      </a:r>
                      <a:r>
                        <a:rPr sz="2000" spc="4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r>
                        <a:rPr sz="2000" spc="4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 4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1" name="Прямокутник 30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32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35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33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49"/>
                  </a:lnTo>
                  <a:lnTo>
                    <a:pt x="29844" y="6195855"/>
                  </a:lnTo>
                  <a:lnTo>
                    <a:pt x="62150" y="6217686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6"/>
                  </a:lnTo>
                  <a:lnTo>
                    <a:pt x="11656309" y="6195855"/>
                  </a:lnTo>
                  <a:lnTo>
                    <a:pt x="11678140" y="6163549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6"/>
                  </a:lnTo>
                  <a:lnTo>
                    <a:pt x="29844" y="6195855"/>
                  </a:lnTo>
                  <a:lnTo>
                    <a:pt x="8016" y="6163549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49"/>
                  </a:lnTo>
                  <a:lnTo>
                    <a:pt x="11656309" y="6195855"/>
                  </a:lnTo>
                  <a:lnTo>
                    <a:pt x="11624003" y="6217686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5"/>
                  </a:lnTo>
                  <a:lnTo>
                    <a:pt x="7741" y="148742"/>
                  </a:lnTo>
                  <a:lnTo>
                    <a:pt x="17192" y="195066"/>
                  </a:lnTo>
                  <a:lnTo>
                    <a:pt x="30165" y="240029"/>
                  </a:lnTo>
                  <a:lnTo>
                    <a:pt x="46507" y="283483"/>
                  </a:lnTo>
                  <a:lnTo>
                    <a:pt x="66071" y="325280"/>
                  </a:lnTo>
                  <a:lnTo>
                    <a:pt x="88705" y="365273"/>
                  </a:lnTo>
                  <a:lnTo>
                    <a:pt x="114260" y="403311"/>
                  </a:lnTo>
                  <a:lnTo>
                    <a:pt x="142585" y="439249"/>
                  </a:lnTo>
                  <a:lnTo>
                    <a:pt x="173531" y="472937"/>
                  </a:lnTo>
                  <a:lnTo>
                    <a:pt x="206948" y="504228"/>
                  </a:lnTo>
                  <a:lnTo>
                    <a:pt x="242685" y="532974"/>
                  </a:lnTo>
                  <a:lnTo>
                    <a:pt x="280593" y="559025"/>
                  </a:lnTo>
                  <a:lnTo>
                    <a:pt x="320521" y="582236"/>
                  </a:lnTo>
                  <a:lnTo>
                    <a:pt x="362320" y="602456"/>
                  </a:lnTo>
                  <a:lnTo>
                    <a:pt x="405840" y="619539"/>
                  </a:lnTo>
                  <a:lnTo>
                    <a:pt x="450931" y="633336"/>
                  </a:lnTo>
                  <a:lnTo>
                    <a:pt x="497442" y="643700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5"/>
                  </a:lnTo>
                  <a:lnTo>
                    <a:pt x="7741" y="148742"/>
                  </a:lnTo>
                  <a:lnTo>
                    <a:pt x="17192" y="195066"/>
                  </a:lnTo>
                  <a:lnTo>
                    <a:pt x="30165" y="240029"/>
                  </a:lnTo>
                  <a:lnTo>
                    <a:pt x="46507" y="283483"/>
                  </a:lnTo>
                  <a:lnTo>
                    <a:pt x="66071" y="325280"/>
                  </a:lnTo>
                  <a:lnTo>
                    <a:pt x="88705" y="365273"/>
                  </a:lnTo>
                  <a:lnTo>
                    <a:pt x="114260" y="403311"/>
                  </a:lnTo>
                  <a:lnTo>
                    <a:pt x="142585" y="439249"/>
                  </a:lnTo>
                  <a:lnTo>
                    <a:pt x="173531" y="472937"/>
                  </a:lnTo>
                  <a:lnTo>
                    <a:pt x="206948" y="504228"/>
                  </a:lnTo>
                  <a:lnTo>
                    <a:pt x="242685" y="532974"/>
                  </a:lnTo>
                  <a:lnTo>
                    <a:pt x="280593" y="559025"/>
                  </a:lnTo>
                  <a:lnTo>
                    <a:pt x="320521" y="582236"/>
                  </a:lnTo>
                  <a:lnTo>
                    <a:pt x="362320" y="602456"/>
                  </a:lnTo>
                  <a:lnTo>
                    <a:pt x="405840" y="619539"/>
                  </a:lnTo>
                  <a:lnTo>
                    <a:pt x="450931" y="633336"/>
                  </a:lnTo>
                  <a:lnTo>
                    <a:pt x="497442" y="643700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852741" y="1078738"/>
            <a:ext cx="10528935" cy="5583555"/>
            <a:chOff x="852741" y="1078738"/>
            <a:chExt cx="10528935" cy="5583555"/>
          </a:xfrm>
        </p:grpSpPr>
        <p:sp>
          <p:nvSpPr>
            <p:cNvPr id="21" name="object 21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859091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18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18" y="4687824"/>
                  </a:lnTo>
                  <a:lnTo>
                    <a:pt x="590918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59091" y="1085088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18" y="0"/>
                  </a:lnTo>
                  <a:lnTo>
                    <a:pt x="590918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92"/>
                  </a:lnTo>
                  <a:lnTo>
                    <a:pt x="590918" y="1313992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10" y="0"/>
                  </a:lnTo>
                  <a:lnTo>
                    <a:pt x="1090510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450009" y="2407412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37" y="420687"/>
                  </a:moveTo>
                  <a:lnTo>
                    <a:pt x="1682749" y="420687"/>
                  </a:lnTo>
                  <a:lnTo>
                    <a:pt x="1682749" y="0"/>
                  </a:lnTo>
                  <a:lnTo>
                    <a:pt x="2103437" y="0"/>
                  </a:lnTo>
                  <a:lnTo>
                    <a:pt x="2103437" y="420687"/>
                  </a:lnTo>
                  <a:close/>
                </a:path>
                <a:path w="8834755" h="3365500">
                  <a:moveTo>
                    <a:pt x="2524124" y="420687"/>
                  </a:moveTo>
                  <a:lnTo>
                    <a:pt x="2103437" y="420687"/>
                  </a:lnTo>
                  <a:lnTo>
                    <a:pt x="2103437" y="0"/>
                  </a:lnTo>
                  <a:lnTo>
                    <a:pt x="2524124" y="0"/>
                  </a:lnTo>
                  <a:lnTo>
                    <a:pt x="2524124" y="420687"/>
                  </a:lnTo>
                  <a:close/>
                </a:path>
                <a:path w="8834755" h="3365500">
                  <a:moveTo>
                    <a:pt x="2944812" y="420687"/>
                  </a:moveTo>
                  <a:lnTo>
                    <a:pt x="2524124" y="420687"/>
                  </a:lnTo>
                  <a:lnTo>
                    <a:pt x="2524124" y="0"/>
                  </a:lnTo>
                  <a:lnTo>
                    <a:pt x="2944812" y="0"/>
                  </a:lnTo>
                  <a:lnTo>
                    <a:pt x="2944812" y="420687"/>
                  </a:lnTo>
                  <a:close/>
                </a:path>
                <a:path w="8834755" h="3365500">
                  <a:moveTo>
                    <a:pt x="3365500" y="420687"/>
                  </a:moveTo>
                  <a:lnTo>
                    <a:pt x="2944812" y="420687"/>
                  </a:lnTo>
                  <a:lnTo>
                    <a:pt x="2944812" y="0"/>
                  </a:lnTo>
                  <a:lnTo>
                    <a:pt x="3365500" y="0"/>
                  </a:lnTo>
                  <a:lnTo>
                    <a:pt x="3365500" y="420687"/>
                  </a:lnTo>
                  <a:close/>
                </a:path>
                <a:path w="8834755" h="3365500">
                  <a:moveTo>
                    <a:pt x="3786187" y="420687"/>
                  </a:moveTo>
                  <a:lnTo>
                    <a:pt x="3365500" y="420687"/>
                  </a:lnTo>
                  <a:lnTo>
                    <a:pt x="3365500" y="0"/>
                  </a:lnTo>
                  <a:lnTo>
                    <a:pt x="3786187" y="0"/>
                  </a:lnTo>
                  <a:lnTo>
                    <a:pt x="3786187" y="420687"/>
                  </a:lnTo>
                  <a:close/>
                </a:path>
                <a:path w="8834755" h="3365500">
                  <a:moveTo>
                    <a:pt x="4206875" y="420687"/>
                  </a:moveTo>
                  <a:lnTo>
                    <a:pt x="3786187" y="420687"/>
                  </a:lnTo>
                  <a:lnTo>
                    <a:pt x="3786187" y="0"/>
                  </a:lnTo>
                  <a:lnTo>
                    <a:pt x="4206875" y="0"/>
                  </a:lnTo>
                  <a:lnTo>
                    <a:pt x="4206875" y="420687"/>
                  </a:lnTo>
                  <a:close/>
                </a:path>
                <a:path w="8834755" h="3365500">
                  <a:moveTo>
                    <a:pt x="4627562" y="420687"/>
                  </a:moveTo>
                  <a:lnTo>
                    <a:pt x="4206875" y="420687"/>
                  </a:lnTo>
                  <a:lnTo>
                    <a:pt x="4206875" y="0"/>
                  </a:lnTo>
                  <a:lnTo>
                    <a:pt x="4627562" y="0"/>
                  </a:lnTo>
                  <a:lnTo>
                    <a:pt x="4627562" y="420687"/>
                  </a:lnTo>
                  <a:close/>
                </a:path>
                <a:path w="8834755" h="3365500">
                  <a:moveTo>
                    <a:pt x="5048250" y="420687"/>
                  </a:moveTo>
                  <a:lnTo>
                    <a:pt x="4627562" y="420687"/>
                  </a:lnTo>
                  <a:lnTo>
                    <a:pt x="4627562" y="0"/>
                  </a:lnTo>
                  <a:lnTo>
                    <a:pt x="5048250" y="0"/>
                  </a:lnTo>
                  <a:lnTo>
                    <a:pt x="5048250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37" y="841375"/>
                  </a:moveTo>
                  <a:lnTo>
                    <a:pt x="1682749" y="841375"/>
                  </a:lnTo>
                  <a:lnTo>
                    <a:pt x="1682749" y="420687"/>
                  </a:lnTo>
                  <a:lnTo>
                    <a:pt x="2103437" y="420687"/>
                  </a:lnTo>
                  <a:lnTo>
                    <a:pt x="2103437" y="841375"/>
                  </a:lnTo>
                  <a:close/>
                </a:path>
                <a:path w="8834755" h="3365500">
                  <a:moveTo>
                    <a:pt x="2524124" y="841375"/>
                  </a:moveTo>
                  <a:lnTo>
                    <a:pt x="2103437" y="841375"/>
                  </a:lnTo>
                  <a:lnTo>
                    <a:pt x="2103437" y="420687"/>
                  </a:lnTo>
                  <a:lnTo>
                    <a:pt x="2524124" y="420687"/>
                  </a:lnTo>
                  <a:lnTo>
                    <a:pt x="2524124" y="841375"/>
                  </a:lnTo>
                  <a:close/>
                </a:path>
                <a:path w="8834755" h="3365500">
                  <a:moveTo>
                    <a:pt x="2944812" y="841375"/>
                  </a:moveTo>
                  <a:lnTo>
                    <a:pt x="2524124" y="841375"/>
                  </a:lnTo>
                  <a:lnTo>
                    <a:pt x="2524124" y="420687"/>
                  </a:lnTo>
                  <a:lnTo>
                    <a:pt x="2944812" y="420687"/>
                  </a:lnTo>
                  <a:lnTo>
                    <a:pt x="2944812" y="841375"/>
                  </a:lnTo>
                  <a:close/>
                </a:path>
                <a:path w="8834755" h="3365500">
                  <a:moveTo>
                    <a:pt x="3365500" y="841375"/>
                  </a:moveTo>
                  <a:lnTo>
                    <a:pt x="2944812" y="841375"/>
                  </a:lnTo>
                  <a:lnTo>
                    <a:pt x="2944812" y="420687"/>
                  </a:lnTo>
                  <a:lnTo>
                    <a:pt x="3365500" y="420687"/>
                  </a:lnTo>
                  <a:lnTo>
                    <a:pt x="3365500" y="841375"/>
                  </a:lnTo>
                  <a:close/>
                </a:path>
                <a:path w="8834755" h="3365500">
                  <a:moveTo>
                    <a:pt x="3786187" y="841375"/>
                  </a:moveTo>
                  <a:lnTo>
                    <a:pt x="3365500" y="841375"/>
                  </a:lnTo>
                  <a:lnTo>
                    <a:pt x="3365500" y="420687"/>
                  </a:lnTo>
                  <a:lnTo>
                    <a:pt x="3786187" y="420687"/>
                  </a:lnTo>
                  <a:lnTo>
                    <a:pt x="3786187" y="841375"/>
                  </a:lnTo>
                  <a:close/>
                </a:path>
                <a:path w="8834755" h="3365500">
                  <a:moveTo>
                    <a:pt x="4206875" y="841375"/>
                  </a:moveTo>
                  <a:lnTo>
                    <a:pt x="3786187" y="841375"/>
                  </a:lnTo>
                  <a:lnTo>
                    <a:pt x="3786187" y="420687"/>
                  </a:lnTo>
                  <a:lnTo>
                    <a:pt x="4206875" y="420687"/>
                  </a:lnTo>
                  <a:lnTo>
                    <a:pt x="4206875" y="841375"/>
                  </a:lnTo>
                  <a:close/>
                </a:path>
                <a:path w="8834755" h="3365500">
                  <a:moveTo>
                    <a:pt x="4627562" y="841375"/>
                  </a:moveTo>
                  <a:lnTo>
                    <a:pt x="4206875" y="841375"/>
                  </a:lnTo>
                  <a:lnTo>
                    <a:pt x="4206875" y="420687"/>
                  </a:lnTo>
                  <a:lnTo>
                    <a:pt x="4627562" y="420687"/>
                  </a:lnTo>
                  <a:lnTo>
                    <a:pt x="4627562" y="841375"/>
                  </a:lnTo>
                  <a:close/>
                </a:path>
                <a:path w="8834755" h="3365500">
                  <a:moveTo>
                    <a:pt x="5048250" y="841375"/>
                  </a:moveTo>
                  <a:lnTo>
                    <a:pt x="4627562" y="841375"/>
                  </a:lnTo>
                  <a:lnTo>
                    <a:pt x="4627562" y="420687"/>
                  </a:lnTo>
                  <a:lnTo>
                    <a:pt x="5048250" y="420687"/>
                  </a:lnTo>
                  <a:lnTo>
                    <a:pt x="5048250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37" y="1262062"/>
                  </a:moveTo>
                  <a:lnTo>
                    <a:pt x="1682749" y="1262062"/>
                  </a:lnTo>
                  <a:lnTo>
                    <a:pt x="1682749" y="841375"/>
                  </a:lnTo>
                  <a:lnTo>
                    <a:pt x="2103437" y="841375"/>
                  </a:lnTo>
                  <a:lnTo>
                    <a:pt x="2103437" y="1262062"/>
                  </a:lnTo>
                  <a:close/>
                </a:path>
                <a:path w="8834755" h="3365500">
                  <a:moveTo>
                    <a:pt x="2524124" y="1262062"/>
                  </a:moveTo>
                  <a:lnTo>
                    <a:pt x="2103437" y="1262062"/>
                  </a:lnTo>
                  <a:lnTo>
                    <a:pt x="2103437" y="841375"/>
                  </a:lnTo>
                  <a:lnTo>
                    <a:pt x="2524124" y="841375"/>
                  </a:lnTo>
                  <a:lnTo>
                    <a:pt x="2524124" y="1262062"/>
                  </a:lnTo>
                  <a:close/>
                </a:path>
                <a:path w="8834755" h="3365500">
                  <a:moveTo>
                    <a:pt x="2944812" y="1262062"/>
                  </a:moveTo>
                  <a:lnTo>
                    <a:pt x="2524124" y="1262062"/>
                  </a:lnTo>
                  <a:lnTo>
                    <a:pt x="2524124" y="841375"/>
                  </a:lnTo>
                  <a:lnTo>
                    <a:pt x="2944812" y="841375"/>
                  </a:lnTo>
                  <a:lnTo>
                    <a:pt x="2944812" y="1262062"/>
                  </a:lnTo>
                  <a:close/>
                </a:path>
                <a:path w="8834755" h="3365500">
                  <a:moveTo>
                    <a:pt x="3365500" y="1262062"/>
                  </a:moveTo>
                  <a:lnTo>
                    <a:pt x="2944812" y="1262062"/>
                  </a:lnTo>
                  <a:lnTo>
                    <a:pt x="2944812" y="841375"/>
                  </a:lnTo>
                  <a:lnTo>
                    <a:pt x="3365500" y="841375"/>
                  </a:lnTo>
                  <a:lnTo>
                    <a:pt x="3365500" y="1262062"/>
                  </a:lnTo>
                  <a:close/>
                </a:path>
                <a:path w="8834755" h="3365500">
                  <a:moveTo>
                    <a:pt x="3786187" y="1262062"/>
                  </a:moveTo>
                  <a:lnTo>
                    <a:pt x="3365500" y="1262062"/>
                  </a:lnTo>
                  <a:lnTo>
                    <a:pt x="3365500" y="841375"/>
                  </a:lnTo>
                  <a:lnTo>
                    <a:pt x="3786187" y="841375"/>
                  </a:lnTo>
                  <a:lnTo>
                    <a:pt x="3786187" y="1262062"/>
                  </a:lnTo>
                  <a:close/>
                </a:path>
                <a:path w="8834755" h="3365500">
                  <a:moveTo>
                    <a:pt x="4206875" y="1262062"/>
                  </a:moveTo>
                  <a:lnTo>
                    <a:pt x="3786187" y="1262062"/>
                  </a:lnTo>
                  <a:lnTo>
                    <a:pt x="3786187" y="841375"/>
                  </a:lnTo>
                  <a:lnTo>
                    <a:pt x="4206875" y="841375"/>
                  </a:lnTo>
                  <a:lnTo>
                    <a:pt x="4206875" y="1262062"/>
                  </a:lnTo>
                  <a:close/>
                </a:path>
                <a:path w="8834755" h="3365500">
                  <a:moveTo>
                    <a:pt x="4627562" y="1262062"/>
                  </a:moveTo>
                  <a:lnTo>
                    <a:pt x="4206875" y="1262062"/>
                  </a:lnTo>
                  <a:lnTo>
                    <a:pt x="4206875" y="841375"/>
                  </a:lnTo>
                  <a:lnTo>
                    <a:pt x="4627562" y="841375"/>
                  </a:lnTo>
                  <a:lnTo>
                    <a:pt x="4627562" y="1262062"/>
                  </a:lnTo>
                  <a:close/>
                </a:path>
                <a:path w="8834755" h="3365500">
                  <a:moveTo>
                    <a:pt x="5048250" y="1262062"/>
                  </a:moveTo>
                  <a:lnTo>
                    <a:pt x="4627562" y="1262062"/>
                  </a:lnTo>
                  <a:lnTo>
                    <a:pt x="4627562" y="841375"/>
                  </a:lnTo>
                  <a:lnTo>
                    <a:pt x="5048250" y="841375"/>
                  </a:lnTo>
                  <a:lnTo>
                    <a:pt x="5048250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50"/>
                  </a:moveTo>
                  <a:lnTo>
                    <a:pt x="0" y="1682750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50"/>
                  </a:lnTo>
                  <a:close/>
                </a:path>
                <a:path w="8834755" h="3365500">
                  <a:moveTo>
                    <a:pt x="841375" y="1682750"/>
                  </a:moveTo>
                  <a:lnTo>
                    <a:pt x="420687" y="1682750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50"/>
                  </a:lnTo>
                  <a:close/>
                </a:path>
                <a:path w="8834755" h="3365500">
                  <a:moveTo>
                    <a:pt x="1262062" y="1682750"/>
                  </a:moveTo>
                  <a:lnTo>
                    <a:pt x="841375" y="1682750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50"/>
                  </a:lnTo>
                  <a:close/>
                </a:path>
                <a:path w="8834755" h="3365500">
                  <a:moveTo>
                    <a:pt x="1682750" y="1682750"/>
                  </a:moveTo>
                  <a:lnTo>
                    <a:pt x="1262062" y="1682750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50"/>
                  </a:lnTo>
                  <a:close/>
                </a:path>
                <a:path w="8834755" h="3365500">
                  <a:moveTo>
                    <a:pt x="2103437" y="1682750"/>
                  </a:moveTo>
                  <a:lnTo>
                    <a:pt x="1682749" y="1682750"/>
                  </a:lnTo>
                  <a:lnTo>
                    <a:pt x="1682749" y="1262062"/>
                  </a:lnTo>
                  <a:lnTo>
                    <a:pt x="2103437" y="1262062"/>
                  </a:lnTo>
                  <a:lnTo>
                    <a:pt x="2103437" y="1682750"/>
                  </a:lnTo>
                  <a:close/>
                </a:path>
                <a:path w="8834755" h="3365500">
                  <a:moveTo>
                    <a:pt x="2524124" y="1682750"/>
                  </a:moveTo>
                  <a:lnTo>
                    <a:pt x="2103437" y="1682750"/>
                  </a:lnTo>
                  <a:lnTo>
                    <a:pt x="2103437" y="1262062"/>
                  </a:lnTo>
                  <a:lnTo>
                    <a:pt x="2524124" y="1262062"/>
                  </a:lnTo>
                  <a:lnTo>
                    <a:pt x="2524124" y="1682750"/>
                  </a:lnTo>
                  <a:close/>
                </a:path>
                <a:path w="8834755" h="3365500">
                  <a:moveTo>
                    <a:pt x="2944812" y="1682750"/>
                  </a:moveTo>
                  <a:lnTo>
                    <a:pt x="2524124" y="1682750"/>
                  </a:lnTo>
                  <a:lnTo>
                    <a:pt x="2524124" y="1262062"/>
                  </a:lnTo>
                  <a:lnTo>
                    <a:pt x="2944812" y="1262062"/>
                  </a:lnTo>
                  <a:lnTo>
                    <a:pt x="2944812" y="1682750"/>
                  </a:lnTo>
                  <a:close/>
                </a:path>
                <a:path w="8834755" h="3365500">
                  <a:moveTo>
                    <a:pt x="3365500" y="1682750"/>
                  </a:moveTo>
                  <a:lnTo>
                    <a:pt x="2944812" y="1682750"/>
                  </a:lnTo>
                  <a:lnTo>
                    <a:pt x="2944812" y="1262062"/>
                  </a:lnTo>
                  <a:lnTo>
                    <a:pt x="3365500" y="1262062"/>
                  </a:lnTo>
                  <a:lnTo>
                    <a:pt x="3365500" y="1682750"/>
                  </a:lnTo>
                  <a:close/>
                </a:path>
                <a:path w="8834755" h="3365500">
                  <a:moveTo>
                    <a:pt x="3786187" y="1682750"/>
                  </a:moveTo>
                  <a:lnTo>
                    <a:pt x="3365500" y="1682750"/>
                  </a:lnTo>
                  <a:lnTo>
                    <a:pt x="3365500" y="1262062"/>
                  </a:lnTo>
                  <a:lnTo>
                    <a:pt x="3786187" y="1262062"/>
                  </a:lnTo>
                  <a:lnTo>
                    <a:pt x="3786187" y="1682750"/>
                  </a:lnTo>
                  <a:close/>
                </a:path>
                <a:path w="8834755" h="3365500">
                  <a:moveTo>
                    <a:pt x="4206875" y="1682750"/>
                  </a:moveTo>
                  <a:lnTo>
                    <a:pt x="3786187" y="1682750"/>
                  </a:lnTo>
                  <a:lnTo>
                    <a:pt x="3786187" y="1262062"/>
                  </a:lnTo>
                  <a:lnTo>
                    <a:pt x="4206875" y="1262062"/>
                  </a:lnTo>
                  <a:lnTo>
                    <a:pt x="4206875" y="1682750"/>
                  </a:lnTo>
                  <a:close/>
                </a:path>
                <a:path w="8834755" h="3365500">
                  <a:moveTo>
                    <a:pt x="4627562" y="1682750"/>
                  </a:moveTo>
                  <a:lnTo>
                    <a:pt x="4206875" y="1682750"/>
                  </a:lnTo>
                  <a:lnTo>
                    <a:pt x="4206875" y="1262062"/>
                  </a:lnTo>
                  <a:lnTo>
                    <a:pt x="4627562" y="1262062"/>
                  </a:lnTo>
                  <a:lnTo>
                    <a:pt x="4627562" y="1682750"/>
                  </a:lnTo>
                  <a:close/>
                </a:path>
                <a:path w="8834755" h="3365500">
                  <a:moveTo>
                    <a:pt x="5048250" y="1682750"/>
                  </a:moveTo>
                  <a:lnTo>
                    <a:pt x="4627562" y="1682750"/>
                  </a:lnTo>
                  <a:lnTo>
                    <a:pt x="4627562" y="1262062"/>
                  </a:lnTo>
                  <a:lnTo>
                    <a:pt x="5048250" y="1262062"/>
                  </a:lnTo>
                  <a:lnTo>
                    <a:pt x="5048250" y="1682750"/>
                  </a:lnTo>
                  <a:close/>
                </a:path>
                <a:path w="8834755" h="3365500">
                  <a:moveTo>
                    <a:pt x="5468937" y="1682750"/>
                  </a:moveTo>
                  <a:lnTo>
                    <a:pt x="5048250" y="1682750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50"/>
                  </a:lnTo>
                  <a:close/>
                </a:path>
                <a:path w="8834755" h="3365500">
                  <a:moveTo>
                    <a:pt x="5889625" y="1682750"/>
                  </a:moveTo>
                  <a:lnTo>
                    <a:pt x="5468937" y="1682750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50"/>
                  </a:lnTo>
                  <a:close/>
                </a:path>
                <a:path w="8834755" h="3365500">
                  <a:moveTo>
                    <a:pt x="6310312" y="1682750"/>
                  </a:moveTo>
                  <a:lnTo>
                    <a:pt x="5889625" y="1682750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50"/>
                  </a:lnTo>
                  <a:close/>
                </a:path>
                <a:path w="8834755" h="3365500">
                  <a:moveTo>
                    <a:pt x="6731000" y="1682750"/>
                  </a:moveTo>
                  <a:lnTo>
                    <a:pt x="6310312" y="1682750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50"/>
                  </a:lnTo>
                  <a:close/>
                </a:path>
                <a:path w="8834755" h="3365500">
                  <a:moveTo>
                    <a:pt x="7151687" y="1682750"/>
                  </a:moveTo>
                  <a:lnTo>
                    <a:pt x="6731000" y="1682750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50"/>
                  </a:lnTo>
                  <a:close/>
                </a:path>
                <a:path w="8834755" h="3365500">
                  <a:moveTo>
                    <a:pt x="7572375" y="1682750"/>
                  </a:moveTo>
                  <a:lnTo>
                    <a:pt x="7151687" y="1682750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50"/>
                  </a:lnTo>
                  <a:close/>
                </a:path>
                <a:path w="8834755" h="3365500">
                  <a:moveTo>
                    <a:pt x="7993062" y="1682750"/>
                  </a:moveTo>
                  <a:lnTo>
                    <a:pt x="7572375" y="1682750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50"/>
                  </a:lnTo>
                  <a:close/>
                </a:path>
                <a:path w="8834755" h="3365500">
                  <a:moveTo>
                    <a:pt x="8413750" y="1682750"/>
                  </a:moveTo>
                  <a:lnTo>
                    <a:pt x="7993062" y="1682750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50"/>
                  </a:lnTo>
                  <a:close/>
                </a:path>
                <a:path w="8834755" h="3365500">
                  <a:moveTo>
                    <a:pt x="8834437" y="1682750"/>
                  </a:moveTo>
                  <a:lnTo>
                    <a:pt x="8413750" y="1682750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50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50"/>
                  </a:lnTo>
                  <a:lnTo>
                    <a:pt x="420687" y="1682750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50"/>
                  </a:lnTo>
                  <a:lnTo>
                    <a:pt x="841375" y="1682750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50"/>
                  </a:lnTo>
                  <a:lnTo>
                    <a:pt x="1262062" y="1682750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50"/>
                  </a:lnTo>
                  <a:lnTo>
                    <a:pt x="1682750" y="1682750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37" y="2103437"/>
                  </a:moveTo>
                  <a:lnTo>
                    <a:pt x="1682749" y="2103437"/>
                  </a:lnTo>
                  <a:lnTo>
                    <a:pt x="1682749" y="1682750"/>
                  </a:lnTo>
                  <a:lnTo>
                    <a:pt x="2103437" y="1682750"/>
                  </a:lnTo>
                  <a:lnTo>
                    <a:pt x="2103437" y="2103437"/>
                  </a:lnTo>
                  <a:close/>
                </a:path>
                <a:path w="8834755" h="3365500">
                  <a:moveTo>
                    <a:pt x="2524124" y="2103437"/>
                  </a:moveTo>
                  <a:lnTo>
                    <a:pt x="2103437" y="2103437"/>
                  </a:lnTo>
                  <a:lnTo>
                    <a:pt x="2103437" y="1682750"/>
                  </a:lnTo>
                  <a:lnTo>
                    <a:pt x="2524124" y="1682750"/>
                  </a:lnTo>
                  <a:lnTo>
                    <a:pt x="2524124" y="2103437"/>
                  </a:lnTo>
                  <a:close/>
                </a:path>
                <a:path w="8834755" h="3365500">
                  <a:moveTo>
                    <a:pt x="2944812" y="2103437"/>
                  </a:moveTo>
                  <a:lnTo>
                    <a:pt x="2524124" y="2103437"/>
                  </a:lnTo>
                  <a:lnTo>
                    <a:pt x="2524124" y="1682750"/>
                  </a:lnTo>
                  <a:lnTo>
                    <a:pt x="2944812" y="1682750"/>
                  </a:lnTo>
                  <a:lnTo>
                    <a:pt x="2944812" y="2103437"/>
                  </a:lnTo>
                  <a:close/>
                </a:path>
                <a:path w="8834755" h="3365500">
                  <a:moveTo>
                    <a:pt x="3365500" y="2103437"/>
                  </a:moveTo>
                  <a:lnTo>
                    <a:pt x="2944812" y="2103437"/>
                  </a:lnTo>
                  <a:lnTo>
                    <a:pt x="2944812" y="1682750"/>
                  </a:lnTo>
                  <a:lnTo>
                    <a:pt x="3365500" y="1682750"/>
                  </a:lnTo>
                  <a:lnTo>
                    <a:pt x="3365500" y="2103437"/>
                  </a:lnTo>
                  <a:close/>
                </a:path>
                <a:path w="8834755" h="3365500">
                  <a:moveTo>
                    <a:pt x="3786187" y="2103437"/>
                  </a:moveTo>
                  <a:lnTo>
                    <a:pt x="3365500" y="2103437"/>
                  </a:lnTo>
                  <a:lnTo>
                    <a:pt x="3365500" y="1682750"/>
                  </a:lnTo>
                  <a:lnTo>
                    <a:pt x="3786187" y="1682750"/>
                  </a:lnTo>
                  <a:lnTo>
                    <a:pt x="3786187" y="2103437"/>
                  </a:lnTo>
                  <a:close/>
                </a:path>
                <a:path w="8834755" h="3365500">
                  <a:moveTo>
                    <a:pt x="4206875" y="2103437"/>
                  </a:moveTo>
                  <a:lnTo>
                    <a:pt x="3786187" y="2103437"/>
                  </a:lnTo>
                  <a:lnTo>
                    <a:pt x="3786187" y="1682750"/>
                  </a:lnTo>
                  <a:lnTo>
                    <a:pt x="4206875" y="1682750"/>
                  </a:lnTo>
                  <a:lnTo>
                    <a:pt x="4206875" y="2103437"/>
                  </a:lnTo>
                  <a:close/>
                </a:path>
                <a:path w="8834755" h="3365500">
                  <a:moveTo>
                    <a:pt x="4627562" y="2103437"/>
                  </a:moveTo>
                  <a:lnTo>
                    <a:pt x="4206875" y="2103437"/>
                  </a:lnTo>
                  <a:lnTo>
                    <a:pt x="4206875" y="1682750"/>
                  </a:lnTo>
                  <a:lnTo>
                    <a:pt x="4627562" y="1682750"/>
                  </a:lnTo>
                  <a:lnTo>
                    <a:pt x="4627562" y="2103437"/>
                  </a:lnTo>
                  <a:close/>
                </a:path>
                <a:path w="8834755" h="3365500">
                  <a:moveTo>
                    <a:pt x="5048250" y="2103437"/>
                  </a:moveTo>
                  <a:lnTo>
                    <a:pt x="4627562" y="2103437"/>
                  </a:lnTo>
                  <a:lnTo>
                    <a:pt x="4627562" y="1682750"/>
                  </a:lnTo>
                  <a:lnTo>
                    <a:pt x="5048250" y="1682750"/>
                  </a:lnTo>
                  <a:lnTo>
                    <a:pt x="5048250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50"/>
                  </a:lnTo>
                  <a:lnTo>
                    <a:pt x="5468937" y="1682750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50"/>
                  </a:lnTo>
                  <a:lnTo>
                    <a:pt x="5889625" y="1682750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50"/>
                  </a:lnTo>
                  <a:lnTo>
                    <a:pt x="6310312" y="1682750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50"/>
                  </a:lnTo>
                  <a:lnTo>
                    <a:pt x="6731000" y="1682750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50"/>
                  </a:lnTo>
                  <a:lnTo>
                    <a:pt x="7151687" y="1682750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50"/>
                  </a:lnTo>
                  <a:lnTo>
                    <a:pt x="7572375" y="1682750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50"/>
                  </a:lnTo>
                  <a:lnTo>
                    <a:pt x="7993062" y="1682750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50"/>
                  </a:lnTo>
                  <a:lnTo>
                    <a:pt x="8413750" y="1682750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50"/>
                  </a:lnTo>
                  <a:lnTo>
                    <a:pt x="8834437" y="1682750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5"/>
                  </a:moveTo>
                  <a:lnTo>
                    <a:pt x="0" y="2524125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5"/>
                  </a:lnTo>
                  <a:close/>
                </a:path>
                <a:path w="8834755" h="3365500">
                  <a:moveTo>
                    <a:pt x="841375" y="2524125"/>
                  </a:moveTo>
                  <a:lnTo>
                    <a:pt x="420687" y="2524125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5"/>
                  </a:lnTo>
                  <a:close/>
                </a:path>
                <a:path w="8834755" h="3365500">
                  <a:moveTo>
                    <a:pt x="1262062" y="2524125"/>
                  </a:moveTo>
                  <a:lnTo>
                    <a:pt x="841375" y="2524125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5"/>
                  </a:lnTo>
                  <a:close/>
                </a:path>
                <a:path w="8834755" h="3365500">
                  <a:moveTo>
                    <a:pt x="1682750" y="2524125"/>
                  </a:moveTo>
                  <a:lnTo>
                    <a:pt x="1262062" y="2524125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5"/>
                  </a:lnTo>
                  <a:close/>
                </a:path>
                <a:path w="8834755" h="3365500">
                  <a:moveTo>
                    <a:pt x="2103437" y="2524125"/>
                  </a:moveTo>
                  <a:lnTo>
                    <a:pt x="1682749" y="2524125"/>
                  </a:lnTo>
                  <a:lnTo>
                    <a:pt x="1682749" y="2103437"/>
                  </a:lnTo>
                  <a:lnTo>
                    <a:pt x="2103437" y="2103437"/>
                  </a:lnTo>
                  <a:lnTo>
                    <a:pt x="2103437" y="2524125"/>
                  </a:lnTo>
                  <a:close/>
                </a:path>
                <a:path w="8834755" h="3365500">
                  <a:moveTo>
                    <a:pt x="2524124" y="2524125"/>
                  </a:moveTo>
                  <a:lnTo>
                    <a:pt x="2103437" y="2524125"/>
                  </a:lnTo>
                  <a:lnTo>
                    <a:pt x="2103437" y="2103437"/>
                  </a:lnTo>
                  <a:lnTo>
                    <a:pt x="2524124" y="2103437"/>
                  </a:lnTo>
                  <a:lnTo>
                    <a:pt x="2524124" y="2524125"/>
                  </a:lnTo>
                  <a:close/>
                </a:path>
                <a:path w="8834755" h="3365500">
                  <a:moveTo>
                    <a:pt x="2944812" y="2524125"/>
                  </a:moveTo>
                  <a:lnTo>
                    <a:pt x="2524124" y="2524125"/>
                  </a:lnTo>
                  <a:lnTo>
                    <a:pt x="2524124" y="2103437"/>
                  </a:lnTo>
                  <a:lnTo>
                    <a:pt x="2944812" y="2103437"/>
                  </a:lnTo>
                  <a:lnTo>
                    <a:pt x="2944812" y="2524125"/>
                  </a:lnTo>
                  <a:close/>
                </a:path>
                <a:path w="8834755" h="3365500">
                  <a:moveTo>
                    <a:pt x="3365500" y="2524125"/>
                  </a:moveTo>
                  <a:lnTo>
                    <a:pt x="2944812" y="2524125"/>
                  </a:lnTo>
                  <a:lnTo>
                    <a:pt x="2944812" y="2103437"/>
                  </a:lnTo>
                  <a:lnTo>
                    <a:pt x="3365500" y="2103437"/>
                  </a:lnTo>
                  <a:lnTo>
                    <a:pt x="3365500" y="2524125"/>
                  </a:lnTo>
                  <a:close/>
                </a:path>
                <a:path w="8834755" h="3365500">
                  <a:moveTo>
                    <a:pt x="3786187" y="2524125"/>
                  </a:moveTo>
                  <a:lnTo>
                    <a:pt x="3365500" y="2524125"/>
                  </a:lnTo>
                  <a:lnTo>
                    <a:pt x="3365500" y="2103437"/>
                  </a:lnTo>
                  <a:lnTo>
                    <a:pt x="3786187" y="2103437"/>
                  </a:lnTo>
                  <a:lnTo>
                    <a:pt x="3786187" y="2524125"/>
                  </a:lnTo>
                  <a:close/>
                </a:path>
                <a:path w="8834755" h="3365500">
                  <a:moveTo>
                    <a:pt x="4206875" y="2524125"/>
                  </a:moveTo>
                  <a:lnTo>
                    <a:pt x="3786187" y="2524125"/>
                  </a:lnTo>
                  <a:lnTo>
                    <a:pt x="3786187" y="2103437"/>
                  </a:lnTo>
                  <a:lnTo>
                    <a:pt x="4206875" y="2103437"/>
                  </a:lnTo>
                  <a:lnTo>
                    <a:pt x="4206875" y="2524125"/>
                  </a:lnTo>
                  <a:close/>
                </a:path>
                <a:path w="8834755" h="3365500">
                  <a:moveTo>
                    <a:pt x="4627562" y="2524125"/>
                  </a:moveTo>
                  <a:lnTo>
                    <a:pt x="4206875" y="2524125"/>
                  </a:lnTo>
                  <a:lnTo>
                    <a:pt x="4206875" y="2103437"/>
                  </a:lnTo>
                  <a:lnTo>
                    <a:pt x="4627562" y="2103437"/>
                  </a:lnTo>
                  <a:lnTo>
                    <a:pt x="4627562" y="2524125"/>
                  </a:lnTo>
                  <a:close/>
                </a:path>
                <a:path w="8834755" h="3365500">
                  <a:moveTo>
                    <a:pt x="5048250" y="2524125"/>
                  </a:moveTo>
                  <a:lnTo>
                    <a:pt x="4627562" y="2524125"/>
                  </a:lnTo>
                  <a:lnTo>
                    <a:pt x="4627562" y="2103437"/>
                  </a:lnTo>
                  <a:lnTo>
                    <a:pt x="5048250" y="2103437"/>
                  </a:lnTo>
                  <a:lnTo>
                    <a:pt x="5048250" y="2524125"/>
                  </a:lnTo>
                  <a:close/>
                </a:path>
                <a:path w="8834755" h="3365500">
                  <a:moveTo>
                    <a:pt x="5468937" y="2524125"/>
                  </a:moveTo>
                  <a:lnTo>
                    <a:pt x="5048250" y="2524125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5"/>
                  </a:lnTo>
                  <a:close/>
                </a:path>
                <a:path w="8834755" h="3365500">
                  <a:moveTo>
                    <a:pt x="5889625" y="2524125"/>
                  </a:moveTo>
                  <a:lnTo>
                    <a:pt x="5468937" y="2524125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5"/>
                  </a:lnTo>
                  <a:close/>
                </a:path>
                <a:path w="8834755" h="3365500">
                  <a:moveTo>
                    <a:pt x="6310312" y="2524125"/>
                  </a:moveTo>
                  <a:lnTo>
                    <a:pt x="5889625" y="2524125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5"/>
                  </a:lnTo>
                  <a:close/>
                </a:path>
                <a:path w="8834755" h="3365500">
                  <a:moveTo>
                    <a:pt x="6731000" y="2524125"/>
                  </a:moveTo>
                  <a:lnTo>
                    <a:pt x="6310312" y="2524125"/>
                  </a:lnTo>
                  <a:lnTo>
                    <a:pt x="6310312" y="2103437"/>
                  </a:lnTo>
                  <a:lnTo>
                    <a:pt x="6731000" y="2103437"/>
                  </a:lnTo>
                  <a:lnTo>
                    <a:pt x="6731000" y="2524125"/>
                  </a:lnTo>
                  <a:close/>
                </a:path>
                <a:path w="8834755" h="3365500">
                  <a:moveTo>
                    <a:pt x="8834437" y="2524125"/>
                  </a:moveTo>
                  <a:lnTo>
                    <a:pt x="8413750" y="2524125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5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37" y="2944812"/>
                  </a:moveTo>
                  <a:lnTo>
                    <a:pt x="1682749" y="2944812"/>
                  </a:lnTo>
                  <a:lnTo>
                    <a:pt x="1682749" y="2524125"/>
                  </a:lnTo>
                  <a:lnTo>
                    <a:pt x="2103437" y="2524125"/>
                  </a:lnTo>
                  <a:lnTo>
                    <a:pt x="2103437" y="2944812"/>
                  </a:lnTo>
                  <a:close/>
                </a:path>
                <a:path w="8834755" h="3365500">
                  <a:moveTo>
                    <a:pt x="2524124" y="2944812"/>
                  </a:moveTo>
                  <a:lnTo>
                    <a:pt x="2103437" y="2944812"/>
                  </a:lnTo>
                  <a:lnTo>
                    <a:pt x="2103437" y="2524125"/>
                  </a:lnTo>
                  <a:lnTo>
                    <a:pt x="2524124" y="2524125"/>
                  </a:lnTo>
                  <a:lnTo>
                    <a:pt x="2524124" y="2944812"/>
                  </a:lnTo>
                  <a:close/>
                </a:path>
                <a:path w="8834755" h="3365500">
                  <a:moveTo>
                    <a:pt x="2944812" y="2944812"/>
                  </a:moveTo>
                  <a:lnTo>
                    <a:pt x="2524124" y="2944812"/>
                  </a:lnTo>
                  <a:lnTo>
                    <a:pt x="2524124" y="2524125"/>
                  </a:lnTo>
                  <a:lnTo>
                    <a:pt x="2944812" y="2524125"/>
                  </a:lnTo>
                  <a:lnTo>
                    <a:pt x="2944812" y="2944812"/>
                  </a:lnTo>
                  <a:close/>
                </a:path>
                <a:path w="8834755" h="3365500">
                  <a:moveTo>
                    <a:pt x="3365500" y="2944812"/>
                  </a:moveTo>
                  <a:lnTo>
                    <a:pt x="2944812" y="2944812"/>
                  </a:lnTo>
                  <a:lnTo>
                    <a:pt x="2944812" y="2524125"/>
                  </a:lnTo>
                  <a:lnTo>
                    <a:pt x="3365500" y="2524125"/>
                  </a:lnTo>
                  <a:lnTo>
                    <a:pt x="3365500" y="2944812"/>
                  </a:lnTo>
                  <a:close/>
                </a:path>
                <a:path w="8834755" h="3365500">
                  <a:moveTo>
                    <a:pt x="3786187" y="2944812"/>
                  </a:moveTo>
                  <a:lnTo>
                    <a:pt x="3365500" y="2944812"/>
                  </a:lnTo>
                  <a:lnTo>
                    <a:pt x="3365500" y="2524125"/>
                  </a:lnTo>
                  <a:lnTo>
                    <a:pt x="3786187" y="2524125"/>
                  </a:lnTo>
                  <a:lnTo>
                    <a:pt x="3786187" y="2944812"/>
                  </a:lnTo>
                  <a:close/>
                </a:path>
                <a:path w="8834755" h="3365500">
                  <a:moveTo>
                    <a:pt x="4206875" y="2944812"/>
                  </a:moveTo>
                  <a:lnTo>
                    <a:pt x="3786187" y="2944812"/>
                  </a:lnTo>
                  <a:lnTo>
                    <a:pt x="3786187" y="2524125"/>
                  </a:lnTo>
                  <a:lnTo>
                    <a:pt x="4206875" y="2524125"/>
                  </a:lnTo>
                  <a:lnTo>
                    <a:pt x="4206875" y="2944812"/>
                  </a:lnTo>
                  <a:close/>
                </a:path>
                <a:path w="8834755" h="3365500">
                  <a:moveTo>
                    <a:pt x="4627562" y="2944812"/>
                  </a:moveTo>
                  <a:lnTo>
                    <a:pt x="4206875" y="2944812"/>
                  </a:lnTo>
                  <a:lnTo>
                    <a:pt x="4206875" y="2524125"/>
                  </a:lnTo>
                  <a:lnTo>
                    <a:pt x="4627562" y="2524125"/>
                  </a:lnTo>
                  <a:lnTo>
                    <a:pt x="4627562" y="2944812"/>
                  </a:lnTo>
                  <a:close/>
                </a:path>
                <a:path w="8834755" h="3365500">
                  <a:moveTo>
                    <a:pt x="5048250" y="2944812"/>
                  </a:moveTo>
                  <a:lnTo>
                    <a:pt x="4627562" y="2944812"/>
                  </a:lnTo>
                  <a:lnTo>
                    <a:pt x="4627562" y="2524125"/>
                  </a:lnTo>
                  <a:lnTo>
                    <a:pt x="5048250" y="2524125"/>
                  </a:lnTo>
                  <a:lnTo>
                    <a:pt x="5048250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6731000" y="2944812"/>
                  </a:moveTo>
                  <a:lnTo>
                    <a:pt x="6310312" y="2944812"/>
                  </a:lnTo>
                  <a:lnTo>
                    <a:pt x="6310312" y="2524125"/>
                  </a:lnTo>
                  <a:lnTo>
                    <a:pt x="6731000" y="2524125"/>
                  </a:lnTo>
                  <a:lnTo>
                    <a:pt x="6731000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37" y="3365500"/>
                  </a:moveTo>
                  <a:lnTo>
                    <a:pt x="1682749" y="3365500"/>
                  </a:lnTo>
                  <a:lnTo>
                    <a:pt x="1682749" y="2944812"/>
                  </a:lnTo>
                  <a:lnTo>
                    <a:pt x="2103437" y="2944812"/>
                  </a:lnTo>
                  <a:lnTo>
                    <a:pt x="2103437" y="3365500"/>
                  </a:lnTo>
                  <a:close/>
                </a:path>
                <a:path w="8834755" h="3365500">
                  <a:moveTo>
                    <a:pt x="2524124" y="3365500"/>
                  </a:moveTo>
                  <a:lnTo>
                    <a:pt x="2103437" y="3365500"/>
                  </a:lnTo>
                  <a:lnTo>
                    <a:pt x="2103437" y="2944812"/>
                  </a:lnTo>
                  <a:lnTo>
                    <a:pt x="2524124" y="2944812"/>
                  </a:lnTo>
                  <a:lnTo>
                    <a:pt x="2524124" y="3365500"/>
                  </a:lnTo>
                  <a:close/>
                </a:path>
                <a:path w="8834755" h="3365500">
                  <a:moveTo>
                    <a:pt x="2944812" y="3365500"/>
                  </a:moveTo>
                  <a:lnTo>
                    <a:pt x="2524124" y="3365500"/>
                  </a:lnTo>
                  <a:lnTo>
                    <a:pt x="2524124" y="2944812"/>
                  </a:lnTo>
                  <a:lnTo>
                    <a:pt x="2944812" y="2944812"/>
                  </a:lnTo>
                  <a:lnTo>
                    <a:pt x="2944812" y="3365500"/>
                  </a:lnTo>
                  <a:close/>
                </a:path>
                <a:path w="8834755" h="3365500">
                  <a:moveTo>
                    <a:pt x="3365500" y="3365500"/>
                  </a:moveTo>
                  <a:lnTo>
                    <a:pt x="2944812" y="3365500"/>
                  </a:lnTo>
                  <a:lnTo>
                    <a:pt x="2944812" y="2944812"/>
                  </a:lnTo>
                  <a:lnTo>
                    <a:pt x="3365500" y="2944812"/>
                  </a:lnTo>
                  <a:lnTo>
                    <a:pt x="3365500" y="3365500"/>
                  </a:lnTo>
                  <a:close/>
                </a:path>
                <a:path w="8834755" h="3365500">
                  <a:moveTo>
                    <a:pt x="3786187" y="3365500"/>
                  </a:moveTo>
                  <a:lnTo>
                    <a:pt x="3365500" y="3365500"/>
                  </a:lnTo>
                  <a:lnTo>
                    <a:pt x="3365500" y="2944812"/>
                  </a:lnTo>
                  <a:lnTo>
                    <a:pt x="3786187" y="2944812"/>
                  </a:lnTo>
                  <a:lnTo>
                    <a:pt x="3786187" y="3365500"/>
                  </a:lnTo>
                  <a:close/>
                </a:path>
                <a:path w="8834755" h="3365500">
                  <a:moveTo>
                    <a:pt x="4206875" y="3365500"/>
                  </a:moveTo>
                  <a:lnTo>
                    <a:pt x="3786187" y="3365500"/>
                  </a:lnTo>
                  <a:lnTo>
                    <a:pt x="3786187" y="2944812"/>
                  </a:lnTo>
                  <a:lnTo>
                    <a:pt x="4206875" y="2944812"/>
                  </a:lnTo>
                  <a:lnTo>
                    <a:pt x="4206875" y="3365500"/>
                  </a:lnTo>
                  <a:close/>
                </a:path>
                <a:path w="8834755" h="3365500">
                  <a:moveTo>
                    <a:pt x="4627562" y="3365500"/>
                  </a:moveTo>
                  <a:lnTo>
                    <a:pt x="4206875" y="3365500"/>
                  </a:lnTo>
                  <a:lnTo>
                    <a:pt x="4206875" y="2944812"/>
                  </a:lnTo>
                  <a:lnTo>
                    <a:pt x="4627562" y="2944812"/>
                  </a:lnTo>
                  <a:lnTo>
                    <a:pt x="4627562" y="3365500"/>
                  </a:lnTo>
                  <a:close/>
                </a:path>
                <a:path w="8834755" h="3365500">
                  <a:moveTo>
                    <a:pt x="5048250" y="3365500"/>
                  </a:moveTo>
                  <a:lnTo>
                    <a:pt x="4627562" y="3365500"/>
                  </a:lnTo>
                  <a:lnTo>
                    <a:pt x="4627562" y="2944812"/>
                  </a:lnTo>
                  <a:lnTo>
                    <a:pt x="5048250" y="2944812"/>
                  </a:lnTo>
                  <a:lnTo>
                    <a:pt x="5048250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450009" y="2399080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8174659" y="4504499"/>
            <a:ext cx="2899410" cy="854075"/>
            <a:chOff x="8174659" y="4504499"/>
            <a:chExt cx="2899410" cy="854075"/>
          </a:xfrm>
        </p:grpSpPr>
        <p:sp>
          <p:nvSpPr>
            <p:cNvPr id="32" name="object 32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8181009" y="451084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0"/>
                  </a:moveTo>
                  <a:lnTo>
                    <a:pt x="0" y="0"/>
                  </a:lnTo>
                  <a:lnTo>
                    <a:pt x="0" y="841375"/>
                  </a:lnTo>
                  <a:lnTo>
                    <a:pt x="1682750" y="841375"/>
                  </a:lnTo>
                  <a:lnTo>
                    <a:pt x="16827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181009" y="451084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841375"/>
                  </a:moveTo>
                  <a:lnTo>
                    <a:pt x="0" y="841375"/>
                  </a:lnTo>
                  <a:lnTo>
                    <a:pt x="0" y="0"/>
                  </a:lnTo>
                  <a:lnTo>
                    <a:pt x="1682750" y="0"/>
                  </a:lnTo>
                  <a:lnTo>
                    <a:pt x="1682750" y="841375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1009439" y="1539943"/>
            <a:ext cx="2781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18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881040" y="1554635"/>
            <a:ext cx="99695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000" u="heavy" spc="-52" baseline="31944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3000" u="heavy" baseline="31944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3000" u="heavy" spc="-165" baseline="31944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3000" spc="97" baseline="31944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÷</a:t>
            </a:r>
            <a:r>
              <a:rPr sz="2000" spc="4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5</a:t>
            </a:r>
            <a:r>
              <a:rPr sz="2000" spc="4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925497" y="1720116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8858238" y="4701539"/>
            <a:ext cx="328292" cy="523926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 indent="11430" algn="ctr">
              <a:lnSpc>
                <a:spcPts val="2000"/>
              </a:lnSpc>
            </a:pPr>
            <a:r>
              <a:rPr sz="2000" b="1" u="heavy" dirty="0" smtClean="0">
                <a:solidFill>
                  <a:schemeClr val="bg1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lang="en-US" sz="2000" b="1" u="heavy" dirty="0" smtClean="0">
                <a:solidFill>
                  <a:schemeClr val="bg1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lang="en-US" sz="2000" b="1" u="heavy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lang="en-US" sz="2000" b="1" u="heavy" dirty="0" smtClean="0">
                <a:solidFill>
                  <a:schemeClr val="bg1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11</a:t>
            </a:r>
            <a:r>
              <a:rPr sz="2000" b="1" u="heavy" spc="-85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spc="-85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20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880806" y="2863296"/>
            <a:ext cx="3099435" cy="12054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20</a:t>
            </a: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2065"/>
              </a:spcBef>
            </a:pP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Numerator</a:t>
            </a:r>
            <a:r>
              <a:rPr sz="2000" b="1" spc="-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stays</a:t>
            </a:r>
            <a:r>
              <a:rPr sz="2000" b="1" spc="-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</a:t>
            </a:r>
            <a:r>
              <a:rPr sz="2000" b="1" spc="-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7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same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2" name="Прямокутник 41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43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36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44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93" y="6409058"/>
            <a:ext cx="1805939" cy="252729"/>
            <a:chOff x="5193093" y="6409058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392593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65100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19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35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56.4</a:t>
                      </a:r>
                      <a:r>
                        <a:rPr sz="2000" spc="-1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–</a:t>
                      </a:r>
                      <a:r>
                        <a:rPr sz="2000" spc="-1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22.453</a:t>
                      </a:r>
                      <a:r>
                        <a:rPr sz="2000" spc="-1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494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37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179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16300"/>
              <a:ext cx="4906429" cy="34417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54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4900"/>
              <a:ext cx="1562087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6100"/>
              <a:ext cx="783167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1993900"/>
              <a:ext cx="1562087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76900"/>
              <a:ext cx="1464729" cy="11811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9500"/>
              <a:ext cx="2222500" cy="19685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84200"/>
              <a:ext cx="1426629" cy="2222500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49"/>
                  </a:lnTo>
                  <a:lnTo>
                    <a:pt x="29844" y="6195855"/>
                  </a:lnTo>
                  <a:lnTo>
                    <a:pt x="62150" y="6217686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6"/>
                  </a:lnTo>
                  <a:lnTo>
                    <a:pt x="11656309" y="6195855"/>
                  </a:lnTo>
                  <a:lnTo>
                    <a:pt x="11678140" y="6163549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6"/>
                  </a:lnTo>
                  <a:lnTo>
                    <a:pt x="29844" y="6195855"/>
                  </a:lnTo>
                  <a:lnTo>
                    <a:pt x="8016" y="6163549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49"/>
                  </a:lnTo>
                  <a:lnTo>
                    <a:pt x="11656309" y="6195855"/>
                  </a:lnTo>
                  <a:lnTo>
                    <a:pt x="11624003" y="6217686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5"/>
                  </a:lnTo>
                  <a:lnTo>
                    <a:pt x="7741" y="148742"/>
                  </a:lnTo>
                  <a:lnTo>
                    <a:pt x="17192" y="195066"/>
                  </a:lnTo>
                  <a:lnTo>
                    <a:pt x="30165" y="240029"/>
                  </a:lnTo>
                  <a:lnTo>
                    <a:pt x="46507" y="283483"/>
                  </a:lnTo>
                  <a:lnTo>
                    <a:pt x="66071" y="325280"/>
                  </a:lnTo>
                  <a:lnTo>
                    <a:pt x="88705" y="365273"/>
                  </a:lnTo>
                  <a:lnTo>
                    <a:pt x="114260" y="403311"/>
                  </a:lnTo>
                  <a:lnTo>
                    <a:pt x="142585" y="439249"/>
                  </a:lnTo>
                  <a:lnTo>
                    <a:pt x="173531" y="472937"/>
                  </a:lnTo>
                  <a:lnTo>
                    <a:pt x="206948" y="504228"/>
                  </a:lnTo>
                  <a:lnTo>
                    <a:pt x="242685" y="532974"/>
                  </a:lnTo>
                  <a:lnTo>
                    <a:pt x="280593" y="559025"/>
                  </a:lnTo>
                  <a:lnTo>
                    <a:pt x="320521" y="582236"/>
                  </a:lnTo>
                  <a:lnTo>
                    <a:pt x="362320" y="602456"/>
                  </a:lnTo>
                  <a:lnTo>
                    <a:pt x="405840" y="619539"/>
                  </a:lnTo>
                  <a:lnTo>
                    <a:pt x="450931" y="633336"/>
                  </a:lnTo>
                  <a:lnTo>
                    <a:pt x="497442" y="643700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5"/>
                  </a:lnTo>
                  <a:lnTo>
                    <a:pt x="7741" y="148742"/>
                  </a:lnTo>
                  <a:lnTo>
                    <a:pt x="17192" y="195066"/>
                  </a:lnTo>
                  <a:lnTo>
                    <a:pt x="30165" y="240029"/>
                  </a:lnTo>
                  <a:lnTo>
                    <a:pt x="46507" y="283483"/>
                  </a:lnTo>
                  <a:lnTo>
                    <a:pt x="66071" y="325280"/>
                  </a:lnTo>
                  <a:lnTo>
                    <a:pt x="88705" y="365273"/>
                  </a:lnTo>
                  <a:lnTo>
                    <a:pt x="114260" y="403311"/>
                  </a:lnTo>
                  <a:lnTo>
                    <a:pt x="142585" y="439249"/>
                  </a:lnTo>
                  <a:lnTo>
                    <a:pt x="173531" y="472937"/>
                  </a:lnTo>
                  <a:lnTo>
                    <a:pt x="206948" y="504228"/>
                  </a:lnTo>
                  <a:lnTo>
                    <a:pt x="242685" y="532974"/>
                  </a:lnTo>
                  <a:lnTo>
                    <a:pt x="280593" y="559025"/>
                  </a:lnTo>
                  <a:lnTo>
                    <a:pt x="320521" y="582236"/>
                  </a:lnTo>
                  <a:lnTo>
                    <a:pt x="362320" y="602456"/>
                  </a:lnTo>
                  <a:lnTo>
                    <a:pt x="405840" y="619539"/>
                  </a:lnTo>
                  <a:lnTo>
                    <a:pt x="450931" y="633336"/>
                  </a:lnTo>
                  <a:lnTo>
                    <a:pt x="497442" y="643700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852741" y="1075829"/>
            <a:ext cx="10528935" cy="5586095"/>
            <a:chOff x="852741" y="1075829"/>
            <a:chExt cx="10528935" cy="5586095"/>
          </a:xfrm>
        </p:grpSpPr>
        <p:sp>
          <p:nvSpPr>
            <p:cNvPr id="21" name="object 21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859091" y="1082179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18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18" y="4687824"/>
                  </a:lnTo>
                  <a:lnTo>
                    <a:pt x="590918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59091" y="1082179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18" y="0"/>
                  </a:lnTo>
                  <a:lnTo>
                    <a:pt x="590918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92"/>
                  </a:lnTo>
                  <a:lnTo>
                    <a:pt x="590918" y="1313992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284447" y="1082179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284447" y="1082179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10" y="0"/>
                  </a:lnTo>
                  <a:lnTo>
                    <a:pt x="1090510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450009" y="2404503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37" y="420687"/>
                  </a:moveTo>
                  <a:lnTo>
                    <a:pt x="1682749" y="420687"/>
                  </a:lnTo>
                  <a:lnTo>
                    <a:pt x="1682749" y="0"/>
                  </a:lnTo>
                  <a:lnTo>
                    <a:pt x="2103437" y="0"/>
                  </a:lnTo>
                  <a:lnTo>
                    <a:pt x="2103437" y="420687"/>
                  </a:lnTo>
                  <a:close/>
                </a:path>
                <a:path w="8834755" h="3365500">
                  <a:moveTo>
                    <a:pt x="2524124" y="420687"/>
                  </a:moveTo>
                  <a:lnTo>
                    <a:pt x="2103437" y="420687"/>
                  </a:lnTo>
                  <a:lnTo>
                    <a:pt x="2103437" y="0"/>
                  </a:lnTo>
                  <a:lnTo>
                    <a:pt x="2524124" y="0"/>
                  </a:lnTo>
                  <a:lnTo>
                    <a:pt x="2524124" y="420687"/>
                  </a:lnTo>
                  <a:close/>
                </a:path>
                <a:path w="8834755" h="3365500">
                  <a:moveTo>
                    <a:pt x="2944812" y="420687"/>
                  </a:moveTo>
                  <a:lnTo>
                    <a:pt x="2524124" y="420687"/>
                  </a:lnTo>
                  <a:lnTo>
                    <a:pt x="2524124" y="0"/>
                  </a:lnTo>
                  <a:lnTo>
                    <a:pt x="2944812" y="0"/>
                  </a:lnTo>
                  <a:lnTo>
                    <a:pt x="2944812" y="420687"/>
                  </a:lnTo>
                  <a:close/>
                </a:path>
                <a:path w="8834755" h="3365500">
                  <a:moveTo>
                    <a:pt x="3365500" y="420687"/>
                  </a:moveTo>
                  <a:lnTo>
                    <a:pt x="2944812" y="420687"/>
                  </a:lnTo>
                  <a:lnTo>
                    <a:pt x="2944812" y="0"/>
                  </a:lnTo>
                  <a:lnTo>
                    <a:pt x="3365500" y="0"/>
                  </a:lnTo>
                  <a:lnTo>
                    <a:pt x="3365500" y="420687"/>
                  </a:lnTo>
                  <a:close/>
                </a:path>
                <a:path w="8834755" h="3365500">
                  <a:moveTo>
                    <a:pt x="3786187" y="420687"/>
                  </a:moveTo>
                  <a:lnTo>
                    <a:pt x="3365500" y="420687"/>
                  </a:lnTo>
                  <a:lnTo>
                    <a:pt x="3365500" y="0"/>
                  </a:lnTo>
                  <a:lnTo>
                    <a:pt x="3786187" y="0"/>
                  </a:lnTo>
                  <a:lnTo>
                    <a:pt x="3786187" y="420687"/>
                  </a:lnTo>
                  <a:close/>
                </a:path>
                <a:path w="8834755" h="3365500">
                  <a:moveTo>
                    <a:pt x="4206875" y="420687"/>
                  </a:moveTo>
                  <a:lnTo>
                    <a:pt x="3786187" y="420687"/>
                  </a:lnTo>
                  <a:lnTo>
                    <a:pt x="3786187" y="0"/>
                  </a:lnTo>
                  <a:lnTo>
                    <a:pt x="4206875" y="0"/>
                  </a:lnTo>
                  <a:lnTo>
                    <a:pt x="4206875" y="420687"/>
                  </a:lnTo>
                  <a:close/>
                </a:path>
                <a:path w="8834755" h="3365500">
                  <a:moveTo>
                    <a:pt x="4627562" y="420687"/>
                  </a:moveTo>
                  <a:lnTo>
                    <a:pt x="4206875" y="420687"/>
                  </a:lnTo>
                  <a:lnTo>
                    <a:pt x="4206875" y="0"/>
                  </a:lnTo>
                  <a:lnTo>
                    <a:pt x="4627562" y="0"/>
                  </a:lnTo>
                  <a:lnTo>
                    <a:pt x="4627562" y="420687"/>
                  </a:lnTo>
                  <a:close/>
                </a:path>
                <a:path w="8834755" h="3365500">
                  <a:moveTo>
                    <a:pt x="5048250" y="420687"/>
                  </a:moveTo>
                  <a:lnTo>
                    <a:pt x="4627562" y="420687"/>
                  </a:lnTo>
                  <a:lnTo>
                    <a:pt x="4627562" y="0"/>
                  </a:lnTo>
                  <a:lnTo>
                    <a:pt x="5048250" y="0"/>
                  </a:lnTo>
                  <a:lnTo>
                    <a:pt x="5048250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37" y="841375"/>
                  </a:moveTo>
                  <a:lnTo>
                    <a:pt x="1682749" y="841375"/>
                  </a:lnTo>
                  <a:lnTo>
                    <a:pt x="1682749" y="420687"/>
                  </a:lnTo>
                  <a:lnTo>
                    <a:pt x="2103437" y="420687"/>
                  </a:lnTo>
                  <a:lnTo>
                    <a:pt x="2103437" y="841375"/>
                  </a:lnTo>
                  <a:close/>
                </a:path>
                <a:path w="8834755" h="3365500">
                  <a:moveTo>
                    <a:pt x="2524124" y="841375"/>
                  </a:moveTo>
                  <a:lnTo>
                    <a:pt x="2103437" y="841375"/>
                  </a:lnTo>
                  <a:lnTo>
                    <a:pt x="2103437" y="420687"/>
                  </a:lnTo>
                  <a:lnTo>
                    <a:pt x="2524124" y="420687"/>
                  </a:lnTo>
                  <a:lnTo>
                    <a:pt x="2524124" y="841375"/>
                  </a:lnTo>
                  <a:close/>
                </a:path>
                <a:path w="8834755" h="3365500">
                  <a:moveTo>
                    <a:pt x="2944812" y="841375"/>
                  </a:moveTo>
                  <a:lnTo>
                    <a:pt x="2524124" y="841375"/>
                  </a:lnTo>
                  <a:lnTo>
                    <a:pt x="2524124" y="420687"/>
                  </a:lnTo>
                  <a:lnTo>
                    <a:pt x="2944812" y="420687"/>
                  </a:lnTo>
                  <a:lnTo>
                    <a:pt x="2944812" y="841375"/>
                  </a:lnTo>
                  <a:close/>
                </a:path>
                <a:path w="8834755" h="3365500">
                  <a:moveTo>
                    <a:pt x="3365500" y="841375"/>
                  </a:moveTo>
                  <a:lnTo>
                    <a:pt x="2944812" y="841375"/>
                  </a:lnTo>
                  <a:lnTo>
                    <a:pt x="2944812" y="420687"/>
                  </a:lnTo>
                  <a:lnTo>
                    <a:pt x="3365500" y="420687"/>
                  </a:lnTo>
                  <a:lnTo>
                    <a:pt x="3365500" y="841375"/>
                  </a:lnTo>
                  <a:close/>
                </a:path>
                <a:path w="8834755" h="3365500">
                  <a:moveTo>
                    <a:pt x="3786187" y="841375"/>
                  </a:moveTo>
                  <a:lnTo>
                    <a:pt x="3365500" y="841375"/>
                  </a:lnTo>
                  <a:lnTo>
                    <a:pt x="3365500" y="420687"/>
                  </a:lnTo>
                  <a:lnTo>
                    <a:pt x="3786187" y="420687"/>
                  </a:lnTo>
                  <a:lnTo>
                    <a:pt x="3786187" y="841375"/>
                  </a:lnTo>
                  <a:close/>
                </a:path>
                <a:path w="8834755" h="3365500">
                  <a:moveTo>
                    <a:pt x="4206875" y="841375"/>
                  </a:moveTo>
                  <a:lnTo>
                    <a:pt x="3786187" y="841375"/>
                  </a:lnTo>
                  <a:lnTo>
                    <a:pt x="3786187" y="420687"/>
                  </a:lnTo>
                  <a:lnTo>
                    <a:pt x="4206875" y="420687"/>
                  </a:lnTo>
                  <a:lnTo>
                    <a:pt x="4206875" y="841375"/>
                  </a:lnTo>
                  <a:close/>
                </a:path>
                <a:path w="8834755" h="3365500">
                  <a:moveTo>
                    <a:pt x="4627562" y="841375"/>
                  </a:moveTo>
                  <a:lnTo>
                    <a:pt x="4206875" y="841375"/>
                  </a:lnTo>
                  <a:lnTo>
                    <a:pt x="4206875" y="420687"/>
                  </a:lnTo>
                  <a:lnTo>
                    <a:pt x="4627562" y="420687"/>
                  </a:lnTo>
                  <a:lnTo>
                    <a:pt x="4627562" y="841375"/>
                  </a:lnTo>
                  <a:close/>
                </a:path>
                <a:path w="8834755" h="3365500">
                  <a:moveTo>
                    <a:pt x="5048250" y="841375"/>
                  </a:moveTo>
                  <a:lnTo>
                    <a:pt x="4627562" y="841375"/>
                  </a:lnTo>
                  <a:lnTo>
                    <a:pt x="4627562" y="420687"/>
                  </a:lnTo>
                  <a:lnTo>
                    <a:pt x="5048250" y="420687"/>
                  </a:lnTo>
                  <a:lnTo>
                    <a:pt x="5048250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37" y="1262062"/>
                  </a:moveTo>
                  <a:lnTo>
                    <a:pt x="1682749" y="1262062"/>
                  </a:lnTo>
                  <a:lnTo>
                    <a:pt x="1682749" y="841375"/>
                  </a:lnTo>
                  <a:lnTo>
                    <a:pt x="2103437" y="841375"/>
                  </a:lnTo>
                  <a:lnTo>
                    <a:pt x="2103437" y="1262062"/>
                  </a:lnTo>
                  <a:close/>
                </a:path>
                <a:path w="8834755" h="3365500">
                  <a:moveTo>
                    <a:pt x="2524124" y="1262062"/>
                  </a:moveTo>
                  <a:lnTo>
                    <a:pt x="2103437" y="1262062"/>
                  </a:lnTo>
                  <a:lnTo>
                    <a:pt x="2103437" y="841375"/>
                  </a:lnTo>
                  <a:lnTo>
                    <a:pt x="2524124" y="841375"/>
                  </a:lnTo>
                  <a:lnTo>
                    <a:pt x="2524124" y="1262062"/>
                  </a:lnTo>
                  <a:close/>
                </a:path>
                <a:path w="8834755" h="3365500">
                  <a:moveTo>
                    <a:pt x="2944812" y="1262062"/>
                  </a:moveTo>
                  <a:lnTo>
                    <a:pt x="2524124" y="1262062"/>
                  </a:lnTo>
                  <a:lnTo>
                    <a:pt x="2524124" y="841375"/>
                  </a:lnTo>
                  <a:lnTo>
                    <a:pt x="2944812" y="841375"/>
                  </a:lnTo>
                  <a:lnTo>
                    <a:pt x="2944812" y="1262062"/>
                  </a:lnTo>
                  <a:close/>
                </a:path>
                <a:path w="8834755" h="3365500">
                  <a:moveTo>
                    <a:pt x="3365500" y="1262062"/>
                  </a:moveTo>
                  <a:lnTo>
                    <a:pt x="2944812" y="1262062"/>
                  </a:lnTo>
                  <a:lnTo>
                    <a:pt x="2944812" y="841375"/>
                  </a:lnTo>
                  <a:lnTo>
                    <a:pt x="3365500" y="841375"/>
                  </a:lnTo>
                  <a:lnTo>
                    <a:pt x="3365500" y="1262062"/>
                  </a:lnTo>
                  <a:close/>
                </a:path>
                <a:path w="8834755" h="3365500">
                  <a:moveTo>
                    <a:pt x="3786187" y="1262062"/>
                  </a:moveTo>
                  <a:lnTo>
                    <a:pt x="3365500" y="1262062"/>
                  </a:lnTo>
                  <a:lnTo>
                    <a:pt x="3365500" y="841375"/>
                  </a:lnTo>
                  <a:lnTo>
                    <a:pt x="3786187" y="841375"/>
                  </a:lnTo>
                  <a:lnTo>
                    <a:pt x="3786187" y="1262062"/>
                  </a:lnTo>
                  <a:close/>
                </a:path>
                <a:path w="8834755" h="3365500">
                  <a:moveTo>
                    <a:pt x="4206875" y="1262062"/>
                  </a:moveTo>
                  <a:lnTo>
                    <a:pt x="3786187" y="1262062"/>
                  </a:lnTo>
                  <a:lnTo>
                    <a:pt x="3786187" y="841375"/>
                  </a:lnTo>
                  <a:lnTo>
                    <a:pt x="4206875" y="841375"/>
                  </a:lnTo>
                  <a:lnTo>
                    <a:pt x="4206875" y="1262062"/>
                  </a:lnTo>
                  <a:close/>
                </a:path>
                <a:path w="8834755" h="3365500">
                  <a:moveTo>
                    <a:pt x="4627562" y="1262062"/>
                  </a:moveTo>
                  <a:lnTo>
                    <a:pt x="4206875" y="1262062"/>
                  </a:lnTo>
                  <a:lnTo>
                    <a:pt x="4206875" y="841375"/>
                  </a:lnTo>
                  <a:lnTo>
                    <a:pt x="4627562" y="841375"/>
                  </a:lnTo>
                  <a:lnTo>
                    <a:pt x="4627562" y="1262062"/>
                  </a:lnTo>
                  <a:close/>
                </a:path>
                <a:path w="8834755" h="3365500">
                  <a:moveTo>
                    <a:pt x="5048250" y="1262062"/>
                  </a:moveTo>
                  <a:lnTo>
                    <a:pt x="4627562" y="1262062"/>
                  </a:lnTo>
                  <a:lnTo>
                    <a:pt x="4627562" y="841375"/>
                  </a:lnTo>
                  <a:lnTo>
                    <a:pt x="5048250" y="841375"/>
                  </a:lnTo>
                  <a:lnTo>
                    <a:pt x="5048250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49"/>
                  </a:moveTo>
                  <a:lnTo>
                    <a:pt x="0" y="1682749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49"/>
                  </a:lnTo>
                  <a:close/>
                </a:path>
                <a:path w="8834755" h="3365500">
                  <a:moveTo>
                    <a:pt x="841375" y="1682749"/>
                  </a:moveTo>
                  <a:lnTo>
                    <a:pt x="420687" y="1682749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49"/>
                  </a:lnTo>
                  <a:close/>
                </a:path>
                <a:path w="8834755" h="3365500">
                  <a:moveTo>
                    <a:pt x="1262062" y="1682749"/>
                  </a:moveTo>
                  <a:lnTo>
                    <a:pt x="841375" y="1682749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49"/>
                  </a:lnTo>
                  <a:close/>
                </a:path>
                <a:path w="8834755" h="3365500">
                  <a:moveTo>
                    <a:pt x="1682750" y="1682749"/>
                  </a:moveTo>
                  <a:lnTo>
                    <a:pt x="1262062" y="1682749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49"/>
                  </a:lnTo>
                  <a:close/>
                </a:path>
                <a:path w="8834755" h="3365500">
                  <a:moveTo>
                    <a:pt x="2103437" y="1682749"/>
                  </a:moveTo>
                  <a:lnTo>
                    <a:pt x="1682749" y="1682749"/>
                  </a:lnTo>
                  <a:lnTo>
                    <a:pt x="1682749" y="1262062"/>
                  </a:lnTo>
                  <a:lnTo>
                    <a:pt x="2103437" y="1262062"/>
                  </a:lnTo>
                  <a:lnTo>
                    <a:pt x="2103437" y="1682749"/>
                  </a:lnTo>
                  <a:close/>
                </a:path>
                <a:path w="8834755" h="3365500">
                  <a:moveTo>
                    <a:pt x="2524124" y="1682749"/>
                  </a:moveTo>
                  <a:lnTo>
                    <a:pt x="2103437" y="1682749"/>
                  </a:lnTo>
                  <a:lnTo>
                    <a:pt x="2103437" y="1262062"/>
                  </a:lnTo>
                  <a:lnTo>
                    <a:pt x="2524124" y="1262062"/>
                  </a:lnTo>
                  <a:lnTo>
                    <a:pt x="2524124" y="1682749"/>
                  </a:lnTo>
                  <a:close/>
                </a:path>
                <a:path w="8834755" h="3365500">
                  <a:moveTo>
                    <a:pt x="2944812" y="1682749"/>
                  </a:moveTo>
                  <a:lnTo>
                    <a:pt x="2524124" y="1682749"/>
                  </a:lnTo>
                  <a:lnTo>
                    <a:pt x="2524124" y="1262062"/>
                  </a:lnTo>
                  <a:lnTo>
                    <a:pt x="2944812" y="1262062"/>
                  </a:lnTo>
                  <a:lnTo>
                    <a:pt x="2944812" y="1682749"/>
                  </a:lnTo>
                  <a:close/>
                </a:path>
                <a:path w="8834755" h="3365500">
                  <a:moveTo>
                    <a:pt x="3365500" y="1682749"/>
                  </a:moveTo>
                  <a:lnTo>
                    <a:pt x="2944812" y="1682749"/>
                  </a:lnTo>
                  <a:lnTo>
                    <a:pt x="2944812" y="1262062"/>
                  </a:lnTo>
                  <a:lnTo>
                    <a:pt x="3365500" y="1262062"/>
                  </a:lnTo>
                  <a:lnTo>
                    <a:pt x="3365500" y="1682749"/>
                  </a:lnTo>
                  <a:close/>
                </a:path>
                <a:path w="8834755" h="3365500">
                  <a:moveTo>
                    <a:pt x="3786187" y="1682749"/>
                  </a:moveTo>
                  <a:lnTo>
                    <a:pt x="3365500" y="1682749"/>
                  </a:lnTo>
                  <a:lnTo>
                    <a:pt x="3365500" y="1262062"/>
                  </a:lnTo>
                  <a:lnTo>
                    <a:pt x="3786187" y="1262062"/>
                  </a:lnTo>
                  <a:lnTo>
                    <a:pt x="3786187" y="1682749"/>
                  </a:lnTo>
                  <a:close/>
                </a:path>
                <a:path w="8834755" h="3365500">
                  <a:moveTo>
                    <a:pt x="4206875" y="1682749"/>
                  </a:moveTo>
                  <a:lnTo>
                    <a:pt x="3786187" y="1682749"/>
                  </a:lnTo>
                  <a:lnTo>
                    <a:pt x="3786187" y="1262062"/>
                  </a:lnTo>
                  <a:lnTo>
                    <a:pt x="4206875" y="1262062"/>
                  </a:lnTo>
                  <a:lnTo>
                    <a:pt x="4206875" y="1682749"/>
                  </a:lnTo>
                  <a:close/>
                </a:path>
                <a:path w="8834755" h="3365500">
                  <a:moveTo>
                    <a:pt x="4627562" y="1682749"/>
                  </a:moveTo>
                  <a:lnTo>
                    <a:pt x="4206875" y="1682749"/>
                  </a:lnTo>
                  <a:lnTo>
                    <a:pt x="4206875" y="1262062"/>
                  </a:lnTo>
                  <a:lnTo>
                    <a:pt x="4627562" y="1262062"/>
                  </a:lnTo>
                  <a:lnTo>
                    <a:pt x="4627562" y="1682749"/>
                  </a:lnTo>
                  <a:close/>
                </a:path>
                <a:path w="8834755" h="3365500">
                  <a:moveTo>
                    <a:pt x="5048250" y="1682749"/>
                  </a:moveTo>
                  <a:lnTo>
                    <a:pt x="4627562" y="1682749"/>
                  </a:lnTo>
                  <a:lnTo>
                    <a:pt x="4627562" y="1262062"/>
                  </a:lnTo>
                  <a:lnTo>
                    <a:pt x="5048250" y="1262062"/>
                  </a:lnTo>
                  <a:lnTo>
                    <a:pt x="5048250" y="1682749"/>
                  </a:lnTo>
                  <a:close/>
                </a:path>
                <a:path w="8834755" h="3365500">
                  <a:moveTo>
                    <a:pt x="5468937" y="1682749"/>
                  </a:moveTo>
                  <a:lnTo>
                    <a:pt x="5048250" y="1682749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49"/>
                  </a:lnTo>
                  <a:close/>
                </a:path>
                <a:path w="8834755" h="3365500">
                  <a:moveTo>
                    <a:pt x="5889625" y="1682749"/>
                  </a:moveTo>
                  <a:lnTo>
                    <a:pt x="5468937" y="1682749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49"/>
                  </a:lnTo>
                  <a:close/>
                </a:path>
                <a:path w="8834755" h="3365500">
                  <a:moveTo>
                    <a:pt x="6310312" y="1682749"/>
                  </a:moveTo>
                  <a:lnTo>
                    <a:pt x="5889625" y="1682749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49"/>
                  </a:lnTo>
                  <a:close/>
                </a:path>
                <a:path w="8834755" h="3365500">
                  <a:moveTo>
                    <a:pt x="6731000" y="1682749"/>
                  </a:moveTo>
                  <a:lnTo>
                    <a:pt x="6310312" y="1682749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49"/>
                  </a:lnTo>
                  <a:close/>
                </a:path>
                <a:path w="8834755" h="3365500">
                  <a:moveTo>
                    <a:pt x="7151687" y="1682749"/>
                  </a:moveTo>
                  <a:lnTo>
                    <a:pt x="6731000" y="1682749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49"/>
                  </a:lnTo>
                  <a:close/>
                </a:path>
                <a:path w="8834755" h="3365500">
                  <a:moveTo>
                    <a:pt x="7572375" y="1682749"/>
                  </a:moveTo>
                  <a:lnTo>
                    <a:pt x="7151687" y="1682749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49"/>
                  </a:lnTo>
                  <a:close/>
                </a:path>
                <a:path w="8834755" h="3365500">
                  <a:moveTo>
                    <a:pt x="7993062" y="1682749"/>
                  </a:moveTo>
                  <a:lnTo>
                    <a:pt x="7572375" y="1682749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49"/>
                  </a:lnTo>
                  <a:close/>
                </a:path>
                <a:path w="8834755" h="3365500">
                  <a:moveTo>
                    <a:pt x="8413750" y="1682749"/>
                  </a:moveTo>
                  <a:lnTo>
                    <a:pt x="7993062" y="1682749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49"/>
                  </a:lnTo>
                  <a:close/>
                </a:path>
                <a:path w="8834755" h="3365500">
                  <a:moveTo>
                    <a:pt x="8834437" y="1682749"/>
                  </a:moveTo>
                  <a:lnTo>
                    <a:pt x="8413750" y="1682749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49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49"/>
                  </a:lnTo>
                  <a:lnTo>
                    <a:pt x="420687" y="1682749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49"/>
                  </a:lnTo>
                  <a:lnTo>
                    <a:pt x="841375" y="1682749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49"/>
                  </a:lnTo>
                  <a:lnTo>
                    <a:pt x="1262062" y="1682749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49"/>
                  </a:lnTo>
                  <a:lnTo>
                    <a:pt x="1682750" y="1682749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37" y="2103437"/>
                  </a:moveTo>
                  <a:lnTo>
                    <a:pt x="1682749" y="2103437"/>
                  </a:lnTo>
                  <a:lnTo>
                    <a:pt x="1682749" y="1682749"/>
                  </a:lnTo>
                  <a:lnTo>
                    <a:pt x="2103437" y="1682749"/>
                  </a:lnTo>
                  <a:lnTo>
                    <a:pt x="2103437" y="2103437"/>
                  </a:lnTo>
                  <a:close/>
                </a:path>
                <a:path w="8834755" h="3365500">
                  <a:moveTo>
                    <a:pt x="2524124" y="2103437"/>
                  </a:moveTo>
                  <a:lnTo>
                    <a:pt x="2103437" y="2103437"/>
                  </a:lnTo>
                  <a:lnTo>
                    <a:pt x="2103437" y="1682749"/>
                  </a:lnTo>
                  <a:lnTo>
                    <a:pt x="2524124" y="1682749"/>
                  </a:lnTo>
                  <a:lnTo>
                    <a:pt x="2524124" y="2103437"/>
                  </a:lnTo>
                  <a:close/>
                </a:path>
                <a:path w="8834755" h="3365500">
                  <a:moveTo>
                    <a:pt x="2944812" y="2103437"/>
                  </a:moveTo>
                  <a:lnTo>
                    <a:pt x="2524124" y="2103437"/>
                  </a:lnTo>
                  <a:lnTo>
                    <a:pt x="2524124" y="1682749"/>
                  </a:lnTo>
                  <a:lnTo>
                    <a:pt x="2944812" y="1682749"/>
                  </a:lnTo>
                  <a:lnTo>
                    <a:pt x="2944812" y="2103437"/>
                  </a:lnTo>
                  <a:close/>
                </a:path>
                <a:path w="8834755" h="3365500">
                  <a:moveTo>
                    <a:pt x="3365500" y="2103437"/>
                  </a:moveTo>
                  <a:lnTo>
                    <a:pt x="2944812" y="2103437"/>
                  </a:lnTo>
                  <a:lnTo>
                    <a:pt x="2944812" y="1682749"/>
                  </a:lnTo>
                  <a:lnTo>
                    <a:pt x="3365500" y="1682749"/>
                  </a:lnTo>
                  <a:lnTo>
                    <a:pt x="3365500" y="2103437"/>
                  </a:lnTo>
                  <a:close/>
                </a:path>
                <a:path w="8834755" h="3365500">
                  <a:moveTo>
                    <a:pt x="3786187" y="2103437"/>
                  </a:moveTo>
                  <a:lnTo>
                    <a:pt x="3365500" y="2103437"/>
                  </a:lnTo>
                  <a:lnTo>
                    <a:pt x="3365500" y="1682749"/>
                  </a:lnTo>
                  <a:lnTo>
                    <a:pt x="3786187" y="1682749"/>
                  </a:lnTo>
                  <a:lnTo>
                    <a:pt x="3786187" y="2103437"/>
                  </a:lnTo>
                  <a:close/>
                </a:path>
                <a:path w="8834755" h="3365500">
                  <a:moveTo>
                    <a:pt x="4206875" y="2103437"/>
                  </a:moveTo>
                  <a:lnTo>
                    <a:pt x="3786187" y="2103437"/>
                  </a:lnTo>
                  <a:lnTo>
                    <a:pt x="3786187" y="1682749"/>
                  </a:lnTo>
                  <a:lnTo>
                    <a:pt x="4206875" y="1682749"/>
                  </a:lnTo>
                  <a:lnTo>
                    <a:pt x="4206875" y="2103437"/>
                  </a:lnTo>
                  <a:close/>
                </a:path>
                <a:path w="8834755" h="3365500">
                  <a:moveTo>
                    <a:pt x="4627562" y="2103437"/>
                  </a:moveTo>
                  <a:lnTo>
                    <a:pt x="4206875" y="2103437"/>
                  </a:lnTo>
                  <a:lnTo>
                    <a:pt x="4206875" y="1682749"/>
                  </a:lnTo>
                  <a:lnTo>
                    <a:pt x="4627562" y="1682749"/>
                  </a:lnTo>
                  <a:lnTo>
                    <a:pt x="4627562" y="2103437"/>
                  </a:lnTo>
                  <a:close/>
                </a:path>
                <a:path w="8834755" h="3365500">
                  <a:moveTo>
                    <a:pt x="5048250" y="2103437"/>
                  </a:moveTo>
                  <a:lnTo>
                    <a:pt x="4627562" y="2103437"/>
                  </a:lnTo>
                  <a:lnTo>
                    <a:pt x="4627562" y="1682749"/>
                  </a:lnTo>
                  <a:lnTo>
                    <a:pt x="5048250" y="1682749"/>
                  </a:lnTo>
                  <a:lnTo>
                    <a:pt x="5048250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49"/>
                  </a:lnTo>
                  <a:lnTo>
                    <a:pt x="5468937" y="1682749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49"/>
                  </a:lnTo>
                  <a:lnTo>
                    <a:pt x="5889625" y="1682749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49"/>
                  </a:lnTo>
                  <a:lnTo>
                    <a:pt x="6310312" y="1682749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49"/>
                  </a:lnTo>
                  <a:lnTo>
                    <a:pt x="6731000" y="1682749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49"/>
                  </a:lnTo>
                  <a:lnTo>
                    <a:pt x="7151687" y="1682749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49"/>
                  </a:lnTo>
                  <a:lnTo>
                    <a:pt x="7572375" y="1682749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49"/>
                  </a:lnTo>
                  <a:lnTo>
                    <a:pt x="7993062" y="1682749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49"/>
                  </a:lnTo>
                  <a:lnTo>
                    <a:pt x="8413750" y="1682749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49"/>
                  </a:lnTo>
                  <a:lnTo>
                    <a:pt x="8834437" y="1682749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4"/>
                  </a:moveTo>
                  <a:lnTo>
                    <a:pt x="0" y="2524124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4"/>
                  </a:lnTo>
                  <a:close/>
                </a:path>
                <a:path w="8834755" h="3365500">
                  <a:moveTo>
                    <a:pt x="841375" y="2524124"/>
                  </a:moveTo>
                  <a:lnTo>
                    <a:pt x="420687" y="2524124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4"/>
                  </a:lnTo>
                  <a:close/>
                </a:path>
                <a:path w="8834755" h="3365500">
                  <a:moveTo>
                    <a:pt x="1262062" y="2524124"/>
                  </a:moveTo>
                  <a:lnTo>
                    <a:pt x="841375" y="2524124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4"/>
                  </a:lnTo>
                  <a:close/>
                </a:path>
                <a:path w="8834755" h="3365500">
                  <a:moveTo>
                    <a:pt x="1682750" y="2524124"/>
                  </a:moveTo>
                  <a:lnTo>
                    <a:pt x="1262062" y="2524124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4"/>
                  </a:lnTo>
                  <a:close/>
                </a:path>
                <a:path w="8834755" h="3365500">
                  <a:moveTo>
                    <a:pt x="2103437" y="2524124"/>
                  </a:moveTo>
                  <a:lnTo>
                    <a:pt x="1682749" y="2524124"/>
                  </a:lnTo>
                  <a:lnTo>
                    <a:pt x="1682749" y="2103437"/>
                  </a:lnTo>
                  <a:lnTo>
                    <a:pt x="2103437" y="2103437"/>
                  </a:lnTo>
                  <a:lnTo>
                    <a:pt x="2103437" y="2524124"/>
                  </a:lnTo>
                  <a:close/>
                </a:path>
                <a:path w="8834755" h="3365500">
                  <a:moveTo>
                    <a:pt x="2524124" y="2524124"/>
                  </a:moveTo>
                  <a:lnTo>
                    <a:pt x="2103437" y="2524124"/>
                  </a:lnTo>
                  <a:lnTo>
                    <a:pt x="2103437" y="2103437"/>
                  </a:lnTo>
                  <a:lnTo>
                    <a:pt x="2524124" y="2103437"/>
                  </a:lnTo>
                  <a:lnTo>
                    <a:pt x="2524124" y="2524124"/>
                  </a:lnTo>
                  <a:close/>
                </a:path>
                <a:path w="8834755" h="3365500">
                  <a:moveTo>
                    <a:pt x="2944812" y="2524124"/>
                  </a:moveTo>
                  <a:lnTo>
                    <a:pt x="2524124" y="2524124"/>
                  </a:lnTo>
                  <a:lnTo>
                    <a:pt x="2524124" y="2103437"/>
                  </a:lnTo>
                  <a:lnTo>
                    <a:pt x="2944812" y="2103437"/>
                  </a:lnTo>
                  <a:lnTo>
                    <a:pt x="2944812" y="2524124"/>
                  </a:lnTo>
                  <a:close/>
                </a:path>
                <a:path w="8834755" h="3365500">
                  <a:moveTo>
                    <a:pt x="3365500" y="2524124"/>
                  </a:moveTo>
                  <a:lnTo>
                    <a:pt x="2944812" y="2524124"/>
                  </a:lnTo>
                  <a:lnTo>
                    <a:pt x="2944812" y="2103437"/>
                  </a:lnTo>
                  <a:lnTo>
                    <a:pt x="3365500" y="2103437"/>
                  </a:lnTo>
                  <a:lnTo>
                    <a:pt x="3365500" y="2524124"/>
                  </a:lnTo>
                  <a:close/>
                </a:path>
                <a:path w="8834755" h="3365500">
                  <a:moveTo>
                    <a:pt x="3786187" y="2524124"/>
                  </a:moveTo>
                  <a:lnTo>
                    <a:pt x="3365500" y="2524124"/>
                  </a:lnTo>
                  <a:lnTo>
                    <a:pt x="3365500" y="2103437"/>
                  </a:lnTo>
                  <a:lnTo>
                    <a:pt x="3786187" y="2103437"/>
                  </a:lnTo>
                  <a:lnTo>
                    <a:pt x="3786187" y="2524124"/>
                  </a:lnTo>
                  <a:close/>
                </a:path>
                <a:path w="8834755" h="3365500">
                  <a:moveTo>
                    <a:pt x="4206875" y="2524124"/>
                  </a:moveTo>
                  <a:lnTo>
                    <a:pt x="3786187" y="2524124"/>
                  </a:lnTo>
                  <a:lnTo>
                    <a:pt x="3786187" y="2103437"/>
                  </a:lnTo>
                  <a:lnTo>
                    <a:pt x="4206875" y="2103437"/>
                  </a:lnTo>
                  <a:lnTo>
                    <a:pt x="4206875" y="2524124"/>
                  </a:lnTo>
                  <a:close/>
                </a:path>
                <a:path w="8834755" h="3365500">
                  <a:moveTo>
                    <a:pt x="4627562" y="2524124"/>
                  </a:moveTo>
                  <a:lnTo>
                    <a:pt x="4206875" y="2524124"/>
                  </a:lnTo>
                  <a:lnTo>
                    <a:pt x="4206875" y="2103437"/>
                  </a:lnTo>
                  <a:lnTo>
                    <a:pt x="4627562" y="2103437"/>
                  </a:lnTo>
                  <a:lnTo>
                    <a:pt x="4627562" y="2524124"/>
                  </a:lnTo>
                  <a:close/>
                </a:path>
                <a:path w="8834755" h="3365500">
                  <a:moveTo>
                    <a:pt x="5048250" y="2524124"/>
                  </a:moveTo>
                  <a:lnTo>
                    <a:pt x="4627562" y="2524124"/>
                  </a:lnTo>
                  <a:lnTo>
                    <a:pt x="4627562" y="2103437"/>
                  </a:lnTo>
                  <a:lnTo>
                    <a:pt x="5048250" y="2103437"/>
                  </a:lnTo>
                  <a:lnTo>
                    <a:pt x="5048250" y="2524124"/>
                  </a:lnTo>
                  <a:close/>
                </a:path>
                <a:path w="8834755" h="3365500">
                  <a:moveTo>
                    <a:pt x="5468937" y="2524124"/>
                  </a:moveTo>
                  <a:lnTo>
                    <a:pt x="5048250" y="2524124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4"/>
                  </a:lnTo>
                  <a:close/>
                </a:path>
                <a:path w="8834755" h="3365500">
                  <a:moveTo>
                    <a:pt x="5889625" y="2524124"/>
                  </a:moveTo>
                  <a:lnTo>
                    <a:pt x="5468937" y="2524124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4"/>
                  </a:lnTo>
                  <a:close/>
                </a:path>
                <a:path w="8834755" h="3365500">
                  <a:moveTo>
                    <a:pt x="6310312" y="2524124"/>
                  </a:moveTo>
                  <a:lnTo>
                    <a:pt x="5889625" y="2524124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4"/>
                  </a:lnTo>
                  <a:close/>
                </a:path>
                <a:path w="8834755" h="3365500">
                  <a:moveTo>
                    <a:pt x="6731000" y="2524124"/>
                  </a:moveTo>
                  <a:lnTo>
                    <a:pt x="6310312" y="2524124"/>
                  </a:lnTo>
                  <a:lnTo>
                    <a:pt x="6310312" y="2103437"/>
                  </a:lnTo>
                  <a:lnTo>
                    <a:pt x="6731000" y="2103437"/>
                  </a:lnTo>
                  <a:lnTo>
                    <a:pt x="6731000" y="2524124"/>
                  </a:lnTo>
                  <a:close/>
                </a:path>
                <a:path w="8834755" h="3365500">
                  <a:moveTo>
                    <a:pt x="8834437" y="2524124"/>
                  </a:moveTo>
                  <a:lnTo>
                    <a:pt x="8413750" y="2524124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4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37" y="2944812"/>
                  </a:moveTo>
                  <a:lnTo>
                    <a:pt x="1682749" y="2944812"/>
                  </a:lnTo>
                  <a:lnTo>
                    <a:pt x="1682749" y="2524125"/>
                  </a:lnTo>
                  <a:lnTo>
                    <a:pt x="2103437" y="2524125"/>
                  </a:lnTo>
                  <a:lnTo>
                    <a:pt x="2103437" y="2944812"/>
                  </a:lnTo>
                  <a:close/>
                </a:path>
                <a:path w="8834755" h="3365500">
                  <a:moveTo>
                    <a:pt x="2524124" y="2944812"/>
                  </a:moveTo>
                  <a:lnTo>
                    <a:pt x="2103437" y="2944812"/>
                  </a:lnTo>
                  <a:lnTo>
                    <a:pt x="2103437" y="2524125"/>
                  </a:lnTo>
                  <a:lnTo>
                    <a:pt x="2524124" y="2524125"/>
                  </a:lnTo>
                  <a:lnTo>
                    <a:pt x="2524124" y="2944812"/>
                  </a:lnTo>
                  <a:close/>
                </a:path>
                <a:path w="8834755" h="3365500">
                  <a:moveTo>
                    <a:pt x="2944812" y="2944812"/>
                  </a:moveTo>
                  <a:lnTo>
                    <a:pt x="2524124" y="2944812"/>
                  </a:lnTo>
                  <a:lnTo>
                    <a:pt x="2524124" y="2524125"/>
                  </a:lnTo>
                  <a:lnTo>
                    <a:pt x="2944812" y="2524125"/>
                  </a:lnTo>
                  <a:lnTo>
                    <a:pt x="2944812" y="2944812"/>
                  </a:lnTo>
                  <a:close/>
                </a:path>
                <a:path w="8834755" h="3365500">
                  <a:moveTo>
                    <a:pt x="3365500" y="2944812"/>
                  </a:moveTo>
                  <a:lnTo>
                    <a:pt x="2944812" y="2944812"/>
                  </a:lnTo>
                  <a:lnTo>
                    <a:pt x="2944812" y="2524125"/>
                  </a:lnTo>
                  <a:lnTo>
                    <a:pt x="3365500" y="2524125"/>
                  </a:lnTo>
                  <a:lnTo>
                    <a:pt x="3365500" y="2944812"/>
                  </a:lnTo>
                  <a:close/>
                </a:path>
                <a:path w="8834755" h="3365500">
                  <a:moveTo>
                    <a:pt x="3786187" y="2944812"/>
                  </a:moveTo>
                  <a:lnTo>
                    <a:pt x="3365500" y="2944812"/>
                  </a:lnTo>
                  <a:lnTo>
                    <a:pt x="3365500" y="2524125"/>
                  </a:lnTo>
                  <a:lnTo>
                    <a:pt x="3786187" y="2524125"/>
                  </a:lnTo>
                  <a:lnTo>
                    <a:pt x="3786187" y="2944812"/>
                  </a:lnTo>
                  <a:close/>
                </a:path>
                <a:path w="8834755" h="3365500">
                  <a:moveTo>
                    <a:pt x="4206875" y="2944812"/>
                  </a:moveTo>
                  <a:lnTo>
                    <a:pt x="3786187" y="2944812"/>
                  </a:lnTo>
                  <a:lnTo>
                    <a:pt x="3786187" y="2524125"/>
                  </a:lnTo>
                  <a:lnTo>
                    <a:pt x="4206875" y="2524125"/>
                  </a:lnTo>
                  <a:lnTo>
                    <a:pt x="4206875" y="2944812"/>
                  </a:lnTo>
                  <a:close/>
                </a:path>
                <a:path w="8834755" h="3365500">
                  <a:moveTo>
                    <a:pt x="4627562" y="2944812"/>
                  </a:moveTo>
                  <a:lnTo>
                    <a:pt x="4206875" y="2944812"/>
                  </a:lnTo>
                  <a:lnTo>
                    <a:pt x="4206875" y="2524125"/>
                  </a:lnTo>
                  <a:lnTo>
                    <a:pt x="4627562" y="2524125"/>
                  </a:lnTo>
                  <a:lnTo>
                    <a:pt x="4627562" y="2944812"/>
                  </a:lnTo>
                  <a:close/>
                </a:path>
                <a:path w="8834755" h="3365500">
                  <a:moveTo>
                    <a:pt x="5048250" y="2944812"/>
                  </a:moveTo>
                  <a:lnTo>
                    <a:pt x="4627562" y="2944812"/>
                  </a:lnTo>
                  <a:lnTo>
                    <a:pt x="4627562" y="2524125"/>
                  </a:lnTo>
                  <a:lnTo>
                    <a:pt x="5048250" y="2524125"/>
                  </a:lnTo>
                  <a:lnTo>
                    <a:pt x="5048250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6731000" y="2944812"/>
                  </a:moveTo>
                  <a:lnTo>
                    <a:pt x="6310312" y="2944812"/>
                  </a:lnTo>
                  <a:lnTo>
                    <a:pt x="6310312" y="2524125"/>
                  </a:lnTo>
                  <a:lnTo>
                    <a:pt x="6731000" y="2524125"/>
                  </a:lnTo>
                  <a:lnTo>
                    <a:pt x="6731000" y="2944812"/>
                  </a:lnTo>
                  <a:close/>
                </a:path>
                <a:path w="8834755" h="3365500">
                  <a:moveTo>
                    <a:pt x="7151687" y="2944812"/>
                  </a:moveTo>
                  <a:lnTo>
                    <a:pt x="6731000" y="2944812"/>
                  </a:lnTo>
                  <a:lnTo>
                    <a:pt x="6731000" y="2524125"/>
                  </a:lnTo>
                  <a:lnTo>
                    <a:pt x="7151687" y="2524125"/>
                  </a:lnTo>
                  <a:lnTo>
                    <a:pt x="7151687" y="2944812"/>
                  </a:lnTo>
                  <a:close/>
                </a:path>
                <a:path w="8834755" h="3365500">
                  <a:moveTo>
                    <a:pt x="7572375" y="2944812"/>
                  </a:moveTo>
                  <a:lnTo>
                    <a:pt x="7151687" y="2944812"/>
                  </a:lnTo>
                  <a:lnTo>
                    <a:pt x="7151687" y="2524125"/>
                  </a:lnTo>
                  <a:lnTo>
                    <a:pt x="7572375" y="2524125"/>
                  </a:lnTo>
                  <a:lnTo>
                    <a:pt x="7572375" y="2944812"/>
                  </a:lnTo>
                  <a:close/>
                </a:path>
                <a:path w="8834755" h="3365500">
                  <a:moveTo>
                    <a:pt x="7993062" y="2944812"/>
                  </a:moveTo>
                  <a:lnTo>
                    <a:pt x="7572375" y="2944812"/>
                  </a:lnTo>
                  <a:lnTo>
                    <a:pt x="7572375" y="2524125"/>
                  </a:lnTo>
                  <a:lnTo>
                    <a:pt x="7993062" y="2524125"/>
                  </a:lnTo>
                  <a:lnTo>
                    <a:pt x="7993062" y="2944812"/>
                  </a:lnTo>
                  <a:close/>
                </a:path>
                <a:path w="8834755" h="3365500">
                  <a:moveTo>
                    <a:pt x="8413750" y="2944812"/>
                  </a:moveTo>
                  <a:lnTo>
                    <a:pt x="7993062" y="2944812"/>
                  </a:lnTo>
                  <a:lnTo>
                    <a:pt x="7993062" y="2524125"/>
                  </a:lnTo>
                  <a:lnTo>
                    <a:pt x="8413750" y="2524125"/>
                  </a:lnTo>
                  <a:lnTo>
                    <a:pt x="8413750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37" y="3365500"/>
                  </a:moveTo>
                  <a:lnTo>
                    <a:pt x="1682749" y="3365500"/>
                  </a:lnTo>
                  <a:lnTo>
                    <a:pt x="1682749" y="2944812"/>
                  </a:lnTo>
                  <a:lnTo>
                    <a:pt x="2103437" y="2944812"/>
                  </a:lnTo>
                  <a:lnTo>
                    <a:pt x="2103437" y="3365500"/>
                  </a:lnTo>
                  <a:close/>
                </a:path>
                <a:path w="8834755" h="3365500">
                  <a:moveTo>
                    <a:pt x="2524124" y="3365500"/>
                  </a:moveTo>
                  <a:lnTo>
                    <a:pt x="2103437" y="3365500"/>
                  </a:lnTo>
                  <a:lnTo>
                    <a:pt x="2103437" y="2944812"/>
                  </a:lnTo>
                  <a:lnTo>
                    <a:pt x="2524124" y="2944812"/>
                  </a:lnTo>
                  <a:lnTo>
                    <a:pt x="2524124" y="3365500"/>
                  </a:lnTo>
                  <a:close/>
                </a:path>
                <a:path w="8834755" h="3365500">
                  <a:moveTo>
                    <a:pt x="2944812" y="3365500"/>
                  </a:moveTo>
                  <a:lnTo>
                    <a:pt x="2524124" y="3365500"/>
                  </a:lnTo>
                  <a:lnTo>
                    <a:pt x="2524124" y="2944812"/>
                  </a:lnTo>
                  <a:lnTo>
                    <a:pt x="2944812" y="2944812"/>
                  </a:lnTo>
                  <a:lnTo>
                    <a:pt x="2944812" y="3365500"/>
                  </a:lnTo>
                  <a:close/>
                </a:path>
                <a:path w="8834755" h="3365500">
                  <a:moveTo>
                    <a:pt x="3365500" y="3365500"/>
                  </a:moveTo>
                  <a:lnTo>
                    <a:pt x="2944812" y="3365500"/>
                  </a:lnTo>
                  <a:lnTo>
                    <a:pt x="2944812" y="2944812"/>
                  </a:lnTo>
                  <a:lnTo>
                    <a:pt x="3365500" y="2944812"/>
                  </a:lnTo>
                  <a:lnTo>
                    <a:pt x="3365500" y="3365500"/>
                  </a:lnTo>
                  <a:close/>
                </a:path>
                <a:path w="8834755" h="3365500">
                  <a:moveTo>
                    <a:pt x="3786187" y="3365500"/>
                  </a:moveTo>
                  <a:lnTo>
                    <a:pt x="3365500" y="3365500"/>
                  </a:lnTo>
                  <a:lnTo>
                    <a:pt x="3365500" y="2944812"/>
                  </a:lnTo>
                  <a:lnTo>
                    <a:pt x="3786187" y="2944812"/>
                  </a:lnTo>
                  <a:lnTo>
                    <a:pt x="3786187" y="3365500"/>
                  </a:lnTo>
                  <a:close/>
                </a:path>
                <a:path w="8834755" h="3365500">
                  <a:moveTo>
                    <a:pt x="4206875" y="3365500"/>
                  </a:moveTo>
                  <a:lnTo>
                    <a:pt x="3786187" y="3365500"/>
                  </a:lnTo>
                  <a:lnTo>
                    <a:pt x="3786187" y="2944812"/>
                  </a:lnTo>
                  <a:lnTo>
                    <a:pt x="4206875" y="2944812"/>
                  </a:lnTo>
                  <a:lnTo>
                    <a:pt x="4206875" y="3365500"/>
                  </a:lnTo>
                  <a:close/>
                </a:path>
                <a:path w="8834755" h="3365500">
                  <a:moveTo>
                    <a:pt x="4627562" y="3365500"/>
                  </a:moveTo>
                  <a:lnTo>
                    <a:pt x="4206875" y="3365500"/>
                  </a:lnTo>
                  <a:lnTo>
                    <a:pt x="4206875" y="2944812"/>
                  </a:lnTo>
                  <a:lnTo>
                    <a:pt x="4627562" y="2944812"/>
                  </a:lnTo>
                  <a:lnTo>
                    <a:pt x="4627562" y="3365500"/>
                  </a:lnTo>
                  <a:close/>
                </a:path>
                <a:path w="8834755" h="3365500">
                  <a:moveTo>
                    <a:pt x="5048250" y="3365500"/>
                  </a:moveTo>
                  <a:lnTo>
                    <a:pt x="4627562" y="3365500"/>
                  </a:lnTo>
                  <a:lnTo>
                    <a:pt x="4627562" y="2944812"/>
                  </a:lnTo>
                  <a:lnTo>
                    <a:pt x="5048250" y="2944812"/>
                  </a:lnTo>
                  <a:lnTo>
                    <a:pt x="5048250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450009" y="2396172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1858010" y="1556758"/>
            <a:ext cx="1748789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56.4</a:t>
            </a:r>
            <a:r>
              <a:rPr sz="2000" spc="-9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–</a:t>
            </a:r>
            <a:r>
              <a:rPr sz="2000" spc="-9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spc="-2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22.453</a:t>
            </a:r>
            <a:r>
              <a:rPr sz="2000" spc="-8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8174659" y="4493259"/>
            <a:ext cx="2899410" cy="854075"/>
            <a:chOff x="8174659" y="4493259"/>
            <a:chExt cx="2899410" cy="854075"/>
          </a:xfrm>
        </p:grpSpPr>
        <p:sp>
          <p:nvSpPr>
            <p:cNvPr id="33" name="object 33"/>
            <p:cNvSpPr/>
            <p:nvPr/>
          </p:nvSpPr>
          <p:spPr>
            <a:xfrm>
              <a:off x="10592143" y="4770767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2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2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0592143" y="4770767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2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2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181009" y="449960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0"/>
                  </a:moveTo>
                  <a:lnTo>
                    <a:pt x="0" y="0"/>
                  </a:lnTo>
                  <a:lnTo>
                    <a:pt x="0" y="841374"/>
                  </a:lnTo>
                  <a:lnTo>
                    <a:pt x="1682750" y="841374"/>
                  </a:lnTo>
                  <a:lnTo>
                    <a:pt x="16827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181009" y="449960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841374"/>
                  </a:moveTo>
                  <a:lnTo>
                    <a:pt x="0" y="841374"/>
                  </a:lnTo>
                  <a:lnTo>
                    <a:pt x="0" y="0"/>
                  </a:lnTo>
                  <a:lnTo>
                    <a:pt x="1682750" y="0"/>
                  </a:lnTo>
                  <a:lnTo>
                    <a:pt x="1682750" y="841374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1011783" y="1537251"/>
            <a:ext cx="27305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2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19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223509" y="2838988"/>
            <a:ext cx="295750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Check using the inverse: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261315" y="4905410"/>
            <a:ext cx="978535" cy="24814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433070" algn="l"/>
                <a:tab pos="857885" algn="l"/>
              </a:tabLst>
            </a:pPr>
            <a:r>
              <a:rPr sz="15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5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5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5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5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endParaRPr sz="15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364710" y="4102169"/>
            <a:ext cx="22733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070" algn="l"/>
                <a:tab pos="857885" algn="l"/>
                <a:tab pos="1278255" algn="l"/>
                <a:tab pos="1698625" algn="l"/>
                <a:tab pos="212026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790087" y="3675776"/>
            <a:ext cx="184785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070" algn="l"/>
                <a:tab pos="852805" algn="l"/>
                <a:tab pos="1273810" algn="l"/>
                <a:tab pos="1694814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785262" y="4510532"/>
            <a:ext cx="188977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7515" algn="l"/>
                <a:tab pos="857885" algn="l"/>
                <a:tab pos="1277620" algn="l"/>
                <a:tab pos="169926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5646585" y="3902354"/>
            <a:ext cx="2130425" cy="1026794"/>
            <a:chOff x="5646585" y="3902354"/>
            <a:chExt cx="2130425" cy="1026794"/>
          </a:xfrm>
        </p:grpSpPr>
        <p:sp>
          <p:nvSpPr>
            <p:cNvPr id="44" name="object 44"/>
            <p:cNvSpPr/>
            <p:nvPr/>
          </p:nvSpPr>
          <p:spPr>
            <a:xfrm>
              <a:off x="5659285" y="4916157"/>
              <a:ext cx="2105025" cy="0"/>
            </a:xfrm>
            <a:custGeom>
              <a:avLst/>
              <a:gdLst/>
              <a:ahLst/>
              <a:cxnLst/>
              <a:rect l="l" t="t" r="r" b="b"/>
              <a:pathLst>
                <a:path w="2105025">
                  <a:moveTo>
                    <a:pt x="0" y="0"/>
                  </a:moveTo>
                  <a:lnTo>
                    <a:pt x="2104948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659285" y="4505617"/>
              <a:ext cx="2105025" cy="0"/>
            </a:xfrm>
            <a:custGeom>
              <a:avLst/>
              <a:gdLst/>
              <a:ahLst/>
              <a:cxnLst/>
              <a:rect l="l" t="t" r="r" b="b"/>
              <a:pathLst>
                <a:path w="2105025">
                  <a:moveTo>
                    <a:pt x="0" y="0"/>
                  </a:moveTo>
                  <a:lnTo>
                    <a:pt x="2104948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457937" y="3902354"/>
              <a:ext cx="85445" cy="85445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457937" y="4718291"/>
              <a:ext cx="85445" cy="85445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457937" y="4314774"/>
              <a:ext cx="85445" cy="85432"/>
            </a:xfrm>
            <a:prstGeom prst="rect">
              <a:avLst/>
            </a:prstGeom>
          </p:spPr>
        </p:pic>
      </p:grpSp>
      <p:sp>
        <p:nvSpPr>
          <p:cNvPr id="49" name="object 49"/>
          <p:cNvSpPr txBox="1"/>
          <p:nvPr/>
        </p:nvSpPr>
        <p:spPr>
          <a:xfrm>
            <a:off x="2421308" y="3675864"/>
            <a:ext cx="10058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070" algn="l"/>
                <a:tab pos="85344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571605" y="3609301"/>
            <a:ext cx="6102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464184" algn="l"/>
              </a:tabLst>
            </a:pPr>
            <a:r>
              <a:rPr sz="15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6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3000" b="1" spc="-37" baseline="-19444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3000" b="1" baseline="-19444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5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endParaRPr sz="1500" dirty="0">
              <a:latin typeface="Grammarsaurus" pitchFamily="2" charset="0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996693" y="4102257"/>
            <a:ext cx="227266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2434" algn="l"/>
                <a:tab pos="857250" algn="l"/>
                <a:tab pos="1277620" algn="l"/>
                <a:tab pos="1698625" algn="l"/>
                <a:tab pos="211963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–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103932" y="3686880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416737" y="4510620"/>
            <a:ext cx="18522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7515" algn="l"/>
                <a:tab pos="857885" algn="l"/>
                <a:tab pos="1277620" algn="l"/>
                <a:tab pos="169926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2290876" y="3738498"/>
            <a:ext cx="2105025" cy="1190625"/>
            <a:chOff x="2290876" y="3738498"/>
            <a:chExt cx="2105025" cy="1190625"/>
          </a:xfrm>
        </p:grpSpPr>
        <p:sp>
          <p:nvSpPr>
            <p:cNvPr id="57" name="object 57"/>
            <p:cNvSpPr/>
            <p:nvPr/>
          </p:nvSpPr>
          <p:spPr>
            <a:xfrm>
              <a:off x="2290876" y="4916157"/>
              <a:ext cx="2105025" cy="0"/>
            </a:xfrm>
            <a:custGeom>
              <a:avLst/>
              <a:gdLst/>
              <a:ahLst/>
              <a:cxnLst/>
              <a:rect l="l" t="t" r="r" b="b"/>
              <a:pathLst>
                <a:path w="2105025">
                  <a:moveTo>
                    <a:pt x="0" y="0"/>
                  </a:moveTo>
                  <a:lnTo>
                    <a:pt x="2104948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290876" y="4505617"/>
              <a:ext cx="2105025" cy="0"/>
            </a:xfrm>
            <a:custGeom>
              <a:avLst/>
              <a:gdLst/>
              <a:ahLst/>
              <a:cxnLst/>
              <a:rect l="l" t="t" r="r" b="b"/>
              <a:pathLst>
                <a:path w="2105025">
                  <a:moveTo>
                    <a:pt x="0" y="0"/>
                  </a:moveTo>
                  <a:lnTo>
                    <a:pt x="2104948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875572" y="3757180"/>
              <a:ext cx="123825" cy="210185"/>
            </a:xfrm>
            <a:custGeom>
              <a:avLst/>
              <a:gdLst/>
              <a:ahLst/>
              <a:cxnLst/>
              <a:rect l="l" t="t" r="r" b="b"/>
              <a:pathLst>
                <a:path w="123825" h="210185">
                  <a:moveTo>
                    <a:pt x="0" y="0"/>
                  </a:moveTo>
                  <a:lnTo>
                    <a:pt x="123723" y="209994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3282441" y="3757180"/>
              <a:ext cx="123825" cy="210185"/>
            </a:xfrm>
            <a:custGeom>
              <a:avLst/>
              <a:gdLst/>
              <a:ahLst/>
              <a:cxnLst/>
              <a:rect l="l" t="t" r="r" b="b"/>
              <a:pathLst>
                <a:path w="123825" h="210185">
                  <a:moveTo>
                    <a:pt x="0" y="0"/>
                  </a:moveTo>
                  <a:lnTo>
                    <a:pt x="123723" y="209994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3602570" y="3744848"/>
              <a:ext cx="280035" cy="227329"/>
            </a:xfrm>
            <a:custGeom>
              <a:avLst/>
              <a:gdLst/>
              <a:ahLst/>
              <a:cxnLst/>
              <a:rect l="l" t="t" r="r" b="b"/>
              <a:pathLst>
                <a:path w="280035" h="227329">
                  <a:moveTo>
                    <a:pt x="0" y="0"/>
                  </a:moveTo>
                  <a:lnTo>
                    <a:pt x="280009" y="226822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089516" y="3902354"/>
              <a:ext cx="85458" cy="85445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089516" y="4314774"/>
              <a:ext cx="85458" cy="85432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089516" y="4718291"/>
              <a:ext cx="85458" cy="85445"/>
            </a:xfrm>
            <a:prstGeom prst="rect">
              <a:avLst/>
            </a:prstGeom>
          </p:spPr>
        </p:pic>
      </p:grpSp>
      <p:sp>
        <p:nvSpPr>
          <p:cNvPr id="65" name="object 65"/>
          <p:cNvSpPr txBox="1"/>
          <p:nvPr/>
        </p:nvSpPr>
        <p:spPr>
          <a:xfrm>
            <a:off x="8625357" y="4747493"/>
            <a:ext cx="79438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33.947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7" name="Прямокутник 66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680255" y="3592940"/>
            <a:ext cx="632460" cy="24814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355600" algn="l"/>
              </a:tabLst>
            </a:pPr>
            <a:r>
              <a:rPr sz="15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15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4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5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15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250" b="1" spc="-37" baseline="-9259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endParaRPr sz="2250" baseline="-9259" dirty="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501321" y="3517925"/>
            <a:ext cx="132715" cy="24814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5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endParaRPr sz="1500" dirty="0">
              <a:latin typeface="Grammarsaurus" pitchFamily="2" charset="0"/>
              <a:cs typeface="Arial"/>
            </a:endParaRPr>
          </a:p>
        </p:txBody>
      </p:sp>
      <p:sp>
        <p:nvSpPr>
          <p:cNvPr id="68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38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69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239929" y="3640683"/>
            <a:ext cx="1562100" cy="1562087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193093" y="6409056"/>
            <a:ext cx="1805939" cy="252729"/>
            <a:chOff x="5193093" y="6409056"/>
            <a:chExt cx="1805939" cy="252729"/>
          </a:xfrm>
        </p:grpSpPr>
        <p:sp>
          <p:nvSpPr>
            <p:cNvPr id="21" name="object 21"/>
            <p:cNvSpPr/>
            <p:nvPr/>
          </p:nvSpPr>
          <p:spPr>
            <a:xfrm>
              <a:off x="5199443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43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25" name="object 25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/>
          <p:nvPr/>
        </p:nvSpPr>
        <p:spPr>
          <a:xfrm>
            <a:off x="8157629" y="4502518"/>
            <a:ext cx="1706245" cy="841375"/>
          </a:xfrm>
          <a:custGeom>
            <a:avLst/>
            <a:gdLst/>
            <a:ahLst/>
            <a:cxnLst/>
            <a:rect l="l" t="t" r="r" b="b"/>
            <a:pathLst>
              <a:path w="1706245" h="841375">
                <a:moveTo>
                  <a:pt x="1706130" y="0"/>
                </a:moveTo>
                <a:lnTo>
                  <a:pt x="0" y="0"/>
                </a:lnTo>
                <a:lnTo>
                  <a:pt x="0" y="841375"/>
                </a:lnTo>
                <a:lnTo>
                  <a:pt x="1706130" y="841375"/>
                </a:lnTo>
                <a:lnTo>
                  <a:pt x="170613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9" name="object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55674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spc="-50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4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7 x</a:t>
                      </a:r>
                      <a:r>
                        <a:rPr sz="2000" spc="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48</a:t>
                      </a:r>
                      <a:r>
                        <a:rPr sz="2000" spc="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621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1" name="Прямокутник 30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30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3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32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58"/>
            <a:ext cx="1805939" cy="252729"/>
            <a:chOff x="5193080" y="6409058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5"/>
                  </a:lnTo>
                  <a:lnTo>
                    <a:pt x="470793" y="431961"/>
                  </a:lnTo>
                  <a:lnTo>
                    <a:pt x="475145" y="410400"/>
                  </a:lnTo>
                  <a:lnTo>
                    <a:pt x="475145" y="55371"/>
                  </a:lnTo>
                  <a:lnTo>
                    <a:pt x="470793" y="33818"/>
                  </a:lnTo>
                  <a:lnTo>
                    <a:pt x="458925" y="16217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7"/>
                  </a:lnTo>
                  <a:lnTo>
                    <a:pt x="470793" y="33818"/>
                  </a:lnTo>
                  <a:lnTo>
                    <a:pt x="475145" y="55371"/>
                  </a:lnTo>
                  <a:lnTo>
                    <a:pt x="475145" y="410400"/>
                  </a:lnTo>
                  <a:lnTo>
                    <a:pt x="470793" y="431961"/>
                  </a:lnTo>
                  <a:lnTo>
                    <a:pt x="458925" y="449565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211185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5557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20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2000" u="heavy" spc="-40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1</a:t>
                      </a:r>
                      <a:r>
                        <a:rPr sz="2000" u="heavy" spc="-114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4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+</a:t>
                      </a:r>
                      <a:r>
                        <a:rPr sz="3000" spc="315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spc="-35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1</a:t>
                      </a:r>
                      <a:r>
                        <a:rPr sz="2000" u="heavy" spc="-114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2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+</a:t>
                      </a:r>
                      <a:r>
                        <a:rPr sz="3000" spc="247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spc="-40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1</a:t>
                      </a:r>
                      <a:r>
                        <a:rPr sz="2000" u="heavy" spc="-110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27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spc="-75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3000" baseline="-31944" dirty="0">
                        <a:latin typeface="Grammarsaurus" pitchFamily="2" charset="0"/>
                        <a:cs typeface="Arial"/>
                      </a:endParaRPr>
                    </a:p>
                    <a:p>
                      <a:pPr marL="442800">
                        <a:lnSpc>
                          <a:spcPts val="2000"/>
                        </a:lnSpc>
                        <a:spcBef>
                          <a:spcPts val="0"/>
                        </a:spcBef>
                        <a:tabLst>
                          <a:tab pos="1118870" algn="l"/>
                          <a:tab pos="1653539" algn="l"/>
                        </a:tabLst>
                      </a:pPr>
                      <a:r>
                        <a:rPr sz="2000" spc="-5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r>
                        <a:rPr lang="en-US" sz="2000" spc="0" baseline="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    </a:t>
                      </a:r>
                      <a:r>
                        <a:rPr lang="en-US" sz="1600" spc="0" baseline="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r>
                        <a:rPr lang="en-US" sz="2000" spc="0" baseline="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    </a:t>
                      </a:r>
                      <a:r>
                        <a:rPr sz="2000" spc="-25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12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39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852741" y="1078738"/>
            <a:ext cx="10528935" cy="5583555"/>
            <a:chOff x="852741" y="1078738"/>
            <a:chExt cx="10528935" cy="5583555"/>
          </a:xfrm>
        </p:grpSpPr>
        <p:sp>
          <p:nvSpPr>
            <p:cNvPr id="4" name="object 4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859091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18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18" y="4687824"/>
                  </a:lnTo>
                  <a:lnTo>
                    <a:pt x="590918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59091" y="1085088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18" y="0"/>
                  </a:lnTo>
                  <a:lnTo>
                    <a:pt x="590918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92"/>
                  </a:lnTo>
                  <a:lnTo>
                    <a:pt x="590918" y="1313992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23" y="0"/>
                  </a:lnTo>
                  <a:lnTo>
                    <a:pt x="1090523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450009" y="2407412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37" y="420687"/>
                  </a:moveTo>
                  <a:lnTo>
                    <a:pt x="1682749" y="420687"/>
                  </a:lnTo>
                  <a:lnTo>
                    <a:pt x="1682749" y="0"/>
                  </a:lnTo>
                  <a:lnTo>
                    <a:pt x="2103437" y="0"/>
                  </a:lnTo>
                  <a:lnTo>
                    <a:pt x="2103437" y="420687"/>
                  </a:lnTo>
                  <a:close/>
                </a:path>
                <a:path w="8834755" h="3365500">
                  <a:moveTo>
                    <a:pt x="2524124" y="420687"/>
                  </a:moveTo>
                  <a:lnTo>
                    <a:pt x="2103437" y="420687"/>
                  </a:lnTo>
                  <a:lnTo>
                    <a:pt x="2103437" y="0"/>
                  </a:lnTo>
                  <a:lnTo>
                    <a:pt x="2524124" y="0"/>
                  </a:lnTo>
                  <a:lnTo>
                    <a:pt x="2524124" y="420687"/>
                  </a:lnTo>
                  <a:close/>
                </a:path>
                <a:path w="8834755" h="3365500">
                  <a:moveTo>
                    <a:pt x="2944812" y="420687"/>
                  </a:moveTo>
                  <a:lnTo>
                    <a:pt x="2524124" y="420687"/>
                  </a:lnTo>
                  <a:lnTo>
                    <a:pt x="2524124" y="0"/>
                  </a:lnTo>
                  <a:lnTo>
                    <a:pt x="2944812" y="0"/>
                  </a:lnTo>
                  <a:lnTo>
                    <a:pt x="2944812" y="420687"/>
                  </a:lnTo>
                  <a:close/>
                </a:path>
                <a:path w="8834755" h="3365500">
                  <a:moveTo>
                    <a:pt x="3365500" y="420687"/>
                  </a:moveTo>
                  <a:lnTo>
                    <a:pt x="2944812" y="420687"/>
                  </a:lnTo>
                  <a:lnTo>
                    <a:pt x="2944812" y="0"/>
                  </a:lnTo>
                  <a:lnTo>
                    <a:pt x="3365500" y="0"/>
                  </a:lnTo>
                  <a:lnTo>
                    <a:pt x="3365500" y="420687"/>
                  </a:lnTo>
                  <a:close/>
                </a:path>
                <a:path w="8834755" h="3365500">
                  <a:moveTo>
                    <a:pt x="3786187" y="420687"/>
                  </a:moveTo>
                  <a:lnTo>
                    <a:pt x="3365500" y="420687"/>
                  </a:lnTo>
                  <a:lnTo>
                    <a:pt x="3365500" y="0"/>
                  </a:lnTo>
                  <a:lnTo>
                    <a:pt x="3786187" y="0"/>
                  </a:lnTo>
                  <a:lnTo>
                    <a:pt x="3786187" y="420687"/>
                  </a:lnTo>
                  <a:close/>
                </a:path>
                <a:path w="8834755" h="3365500">
                  <a:moveTo>
                    <a:pt x="4206875" y="420687"/>
                  </a:moveTo>
                  <a:lnTo>
                    <a:pt x="3786187" y="420687"/>
                  </a:lnTo>
                  <a:lnTo>
                    <a:pt x="3786187" y="0"/>
                  </a:lnTo>
                  <a:lnTo>
                    <a:pt x="4206875" y="0"/>
                  </a:lnTo>
                  <a:lnTo>
                    <a:pt x="4206875" y="420687"/>
                  </a:lnTo>
                  <a:close/>
                </a:path>
                <a:path w="8834755" h="3365500">
                  <a:moveTo>
                    <a:pt x="4627562" y="420687"/>
                  </a:moveTo>
                  <a:lnTo>
                    <a:pt x="4206875" y="420687"/>
                  </a:lnTo>
                  <a:lnTo>
                    <a:pt x="4206875" y="0"/>
                  </a:lnTo>
                  <a:lnTo>
                    <a:pt x="4627562" y="0"/>
                  </a:lnTo>
                  <a:lnTo>
                    <a:pt x="4627562" y="420687"/>
                  </a:lnTo>
                  <a:close/>
                </a:path>
                <a:path w="8834755" h="3365500">
                  <a:moveTo>
                    <a:pt x="5048250" y="420687"/>
                  </a:moveTo>
                  <a:lnTo>
                    <a:pt x="4627562" y="420687"/>
                  </a:lnTo>
                  <a:lnTo>
                    <a:pt x="4627562" y="0"/>
                  </a:lnTo>
                  <a:lnTo>
                    <a:pt x="5048250" y="0"/>
                  </a:lnTo>
                  <a:lnTo>
                    <a:pt x="5048250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37" y="841375"/>
                  </a:moveTo>
                  <a:lnTo>
                    <a:pt x="1682749" y="841375"/>
                  </a:lnTo>
                  <a:lnTo>
                    <a:pt x="1682749" y="420687"/>
                  </a:lnTo>
                  <a:lnTo>
                    <a:pt x="2103437" y="420687"/>
                  </a:lnTo>
                  <a:lnTo>
                    <a:pt x="2103437" y="841375"/>
                  </a:lnTo>
                  <a:close/>
                </a:path>
                <a:path w="8834755" h="3365500">
                  <a:moveTo>
                    <a:pt x="2524124" y="841375"/>
                  </a:moveTo>
                  <a:lnTo>
                    <a:pt x="2103437" y="841375"/>
                  </a:lnTo>
                  <a:lnTo>
                    <a:pt x="2103437" y="420687"/>
                  </a:lnTo>
                  <a:lnTo>
                    <a:pt x="2524124" y="420687"/>
                  </a:lnTo>
                  <a:lnTo>
                    <a:pt x="2524124" y="841375"/>
                  </a:lnTo>
                  <a:close/>
                </a:path>
                <a:path w="8834755" h="3365500">
                  <a:moveTo>
                    <a:pt x="2944812" y="841375"/>
                  </a:moveTo>
                  <a:lnTo>
                    <a:pt x="2524124" y="841375"/>
                  </a:lnTo>
                  <a:lnTo>
                    <a:pt x="2524124" y="420687"/>
                  </a:lnTo>
                  <a:lnTo>
                    <a:pt x="2944812" y="420687"/>
                  </a:lnTo>
                  <a:lnTo>
                    <a:pt x="2944812" y="841375"/>
                  </a:lnTo>
                  <a:close/>
                </a:path>
                <a:path w="8834755" h="3365500">
                  <a:moveTo>
                    <a:pt x="3365500" y="841375"/>
                  </a:moveTo>
                  <a:lnTo>
                    <a:pt x="2944812" y="841375"/>
                  </a:lnTo>
                  <a:lnTo>
                    <a:pt x="2944812" y="420687"/>
                  </a:lnTo>
                  <a:lnTo>
                    <a:pt x="3365500" y="420687"/>
                  </a:lnTo>
                  <a:lnTo>
                    <a:pt x="3365500" y="841375"/>
                  </a:lnTo>
                  <a:close/>
                </a:path>
                <a:path w="8834755" h="3365500">
                  <a:moveTo>
                    <a:pt x="3786187" y="841375"/>
                  </a:moveTo>
                  <a:lnTo>
                    <a:pt x="3365500" y="841375"/>
                  </a:lnTo>
                  <a:lnTo>
                    <a:pt x="3365500" y="420687"/>
                  </a:lnTo>
                  <a:lnTo>
                    <a:pt x="3786187" y="420687"/>
                  </a:lnTo>
                  <a:lnTo>
                    <a:pt x="3786187" y="841375"/>
                  </a:lnTo>
                  <a:close/>
                </a:path>
                <a:path w="8834755" h="3365500">
                  <a:moveTo>
                    <a:pt x="4206875" y="841375"/>
                  </a:moveTo>
                  <a:lnTo>
                    <a:pt x="3786187" y="841375"/>
                  </a:lnTo>
                  <a:lnTo>
                    <a:pt x="3786187" y="420687"/>
                  </a:lnTo>
                  <a:lnTo>
                    <a:pt x="4206875" y="420687"/>
                  </a:lnTo>
                  <a:lnTo>
                    <a:pt x="4206875" y="841375"/>
                  </a:lnTo>
                  <a:close/>
                </a:path>
                <a:path w="8834755" h="3365500">
                  <a:moveTo>
                    <a:pt x="4627562" y="841375"/>
                  </a:moveTo>
                  <a:lnTo>
                    <a:pt x="4206875" y="841375"/>
                  </a:lnTo>
                  <a:lnTo>
                    <a:pt x="4206875" y="420687"/>
                  </a:lnTo>
                  <a:lnTo>
                    <a:pt x="4627562" y="420687"/>
                  </a:lnTo>
                  <a:lnTo>
                    <a:pt x="4627562" y="841375"/>
                  </a:lnTo>
                  <a:close/>
                </a:path>
                <a:path w="8834755" h="3365500">
                  <a:moveTo>
                    <a:pt x="5048250" y="841375"/>
                  </a:moveTo>
                  <a:lnTo>
                    <a:pt x="4627562" y="841375"/>
                  </a:lnTo>
                  <a:lnTo>
                    <a:pt x="4627562" y="420687"/>
                  </a:lnTo>
                  <a:lnTo>
                    <a:pt x="5048250" y="420687"/>
                  </a:lnTo>
                  <a:lnTo>
                    <a:pt x="5048250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37" y="1262062"/>
                  </a:moveTo>
                  <a:lnTo>
                    <a:pt x="1682749" y="1262062"/>
                  </a:lnTo>
                  <a:lnTo>
                    <a:pt x="1682749" y="841375"/>
                  </a:lnTo>
                  <a:lnTo>
                    <a:pt x="2103437" y="841375"/>
                  </a:lnTo>
                  <a:lnTo>
                    <a:pt x="2103437" y="1262062"/>
                  </a:lnTo>
                  <a:close/>
                </a:path>
                <a:path w="8834755" h="3365500">
                  <a:moveTo>
                    <a:pt x="2524124" y="1262062"/>
                  </a:moveTo>
                  <a:lnTo>
                    <a:pt x="2103437" y="1262062"/>
                  </a:lnTo>
                  <a:lnTo>
                    <a:pt x="2103437" y="841375"/>
                  </a:lnTo>
                  <a:lnTo>
                    <a:pt x="2524124" y="841375"/>
                  </a:lnTo>
                  <a:lnTo>
                    <a:pt x="2524124" y="1262062"/>
                  </a:lnTo>
                  <a:close/>
                </a:path>
                <a:path w="8834755" h="3365500">
                  <a:moveTo>
                    <a:pt x="2944812" y="1262062"/>
                  </a:moveTo>
                  <a:lnTo>
                    <a:pt x="2524124" y="1262062"/>
                  </a:lnTo>
                  <a:lnTo>
                    <a:pt x="2524124" y="841375"/>
                  </a:lnTo>
                  <a:lnTo>
                    <a:pt x="2944812" y="841375"/>
                  </a:lnTo>
                  <a:lnTo>
                    <a:pt x="2944812" y="1262062"/>
                  </a:lnTo>
                  <a:close/>
                </a:path>
                <a:path w="8834755" h="3365500">
                  <a:moveTo>
                    <a:pt x="3365500" y="1262062"/>
                  </a:moveTo>
                  <a:lnTo>
                    <a:pt x="2944812" y="1262062"/>
                  </a:lnTo>
                  <a:lnTo>
                    <a:pt x="2944812" y="841375"/>
                  </a:lnTo>
                  <a:lnTo>
                    <a:pt x="3365500" y="841375"/>
                  </a:lnTo>
                  <a:lnTo>
                    <a:pt x="3365500" y="1262062"/>
                  </a:lnTo>
                  <a:close/>
                </a:path>
                <a:path w="8834755" h="3365500">
                  <a:moveTo>
                    <a:pt x="3786187" y="1262062"/>
                  </a:moveTo>
                  <a:lnTo>
                    <a:pt x="3365500" y="1262062"/>
                  </a:lnTo>
                  <a:lnTo>
                    <a:pt x="3365500" y="841375"/>
                  </a:lnTo>
                  <a:lnTo>
                    <a:pt x="3786187" y="841375"/>
                  </a:lnTo>
                  <a:lnTo>
                    <a:pt x="3786187" y="1262062"/>
                  </a:lnTo>
                  <a:close/>
                </a:path>
                <a:path w="8834755" h="3365500">
                  <a:moveTo>
                    <a:pt x="4206875" y="1262062"/>
                  </a:moveTo>
                  <a:lnTo>
                    <a:pt x="3786187" y="1262062"/>
                  </a:lnTo>
                  <a:lnTo>
                    <a:pt x="3786187" y="841375"/>
                  </a:lnTo>
                  <a:lnTo>
                    <a:pt x="4206875" y="841375"/>
                  </a:lnTo>
                  <a:lnTo>
                    <a:pt x="4206875" y="1262062"/>
                  </a:lnTo>
                  <a:close/>
                </a:path>
                <a:path w="8834755" h="3365500">
                  <a:moveTo>
                    <a:pt x="4627562" y="1262062"/>
                  </a:moveTo>
                  <a:lnTo>
                    <a:pt x="4206875" y="1262062"/>
                  </a:lnTo>
                  <a:lnTo>
                    <a:pt x="4206875" y="841375"/>
                  </a:lnTo>
                  <a:lnTo>
                    <a:pt x="4627562" y="841375"/>
                  </a:lnTo>
                  <a:lnTo>
                    <a:pt x="4627562" y="1262062"/>
                  </a:lnTo>
                  <a:close/>
                </a:path>
                <a:path w="8834755" h="3365500">
                  <a:moveTo>
                    <a:pt x="5048250" y="1262062"/>
                  </a:moveTo>
                  <a:lnTo>
                    <a:pt x="4627562" y="1262062"/>
                  </a:lnTo>
                  <a:lnTo>
                    <a:pt x="4627562" y="841375"/>
                  </a:lnTo>
                  <a:lnTo>
                    <a:pt x="5048250" y="841375"/>
                  </a:lnTo>
                  <a:lnTo>
                    <a:pt x="5048250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50"/>
                  </a:moveTo>
                  <a:lnTo>
                    <a:pt x="0" y="1682750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50"/>
                  </a:lnTo>
                  <a:close/>
                </a:path>
                <a:path w="8834755" h="3365500">
                  <a:moveTo>
                    <a:pt x="841375" y="1682750"/>
                  </a:moveTo>
                  <a:lnTo>
                    <a:pt x="420687" y="1682750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50"/>
                  </a:lnTo>
                  <a:close/>
                </a:path>
                <a:path w="8834755" h="3365500">
                  <a:moveTo>
                    <a:pt x="1262062" y="1682750"/>
                  </a:moveTo>
                  <a:lnTo>
                    <a:pt x="841375" y="1682750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50"/>
                  </a:lnTo>
                  <a:close/>
                </a:path>
                <a:path w="8834755" h="3365500">
                  <a:moveTo>
                    <a:pt x="1682750" y="1682750"/>
                  </a:moveTo>
                  <a:lnTo>
                    <a:pt x="1262062" y="1682750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50"/>
                  </a:lnTo>
                  <a:close/>
                </a:path>
                <a:path w="8834755" h="3365500">
                  <a:moveTo>
                    <a:pt x="2103437" y="1682750"/>
                  </a:moveTo>
                  <a:lnTo>
                    <a:pt x="1682749" y="1682750"/>
                  </a:lnTo>
                  <a:lnTo>
                    <a:pt x="1682749" y="1262062"/>
                  </a:lnTo>
                  <a:lnTo>
                    <a:pt x="2103437" y="1262062"/>
                  </a:lnTo>
                  <a:lnTo>
                    <a:pt x="2103437" y="1682750"/>
                  </a:lnTo>
                  <a:close/>
                </a:path>
                <a:path w="8834755" h="3365500">
                  <a:moveTo>
                    <a:pt x="2524124" y="1682750"/>
                  </a:moveTo>
                  <a:lnTo>
                    <a:pt x="2103437" y="1682750"/>
                  </a:lnTo>
                  <a:lnTo>
                    <a:pt x="2103437" y="1262062"/>
                  </a:lnTo>
                  <a:lnTo>
                    <a:pt x="2524124" y="1262062"/>
                  </a:lnTo>
                  <a:lnTo>
                    <a:pt x="2524124" y="1682750"/>
                  </a:lnTo>
                  <a:close/>
                </a:path>
                <a:path w="8834755" h="3365500">
                  <a:moveTo>
                    <a:pt x="2944812" y="1682750"/>
                  </a:moveTo>
                  <a:lnTo>
                    <a:pt x="2524124" y="1682750"/>
                  </a:lnTo>
                  <a:lnTo>
                    <a:pt x="2524124" y="1262062"/>
                  </a:lnTo>
                  <a:lnTo>
                    <a:pt x="2944812" y="1262062"/>
                  </a:lnTo>
                  <a:lnTo>
                    <a:pt x="2944812" y="1682750"/>
                  </a:lnTo>
                  <a:close/>
                </a:path>
                <a:path w="8834755" h="3365500">
                  <a:moveTo>
                    <a:pt x="3365500" y="1682750"/>
                  </a:moveTo>
                  <a:lnTo>
                    <a:pt x="2944812" y="1682750"/>
                  </a:lnTo>
                  <a:lnTo>
                    <a:pt x="2944812" y="1262062"/>
                  </a:lnTo>
                  <a:lnTo>
                    <a:pt x="3365500" y="1262062"/>
                  </a:lnTo>
                  <a:lnTo>
                    <a:pt x="3365500" y="1682750"/>
                  </a:lnTo>
                  <a:close/>
                </a:path>
                <a:path w="8834755" h="3365500">
                  <a:moveTo>
                    <a:pt x="3786187" y="1682750"/>
                  </a:moveTo>
                  <a:lnTo>
                    <a:pt x="3365500" y="1682750"/>
                  </a:lnTo>
                  <a:lnTo>
                    <a:pt x="3365500" y="1262062"/>
                  </a:lnTo>
                  <a:lnTo>
                    <a:pt x="3786187" y="1262062"/>
                  </a:lnTo>
                  <a:lnTo>
                    <a:pt x="3786187" y="1682750"/>
                  </a:lnTo>
                  <a:close/>
                </a:path>
                <a:path w="8834755" h="3365500">
                  <a:moveTo>
                    <a:pt x="4206875" y="1682750"/>
                  </a:moveTo>
                  <a:lnTo>
                    <a:pt x="3786187" y="1682750"/>
                  </a:lnTo>
                  <a:lnTo>
                    <a:pt x="3786187" y="1262062"/>
                  </a:lnTo>
                  <a:lnTo>
                    <a:pt x="4206875" y="1262062"/>
                  </a:lnTo>
                  <a:lnTo>
                    <a:pt x="4206875" y="1682750"/>
                  </a:lnTo>
                  <a:close/>
                </a:path>
                <a:path w="8834755" h="3365500">
                  <a:moveTo>
                    <a:pt x="4627562" y="1682750"/>
                  </a:moveTo>
                  <a:lnTo>
                    <a:pt x="4206875" y="1682750"/>
                  </a:lnTo>
                  <a:lnTo>
                    <a:pt x="4206875" y="1262062"/>
                  </a:lnTo>
                  <a:lnTo>
                    <a:pt x="4627562" y="1262062"/>
                  </a:lnTo>
                  <a:lnTo>
                    <a:pt x="4627562" y="1682750"/>
                  </a:lnTo>
                  <a:close/>
                </a:path>
                <a:path w="8834755" h="3365500">
                  <a:moveTo>
                    <a:pt x="5048250" y="1682750"/>
                  </a:moveTo>
                  <a:lnTo>
                    <a:pt x="4627562" y="1682750"/>
                  </a:lnTo>
                  <a:lnTo>
                    <a:pt x="4627562" y="1262062"/>
                  </a:lnTo>
                  <a:lnTo>
                    <a:pt x="5048250" y="1262062"/>
                  </a:lnTo>
                  <a:lnTo>
                    <a:pt x="5048250" y="1682750"/>
                  </a:lnTo>
                  <a:close/>
                </a:path>
                <a:path w="8834755" h="3365500">
                  <a:moveTo>
                    <a:pt x="5468937" y="1682750"/>
                  </a:moveTo>
                  <a:lnTo>
                    <a:pt x="5048250" y="1682750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50"/>
                  </a:lnTo>
                  <a:close/>
                </a:path>
                <a:path w="8834755" h="3365500">
                  <a:moveTo>
                    <a:pt x="5889625" y="1682750"/>
                  </a:moveTo>
                  <a:lnTo>
                    <a:pt x="5468937" y="1682750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50"/>
                  </a:lnTo>
                  <a:close/>
                </a:path>
                <a:path w="8834755" h="3365500">
                  <a:moveTo>
                    <a:pt x="6310312" y="1682750"/>
                  </a:moveTo>
                  <a:lnTo>
                    <a:pt x="5889625" y="1682750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50"/>
                  </a:lnTo>
                  <a:close/>
                </a:path>
                <a:path w="8834755" h="3365500">
                  <a:moveTo>
                    <a:pt x="6731000" y="1682750"/>
                  </a:moveTo>
                  <a:lnTo>
                    <a:pt x="6310312" y="1682750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50"/>
                  </a:lnTo>
                  <a:close/>
                </a:path>
                <a:path w="8834755" h="3365500">
                  <a:moveTo>
                    <a:pt x="7151687" y="1682750"/>
                  </a:moveTo>
                  <a:lnTo>
                    <a:pt x="6731000" y="1682750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50"/>
                  </a:lnTo>
                  <a:close/>
                </a:path>
                <a:path w="8834755" h="3365500">
                  <a:moveTo>
                    <a:pt x="7572375" y="1682750"/>
                  </a:moveTo>
                  <a:lnTo>
                    <a:pt x="7151687" y="1682750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50"/>
                  </a:lnTo>
                  <a:close/>
                </a:path>
                <a:path w="8834755" h="3365500">
                  <a:moveTo>
                    <a:pt x="7993062" y="1682750"/>
                  </a:moveTo>
                  <a:lnTo>
                    <a:pt x="7572375" y="1682750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50"/>
                  </a:lnTo>
                  <a:close/>
                </a:path>
                <a:path w="8834755" h="3365500">
                  <a:moveTo>
                    <a:pt x="8413750" y="1682750"/>
                  </a:moveTo>
                  <a:lnTo>
                    <a:pt x="7993062" y="1682750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50"/>
                  </a:lnTo>
                  <a:close/>
                </a:path>
                <a:path w="8834755" h="3365500">
                  <a:moveTo>
                    <a:pt x="8834437" y="1682750"/>
                  </a:moveTo>
                  <a:lnTo>
                    <a:pt x="8413750" y="1682750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50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50"/>
                  </a:lnTo>
                  <a:lnTo>
                    <a:pt x="420687" y="1682750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50"/>
                  </a:lnTo>
                  <a:lnTo>
                    <a:pt x="841375" y="1682750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50"/>
                  </a:lnTo>
                  <a:lnTo>
                    <a:pt x="1262062" y="1682750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50"/>
                  </a:lnTo>
                  <a:lnTo>
                    <a:pt x="1682750" y="1682750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37" y="2103437"/>
                  </a:moveTo>
                  <a:lnTo>
                    <a:pt x="1682749" y="2103437"/>
                  </a:lnTo>
                  <a:lnTo>
                    <a:pt x="1682749" y="1682750"/>
                  </a:lnTo>
                  <a:lnTo>
                    <a:pt x="2103437" y="1682750"/>
                  </a:lnTo>
                  <a:lnTo>
                    <a:pt x="2103437" y="2103437"/>
                  </a:lnTo>
                  <a:close/>
                </a:path>
                <a:path w="8834755" h="3365500">
                  <a:moveTo>
                    <a:pt x="2524124" y="2103437"/>
                  </a:moveTo>
                  <a:lnTo>
                    <a:pt x="2103437" y="2103437"/>
                  </a:lnTo>
                  <a:lnTo>
                    <a:pt x="2103437" y="1682750"/>
                  </a:lnTo>
                  <a:lnTo>
                    <a:pt x="2524124" y="1682750"/>
                  </a:lnTo>
                  <a:lnTo>
                    <a:pt x="2524124" y="2103437"/>
                  </a:lnTo>
                  <a:close/>
                </a:path>
                <a:path w="8834755" h="3365500">
                  <a:moveTo>
                    <a:pt x="2944812" y="2103437"/>
                  </a:moveTo>
                  <a:lnTo>
                    <a:pt x="2524124" y="2103437"/>
                  </a:lnTo>
                  <a:lnTo>
                    <a:pt x="2524124" y="1682750"/>
                  </a:lnTo>
                  <a:lnTo>
                    <a:pt x="2944812" y="1682750"/>
                  </a:lnTo>
                  <a:lnTo>
                    <a:pt x="2944812" y="2103437"/>
                  </a:lnTo>
                  <a:close/>
                </a:path>
                <a:path w="8834755" h="3365500">
                  <a:moveTo>
                    <a:pt x="3365500" y="2103437"/>
                  </a:moveTo>
                  <a:lnTo>
                    <a:pt x="2944812" y="2103437"/>
                  </a:lnTo>
                  <a:lnTo>
                    <a:pt x="2944812" y="1682750"/>
                  </a:lnTo>
                  <a:lnTo>
                    <a:pt x="3365500" y="1682750"/>
                  </a:lnTo>
                  <a:lnTo>
                    <a:pt x="3365500" y="2103437"/>
                  </a:lnTo>
                  <a:close/>
                </a:path>
                <a:path w="8834755" h="3365500">
                  <a:moveTo>
                    <a:pt x="3786187" y="2103437"/>
                  </a:moveTo>
                  <a:lnTo>
                    <a:pt x="3365500" y="2103437"/>
                  </a:lnTo>
                  <a:lnTo>
                    <a:pt x="3365500" y="1682750"/>
                  </a:lnTo>
                  <a:lnTo>
                    <a:pt x="3786187" y="1682750"/>
                  </a:lnTo>
                  <a:lnTo>
                    <a:pt x="3786187" y="2103437"/>
                  </a:lnTo>
                  <a:close/>
                </a:path>
                <a:path w="8834755" h="3365500">
                  <a:moveTo>
                    <a:pt x="4206875" y="2103437"/>
                  </a:moveTo>
                  <a:lnTo>
                    <a:pt x="3786187" y="2103437"/>
                  </a:lnTo>
                  <a:lnTo>
                    <a:pt x="3786187" y="1682750"/>
                  </a:lnTo>
                  <a:lnTo>
                    <a:pt x="4206875" y="1682750"/>
                  </a:lnTo>
                  <a:lnTo>
                    <a:pt x="4206875" y="2103437"/>
                  </a:lnTo>
                  <a:close/>
                </a:path>
                <a:path w="8834755" h="3365500">
                  <a:moveTo>
                    <a:pt x="4627562" y="2103437"/>
                  </a:moveTo>
                  <a:lnTo>
                    <a:pt x="4206875" y="2103437"/>
                  </a:lnTo>
                  <a:lnTo>
                    <a:pt x="4206875" y="1682750"/>
                  </a:lnTo>
                  <a:lnTo>
                    <a:pt x="4627562" y="1682750"/>
                  </a:lnTo>
                  <a:lnTo>
                    <a:pt x="4627562" y="2103437"/>
                  </a:lnTo>
                  <a:close/>
                </a:path>
                <a:path w="8834755" h="3365500">
                  <a:moveTo>
                    <a:pt x="5048250" y="2103437"/>
                  </a:moveTo>
                  <a:lnTo>
                    <a:pt x="4627562" y="2103437"/>
                  </a:lnTo>
                  <a:lnTo>
                    <a:pt x="4627562" y="1682750"/>
                  </a:lnTo>
                  <a:lnTo>
                    <a:pt x="5048250" y="1682750"/>
                  </a:lnTo>
                  <a:lnTo>
                    <a:pt x="5048250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50"/>
                  </a:lnTo>
                  <a:lnTo>
                    <a:pt x="5468937" y="1682750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50"/>
                  </a:lnTo>
                  <a:lnTo>
                    <a:pt x="5889625" y="1682750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50"/>
                  </a:lnTo>
                  <a:lnTo>
                    <a:pt x="6310312" y="1682750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50"/>
                  </a:lnTo>
                  <a:lnTo>
                    <a:pt x="6731000" y="1682750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50"/>
                  </a:lnTo>
                  <a:lnTo>
                    <a:pt x="7151687" y="1682750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50"/>
                  </a:lnTo>
                  <a:lnTo>
                    <a:pt x="7572375" y="1682750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50"/>
                  </a:lnTo>
                  <a:lnTo>
                    <a:pt x="7993062" y="1682750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50"/>
                  </a:lnTo>
                  <a:lnTo>
                    <a:pt x="8413750" y="1682750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50"/>
                  </a:lnTo>
                  <a:lnTo>
                    <a:pt x="8834437" y="1682750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5"/>
                  </a:moveTo>
                  <a:lnTo>
                    <a:pt x="0" y="2524125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5"/>
                  </a:lnTo>
                  <a:close/>
                </a:path>
                <a:path w="8834755" h="3365500">
                  <a:moveTo>
                    <a:pt x="841375" y="2524125"/>
                  </a:moveTo>
                  <a:lnTo>
                    <a:pt x="420687" y="2524125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5"/>
                  </a:lnTo>
                  <a:close/>
                </a:path>
                <a:path w="8834755" h="3365500">
                  <a:moveTo>
                    <a:pt x="1262062" y="2524125"/>
                  </a:moveTo>
                  <a:lnTo>
                    <a:pt x="841375" y="2524125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5"/>
                  </a:lnTo>
                  <a:close/>
                </a:path>
                <a:path w="8834755" h="3365500">
                  <a:moveTo>
                    <a:pt x="1682750" y="2524125"/>
                  </a:moveTo>
                  <a:lnTo>
                    <a:pt x="1262062" y="2524125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5"/>
                  </a:lnTo>
                  <a:close/>
                </a:path>
                <a:path w="8834755" h="3365500">
                  <a:moveTo>
                    <a:pt x="2103437" y="2524125"/>
                  </a:moveTo>
                  <a:lnTo>
                    <a:pt x="1682749" y="2524125"/>
                  </a:lnTo>
                  <a:lnTo>
                    <a:pt x="1682749" y="2103437"/>
                  </a:lnTo>
                  <a:lnTo>
                    <a:pt x="2103437" y="2103437"/>
                  </a:lnTo>
                  <a:lnTo>
                    <a:pt x="2103437" y="2524125"/>
                  </a:lnTo>
                  <a:close/>
                </a:path>
                <a:path w="8834755" h="3365500">
                  <a:moveTo>
                    <a:pt x="2524124" y="2524125"/>
                  </a:moveTo>
                  <a:lnTo>
                    <a:pt x="2103437" y="2524125"/>
                  </a:lnTo>
                  <a:lnTo>
                    <a:pt x="2103437" y="2103437"/>
                  </a:lnTo>
                  <a:lnTo>
                    <a:pt x="2524124" y="2103437"/>
                  </a:lnTo>
                  <a:lnTo>
                    <a:pt x="2524124" y="2524125"/>
                  </a:lnTo>
                  <a:close/>
                </a:path>
                <a:path w="8834755" h="3365500">
                  <a:moveTo>
                    <a:pt x="2944812" y="2524125"/>
                  </a:moveTo>
                  <a:lnTo>
                    <a:pt x="2524124" y="2524125"/>
                  </a:lnTo>
                  <a:lnTo>
                    <a:pt x="2524124" y="2103437"/>
                  </a:lnTo>
                  <a:lnTo>
                    <a:pt x="2944812" y="2103437"/>
                  </a:lnTo>
                  <a:lnTo>
                    <a:pt x="2944812" y="2524125"/>
                  </a:lnTo>
                  <a:close/>
                </a:path>
                <a:path w="8834755" h="3365500">
                  <a:moveTo>
                    <a:pt x="3365500" y="2524125"/>
                  </a:moveTo>
                  <a:lnTo>
                    <a:pt x="2944812" y="2524125"/>
                  </a:lnTo>
                  <a:lnTo>
                    <a:pt x="2944812" y="2103437"/>
                  </a:lnTo>
                  <a:lnTo>
                    <a:pt x="3365500" y="2103437"/>
                  </a:lnTo>
                  <a:lnTo>
                    <a:pt x="3365500" y="2524125"/>
                  </a:lnTo>
                  <a:close/>
                </a:path>
                <a:path w="8834755" h="3365500">
                  <a:moveTo>
                    <a:pt x="3786187" y="2524125"/>
                  </a:moveTo>
                  <a:lnTo>
                    <a:pt x="3365500" y="2524125"/>
                  </a:lnTo>
                  <a:lnTo>
                    <a:pt x="3365500" y="2103437"/>
                  </a:lnTo>
                  <a:lnTo>
                    <a:pt x="3786187" y="2103437"/>
                  </a:lnTo>
                  <a:lnTo>
                    <a:pt x="3786187" y="2524125"/>
                  </a:lnTo>
                  <a:close/>
                </a:path>
                <a:path w="8834755" h="3365500">
                  <a:moveTo>
                    <a:pt x="4206875" y="2524125"/>
                  </a:moveTo>
                  <a:lnTo>
                    <a:pt x="3786187" y="2524125"/>
                  </a:lnTo>
                  <a:lnTo>
                    <a:pt x="3786187" y="2103437"/>
                  </a:lnTo>
                  <a:lnTo>
                    <a:pt x="4206875" y="2103437"/>
                  </a:lnTo>
                  <a:lnTo>
                    <a:pt x="4206875" y="2524125"/>
                  </a:lnTo>
                  <a:close/>
                </a:path>
                <a:path w="8834755" h="3365500">
                  <a:moveTo>
                    <a:pt x="4627562" y="2524125"/>
                  </a:moveTo>
                  <a:lnTo>
                    <a:pt x="4206875" y="2524125"/>
                  </a:lnTo>
                  <a:lnTo>
                    <a:pt x="4206875" y="2103437"/>
                  </a:lnTo>
                  <a:lnTo>
                    <a:pt x="4627562" y="2103437"/>
                  </a:lnTo>
                  <a:lnTo>
                    <a:pt x="4627562" y="2524125"/>
                  </a:lnTo>
                  <a:close/>
                </a:path>
                <a:path w="8834755" h="3365500">
                  <a:moveTo>
                    <a:pt x="5048250" y="2524125"/>
                  </a:moveTo>
                  <a:lnTo>
                    <a:pt x="4627562" y="2524125"/>
                  </a:lnTo>
                  <a:lnTo>
                    <a:pt x="4627562" y="2103437"/>
                  </a:lnTo>
                  <a:lnTo>
                    <a:pt x="5048250" y="2103437"/>
                  </a:lnTo>
                  <a:lnTo>
                    <a:pt x="5048250" y="2524125"/>
                  </a:lnTo>
                  <a:close/>
                </a:path>
                <a:path w="8834755" h="3365500">
                  <a:moveTo>
                    <a:pt x="5468937" y="2524125"/>
                  </a:moveTo>
                  <a:lnTo>
                    <a:pt x="5048250" y="2524125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5"/>
                  </a:lnTo>
                  <a:close/>
                </a:path>
                <a:path w="8834755" h="3365500">
                  <a:moveTo>
                    <a:pt x="5889625" y="2524125"/>
                  </a:moveTo>
                  <a:lnTo>
                    <a:pt x="5468937" y="2524125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5"/>
                  </a:lnTo>
                  <a:close/>
                </a:path>
                <a:path w="8834755" h="3365500">
                  <a:moveTo>
                    <a:pt x="6310312" y="2524125"/>
                  </a:moveTo>
                  <a:lnTo>
                    <a:pt x="5889625" y="2524125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5"/>
                  </a:lnTo>
                  <a:close/>
                </a:path>
                <a:path w="8834755" h="3365500">
                  <a:moveTo>
                    <a:pt x="6731000" y="2524125"/>
                  </a:moveTo>
                  <a:lnTo>
                    <a:pt x="6310312" y="2524125"/>
                  </a:lnTo>
                  <a:lnTo>
                    <a:pt x="6310312" y="2103437"/>
                  </a:lnTo>
                  <a:lnTo>
                    <a:pt x="6731000" y="2103437"/>
                  </a:lnTo>
                  <a:lnTo>
                    <a:pt x="6731000" y="2524125"/>
                  </a:lnTo>
                  <a:close/>
                </a:path>
                <a:path w="8834755" h="3365500">
                  <a:moveTo>
                    <a:pt x="8834437" y="2524125"/>
                  </a:moveTo>
                  <a:lnTo>
                    <a:pt x="8413750" y="2524125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5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37" y="2944812"/>
                  </a:moveTo>
                  <a:lnTo>
                    <a:pt x="1682749" y="2944812"/>
                  </a:lnTo>
                  <a:lnTo>
                    <a:pt x="1682749" y="2524125"/>
                  </a:lnTo>
                  <a:lnTo>
                    <a:pt x="2103437" y="2524125"/>
                  </a:lnTo>
                  <a:lnTo>
                    <a:pt x="2103437" y="2944812"/>
                  </a:lnTo>
                  <a:close/>
                </a:path>
                <a:path w="8834755" h="3365500">
                  <a:moveTo>
                    <a:pt x="2524124" y="2944812"/>
                  </a:moveTo>
                  <a:lnTo>
                    <a:pt x="2103437" y="2944812"/>
                  </a:lnTo>
                  <a:lnTo>
                    <a:pt x="2103437" y="2524125"/>
                  </a:lnTo>
                  <a:lnTo>
                    <a:pt x="2524124" y="2524125"/>
                  </a:lnTo>
                  <a:lnTo>
                    <a:pt x="2524124" y="2944812"/>
                  </a:lnTo>
                  <a:close/>
                </a:path>
                <a:path w="8834755" h="3365500">
                  <a:moveTo>
                    <a:pt x="2944812" y="2944812"/>
                  </a:moveTo>
                  <a:lnTo>
                    <a:pt x="2524124" y="2944812"/>
                  </a:lnTo>
                  <a:lnTo>
                    <a:pt x="2524124" y="2524125"/>
                  </a:lnTo>
                  <a:lnTo>
                    <a:pt x="2944812" y="2524125"/>
                  </a:lnTo>
                  <a:lnTo>
                    <a:pt x="2944812" y="2944812"/>
                  </a:lnTo>
                  <a:close/>
                </a:path>
                <a:path w="8834755" h="3365500">
                  <a:moveTo>
                    <a:pt x="3365500" y="2944812"/>
                  </a:moveTo>
                  <a:lnTo>
                    <a:pt x="2944812" y="2944812"/>
                  </a:lnTo>
                  <a:lnTo>
                    <a:pt x="2944812" y="2524125"/>
                  </a:lnTo>
                  <a:lnTo>
                    <a:pt x="3365500" y="2524125"/>
                  </a:lnTo>
                  <a:lnTo>
                    <a:pt x="3365500" y="2944812"/>
                  </a:lnTo>
                  <a:close/>
                </a:path>
                <a:path w="8834755" h="3365500">
                  <a:moveTo>
                    <a:pt x="3786187" y="2944812"/>
                  </a:moveTo>
                  <a:lnTo>
                    <a:pt x="3365500" y="2944812"/>
                  </a:lnTo>
                  <a:lnTo>
                    <a:pt x="3365500" y="2524125"/>
                  </a:lnTo>
                  <a:lnTo>
                    <a:pt x="3786187" y="2524125"/>
                  </a:lnTo>
                  <a:lnTo>
                    <a:pt x="3786187" y="2944812"/>
                  </a:lnTo>
                  <a:close/>
                </a:path>
                <a:path w="8834755" h="3365500">
                  <a:moveTo>
                    <a:pt x="4206875" y="2944812"/>
                  </a:moveTo>
                  <a:lnTo>
                    <a:pt x="3786187" y="2944812"/>
                  </a:lnTo>
                  <a:lnTo>
                    <a:pt x="3786187" y="2524125"/>
                  </a:lnTo>
                  <a:lnTo>
                    <a:pt x="4206875" y="2524125"/>
                  </a:lnTo>
                  <a:lnTo>
                    <a:pt x="4206875" y="2944812"/>
                  </a:lnTo>
                  <a:close/>
                </a:path>
                <a:path w="8834755" h="3365500">
                  <a:moveTo>
                    <a:pt x="4627562" y="2944812"/>
                  </a:moveTo>
                  <a:lnTo>
                    <a:pt x="4206875" y="2944812"/>
                  </a:lnTo>
                  <a:lnTo>
                    <a:pt x="4206875" y="2524125"/>
                  </a:lnTo>
                  <a:lnTo>
                    <a:pt x="4627562" y="2524125"/>
                  </a:lnTo>
                  <a:lnTo>
                    <a:pt x="4627562" y="2944812"/>
                  </a:lnTo>
                  <a:close/>
                </a:path>
                <a:path w="8834755" h="3365500">
                  <a:moveTo>
                    <a:pt x="5048250" y="2944812"/>
                  </a:moveTo>
                  <a:lnTo>
                    <a:pt x="4627562" y="2944812"/>
                  </a:lnTo>
                  <a:lnTo>
                    <a:pt x="4627562" y="2524125"/>
                  </a:lnTo>
                  <a:lnTo>
                    <a:pt x="5048250" y="2524125"/>
                  </a:lnTo>
                  <a:lnTo>
                    <a:pt x="5048250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6731000" y="2944812"/>
                  </a:moveTo>
                  <a:lnTo>
                    <a:pt x="6310312" y="2944812"/>
                  </a:lnTo>
                  <a:lnTo>
                    <a:pt x="6310312" y="2524125"/>
                  </a:lnTo>
                  <a:lnTo>
                    <a:pt x="6731000" y="2524125"/>
                  </a:lnTo>
                  <a:lnTo>
                    <a:pt x="6731000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37" y="3365500"/>
                  </a:moveTo>
                  <a:lnTo>
                    <a:pt x="1682749" y="3365500"/>
                  </a:lnTo>
                  <a:lnTo>
                    <a:pt x="1682749" y="2944812"/>
                  </a:lnTo>
                  <a:lnTo>
                    <a:pt x="2103437" y="2944812"/>
                  </a:lnTo>
                  <a:lnTo>
                    <a:pt x="2103437" y="3365500"/>
                  </a:lnTo>
                  <a:close/>
                </a:path>
                <a:path w="8834755" h="3365500">
                  <a:moveTo>
                    <a:pt x="2524124" y="3365500"/>
                  </a:moveTo>
                  <a:lnTo>
                    <a:pt x="2103437" y="3365500"/>
                  </a:lnTo>
                  <a:lnTo>
                    <a:pt x="2103437" y="2944812"/>
                  </a:lnTo>
                  <a:lnTo>
                    <a:pt x="2524124" y="2944812"/>
                  </a:lnTo>
                  <a:lnTo>
                    <a:pt x="2524124" y="3365500"/>
                  </a:lnTo>
                  <a:close/>
                </a:path>
                <a:path w="8834755" h="3365500">
                  <a:moveTo>
                    <a:pt x="2944812" y="3365500"/>
                  </a:moveTo>
                  <a:lnTo>
                    <a:pt x="2524124" y="3365500"/>
                  </a:lnTo>
                  <a:lnTo>
                    <a:pt x="2524124" y="2944812"/>
                  </a:lnTo>
                  <a:lnTo>
                    <a:pt x="2944812" y="2944812"/>
                  </a:lnTo>
                  <a:lnTo>
                    <a:pt x="2944812" y="3365500"/>
                  </a:lnTo>
                  <a:close/>
                </a:path>
                <a:path w="8834755" h="3365500">
                  <a:moveTo>
                    <a:pt x="3365500" y="3365500"/>
                  </a:moveTo>
                  <a:lnTo>
                    <a:pt x="2944812" y="3365500"/>
                  </a:lnTo>
                  <a:lnTo>
                    <a:pt x="2944812" y="2944812"/>
                  </a:lnTo>
                  <a:lnTo>
                    <a:pt x="3365500" y="2944812"/>
                  </a:lnTo>
                  <a:lnTo>
                    <a:pt x="3365500" y="3365500"/>
                  </a:lnTo>
                  <a:close/>
                </a:path>
                <a:path w="8834755" h="3365500">
                  <a:moveTo>
                    <a:pt x="3786187" y="3365500"/>
                  </a:moveTo>
                  <a:lnTo>
                    <a:pt x="3365500" y="3365500"/>
                  </a:lnTo>
                  <a:lnTo>
                    <a:pt x="3365500" y="2944812"/>
                  </a:lnTo>
                  <a:lnTo>
                    <a:pt x="3786187" y="2944812"/>
                  </a:lnTo>
                  <a:lnTo>
                    <a:pt x="3786187" y="3365500"/>
                  </a:lnTo>
                  <a:close/>
                </a:path>
                <a:path w="8834755" h="3365500">
                  <a:moveTo>
                    <a:pt x="4206875" y="3365500"/>
                  </a:moveTo>
                  <a:lnTo>
                    <a:pt x="3786187" y="3365500"/>
                  </a:lnTo>
                  <a:lnTo>
                    <a:pt x="3786187" y="2944812"/>
                  </a:lnTo>
                  <a:lnTo>
                    <a:pt x="4206875" y="2944812"/>
                  </a:lnTo>
                  <a:lnTo>
                    <a:pt x="4206875" y="3365500"/>
                  </a:lnTo>
                  <a:close/>
                </a:path>
                <a:path w="8834755" h="3365500">
                  <a:moveTo>
                    <a:pt x="4627562" y="3365500"/>
                  </a:moveTo>
                  <a:lnTo>
                    <a:pt x="4206875" y="3365500"/>
                  </a:lnTo>
                  <a:lnTo>
                    <a:pt x="4206875" y="2944812"/>
                  </a:lnTo>
                  <a:lnTo>
                    <a:pt x="4627562" y="2944812"/>
                  </a:lnTo>
                  <a:lnTo>
                    <a:pt x="4627562" y="3365500"/>
                  </a:lnTo>
                  <a:close/>
                </a:path>
                <a:path w="8834755" h="3365500">
                  <a:moveTo>
                    <a:pt x="5048250" y="3365500"/>
                  </a:moveTo>
                  <a:lnTo>
                    <a:pt x="4627562" y="3365500"/>
                  </a:lnTo>
                  <a:lnTo>
                    <a:pt x="4627562" y="2944812"/>
                  </a:lnTo>
                  <a:lnTo>
                    <a:pt x="5048250" y="2944812"/>
                  </a:lnTo>
                  <a:lnTo>
                    <a:pt x="5048250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450009" y="2399080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8174659" y="4504499"/>
            <a:ext cx="2899410" cy="854075"/>
            <a:chOff x="8174659" y="4504499"/>
            <a:chExt cx="2899410" cy="854075"/>
          </a:xfrm>
        </p:grpSpPr>
        <p:sp>
          <p:nvSpPr>
            <p:cNvPr id="15" name="object 15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5"/>
                  </a:lnTo>
                  <a:lnTo>
                    <a:pt x="470793" y="431961"/>
                  </a:lnTo>
                  <a:lnTo>
                    <a:pt x="475145" y="410400"/>
                  </a:lnTo>
                  <a:lnTo>
                    <a:pt x="475145" y="55371"/>
                  </a:lnTo>
                  <a:lnTo>
                    <a:pt x="470793" y="33818"/>
                  </a:lnTo>
                  <a:lnTo>
                    <a:pt x="458925" y="16217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7"/>
                  </a:lnTo>
                  <a:lnTo>
                    <a:pt x="470793" y="33818"/>
                  </a:lnTo>
                  <a:lnTo>
                    <a:pt x="475145" y="55371"/>
                  </a:lnTo>
                  <a:lnTo>
                    <a:pt x="475145" y="410400"/>
                  </a:lnTo>
                  <a:lnTo>
                    <a:pt x="470793" y="431961"/>
                  </a:lnTo>
                  <a:lnTo>
                    <a:pt x="458925" y="449565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181009" y="451084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0"/>
                  </a:moveTo>
                  <a:lnTo>
                    <a:pt x="0" y="0"/>
                  </a:lnTo>
                  <a:lnTo>
                    <a:pt x="0" y="841375"/>
                  </a:lnTo>
                  <a:lnTo>
                    <a:pt x="1682750" y="841375"/>
                  </a:lnTo>
                  <a:lnTo>
                    <a:pt x="16827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181009" y="451084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841375"/>
                  </a:moveTo>
                  <a:lnTo>
                    <a:pt x="0" y="841375"/>
                  </a:lnTo>
                  <a:lnTo>
                    <a:pt x="0" y="0"/>
                  </a:lnTo>
                  <a:lnTo>
                    <a:pt x="1682750" y="0"/>
                  </a:lnTo>
                  <a:lnTo>
                    <a:pt x="1682750" y="841375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002518" y="1539219"/>
            <a:ext cx="36908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1845284" y="1395671"/>
            <a:ext cx="1797685" cy="5829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spc="-40" dirty="0">
                <a:latin typeface="Grammarsaurus" pitchFamily="2" charset="0"/>
              </a:rPr>
              <a:t> </a:t>
            </a:r>
            <a:r>
              <a:rPr dirty="0">
                <a:latin typeface="Grammarsaurus" pitchFamily="2" charset="0"/>
              </a:rPr>
              <a:t>1</a:t>
            </a:r>
            <a:r>
              <a:rPr spc="-114" dirty="0">
                <a:latin typeface="Grammarsaurus" pitchFamily="2" charset="0"/>
              </a:rPr>
              <a:t> </a:t>
            </a:r>
            <a:r>
              <a:rPr u="none" spc="400" dirty="0">
                <a:latin typeface="Grammarsaurus" pitchFamily="2" charset="0"/>
              </a:rPr>
              <a:t> </a:t>
            </a:r>
            <a:r>
              <a:rPr sz="3000" u="none" baseline="-31944" dirty="0">
                <a:latin typeface="Grammarsaurus" pitchFamily="2" charset="0"/>
              </a:rPr>
              <a:t>+</a:t>
            </a:r>
            <a:r>
              <a:rPr sz="3000" u="none" spc="315" baseline="-31944" dirty="0">
                <a:latin typeface="Grammarsaurus" pitchFamily="2" charset="0"/>
              </a:rPr>
              <a:t> </a:t>
            </a:r>
            <a:r>
              <a:rPr sz="2000" spc="-35" dirty="0">
                <a:latin typeface="Grammarsaurus" pitchFamily="2" charset="0"/>
              </a:rPr>
              <a:t> </a:t>
            </a:r>
            <a:r>
              <a:rPr sz="2000" dirty="0">
                <a:latin typeface="Grammarsaurus" pitchFamily="2" charset="0"/>
              </a:rPr>
              <a:t>1</a:t>
            </a:r>
            <a:r>
              <a:rPr sz="2000" spc="-114" dirty="0">
                <a:latin typeface="Grammarsaurus" pitchFamily="2" charset="0"/>
              </a:rPr>
              <a:t> </a:t>
            </a:r>
            <a:r>
              <a:rPr sz="2000" u="none" spc="225" dirty="0">
                <a:latin typeface="Grammarsaurus" pitchFamily="2" charset="0"/>
              </a:rPr>
              <a:t> </a:t>
            </a:r>
            <a:r>
              <a:rPr sz="3000" u="none" baseline="-31944" dirty="0">
                <a:latin typeface="Grammarsaurus" pitchFamily="2" charset="0"/>
              </a:rPr>
              <a:t>+</a:t>
            </a:r>
            <a:r>
              <a:rPr sz="3000" u="none" spc="247" baseline="-31944" dirty="0">
                <a:latin typeface="Grammarsaurus" pitchFamily="2" charset="0"/>
              </a:rPr>
              <a:t> </a:t>
            </a:r>
            <a:r>
              <a:rPr sz="2000" spc="-40" dirty="0">
                <a:latin typeface="Grammarsaurus" pitchFamily="2" charset="0"/>
              </a:rPr>
              <a:t> </a:t>
            </a:r>
            <a:r>
              <a:rPr sz="2000" dirty="0">
                <a:latin typeface="Grammarsaurus" pitchFamily="2" charset="0"/>
              </a:rPr>
              <a:t>1</a:t>
            </a:r>
            <a:r>
              <a:rPr sz="2000" spc="-110" dirty="0">
                <a:latin typeface="Grammarsaurus" pitchFamily="2" charset="0"/>
              </a:rPr>
              <a:t> </a:t>
            </a:r>
            <a:r>
              <a:rPr sz="2000" u="none" spc="275" dirty="0">
                <a:latin typeface="Grammarsaurus" pitchFamily="2" charset="0"/>
              </a:rPr>
              <a:t> </a:t>
            </a:r>
            <a:r>
              <a:rPr sz="3000" u="none" spc="-75" baseline="-31944" dirty="0" smtClean="0">
                <a:latin typeface="Grammarsaurus" pitchFamily="2" charset="0"/>
              </a:rPr>
              <a:t>=</a:t>
            </a:r>
            <a:endParaRPr sz="3000" baseline="-31944" dirty="0" smtClean="0">
              <a:latin typeface="Grammarsaurus" pitchFamily="2" charset="0"/>
            </a:endParaRPr>
          </a:p>
          <a:p>
            <a:pPr marL="54000">
              <a:lnSpc>
                <a:spcPts val="2000"/>
              </a:lnSpc>
              <a:tabLst>
                <a:tab pos="723265" algn="l"/>
                <a:tab pos="1257935" algn="l"/>
              </a:tabLst>
            </a:pPr>
            <a:r>
              <a:rPr u="none" spc="-50" dirty="0" smtClean="0">
                <a:latin typeface="Grammarsaurus" pitchFamily="2" charset="0"/>
              </a:rPr>
              <a:t>2</a:t>
            </a:r>
            <a:r>
              <a:rPr lang="en-US" u="none" dirty="0">
                <a:latin typeface="Grammarsaurus" pitchFamily="2" charset="0"/>
              </a:rPr>
              <a:t> </a:t>
            </a:r>
            <a:r>
              <a:rPr lang="en-US" u="none" dirty="0" smtClean="0">
                <a:latin typeface="Grammarsaurus" pitchFamily="2" charset="0"/>
              </a:rPr>
              <a:t>    </a:t>
            </a:r>
            <a:r>
              <a:rPr lang="en-US" sz="1100" u="none" dirty="0" smtClean="0">
                <a:latin typeface="Grammarsaurus" pitchFamily="2" charset="0"/>
              </a:rPr>
              <a:t> </a:t>
            </a:r>
            <a:r>
              <a:rPr u="none" spc="-50" dirty="0" smtClean="0">
                <a:latin typeface="Grammarsaurus" pitchFamily="2" charset="0"/>
              </a:rPr>
              <a:t>4</a:t>
            </a:r>
            <a:r>
              <a:rPr lang="en-US" u="none" dirty="0">
                <a:latin typeface="Grammarsaurus" pitchFamily="2" charset="0"/>
              </a:rPr>
              <a:t> </a:t>
            </a:r>
            <a:r>
              <a:rPr lang="en-US" u="none" dirty="0" smtClean="0">
                <a:latin typeface="Grammarsaurus" pitchFamily="2" charset="0"/>
              </a:rPr>
              <a:t>    </a:t>
            </a:r>
            <a:r>
              <a:rPr u="none" spc="-25" dirty="0" smtClean="0">
                <a:latin typeface="Grammarsaurus" pitchFamily="2" charset="0"/>
              </a:rPr>
              <a:t>12</a:t>
            </a:r>
            <a:endParaRPr u="none" spc="-25" dirty="0">
              <a:latin typeface="Grammarsaurus" pitchFamily="2" charset="0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880793" y="2346338"/>
            <a:ext cx="4393565" cy="13150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1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Find</a:t>
            </a:r>
            <a:r>
              <a:rPr sz="2000" b="1" spc="-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</a:t>
            </a:r>
            <a:r>
              <a:rPr sz="2000" b="1" spc="-7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lowest</a:t>
            </a:r>
            <a:r>
              <a:rPr sz="2000" b="1" spc="-6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common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denominator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12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8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376195" y="4497209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4" h="25400">
                <a:moveTo>
                  <a:pt x="264591" y="0"/>
                </a:moveTo>
                <a:lnTo>
                  <a:pt x="0" y="0"/>
                </a:lnTo>
                <a:lnTo>
                  <a:pt x="0" y="25082"/>
                </a:lnTo>
                <a:lnTo>
                  <a:pt x="264591" y="25082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2430703" y="4219371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425772" y="4480990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376195" y="5331904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4" h="25400">
                <a:moveTo>
                  <a:pt x="264591" y="0"/>
                </a:moveTo>
                <a:lnTo>
                  <a:pt x="0" y="0"/>
                </a:lnTo>
                <a:lnTo>
                  <a:pt x="0" y="25095"/>
                </a:lnTo>
                <a:lnTo>
                  <a:pt x="264591" y="25095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2363102" y="5308347"/>
            <a:ext cx="28575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b="1" spc="-7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3199536" y="4497209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591" y="0"/>
                </a:moveTo>
                <a:lnTo>
                  <a:pt x="0" y="0"/>
                </a:lnTo>
                <a:lnTo>
                  <a:pt x="0" y="25082"/>
                </a:lnTo>
                <a:lnTo>
                  <a:pt x="264591" y="25082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3254057" y="4219371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249126" y="4480990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3199536" y="5331904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591" y="0"/>
                </a:moveTo>
                <a:lnTo>
                  <a:pt x="0" y="0"/>
                </a:lnTo>
                <a:lnTo>
                  <a:pt x="0" y="25095"/>
                </a:lnTo>
                <a:lnTo>
                  <a:pt x="264591" y="25095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3249126" y="5064781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3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186456" y="5308347"/>
            <a:ext cx="28575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b="1" spc="-7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035768" y="5331904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591" y="0"/>
                </a:moveTo>
                <a:lnTo>
                  <a:pt x="0" y="0"/>
                </a:lnTo>
                <a:lnTo>
                  <a:pt x="0" y="25095"/>
                </a:lnTo>
                <a:lnTo>
                  <a:pt x="264591" y="25095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085357" y="5064781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4796015" y="5331904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591" y="0"/>
                </a:moveTo>
                <a:lnTo>
                  <a:pt x="0" y="0"/>
                </a:lnTo>
                <a:lnTo>
                  <a:pt x="0" y="25095"/>
                </a:lnTo>
                <a:lnTo>
                  <a:pt x="264591" y="25095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4777317" y="5064781"/>
            <a:ext cx="29845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b="1" spc="-2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6155613" y="5331904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591" y="0"/>
                </a:moveTo>
                <a:lnTo>
                  <a:pt x="0" y="0"/>
                </a:lnTo>
                <a:lnTo>
                  <a:pt x="0" y="25095"/>
                </a:lnTo>
                <a:lnTo>
                  <a:pt x="264591" y="25095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6140561" y="5053578"/>
            <a:ext cx="29845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b="1" spc="-2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140561" y="5305042"/>
            <a:ext cx="28575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b="1" spc="-7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6967410" y="5331904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591" y="0"/>
                </a:moveTo>
                <a:lnTo>
                  <a:pt x="0" y="0"/>
                </a:lnTo>
                <a:lnTo>
                  <a:pt x="0" y="25095"/>
                </a:lnTo>
                <a:lnTo>
                  <a:pt x="264591" y="25095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7020645" y="5053578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7017346" y="5305042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6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839328" y="4732462"/>
            <a:ext cx="29591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2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x6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426106" y="4732462"/>
            <a:ext cx="570230" cy="6159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5750">
              <a:lnSpc>
                <a:spcPts val="2325"/>
              </a:lnSpc>
              <a:spcBef>
                <a:spcPts val="95"/>
              </a:spcBef>
            </a:pPr>
            <a:r>
              <a:rPr sz="2000" b="1" spc="-2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x3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ts val="2325"/>
              </a:lnSpc>
            </a:pP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650340" y="5152672"/>
            <a:ext cx="16573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Arial"/>
                <a:cs typeface="Arial"/>
              </a:rPr>
              <a:t>+</a:t>
            </a:r>
            <a:endParaRPr sz="200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044099" y="5308347"/>
            <a:ext cx="110998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485775" algn="l"/>
                <a:tab pos="798195" algn="l"/>
              </a:tabLst>
            </a:pPr>
            <a:r>
              <a:rPr sz="2000" b="1" spc="-2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12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3000" b="1" spc="-75" baseline="38888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=</a:t>
            </a:r>
            <a:r>
              <a:rPr sz="3000" b="1" baseline="38888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2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6626064" y="5152672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Arial"/>
                <a:cs typeface="Arial"/>
              </a:rPr>
              <a:t>=</a:t>
            </a:r>
            <a:endParaRPr sz="2000"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844685" y="5152672"/>
            <a:ext cx="16573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Arial"/>
                <a:cs typeface="Arial"/>
              </a:rPr>
              <a:t>+</a:t>
            </a:r>
            <a:endParaRPr sz="200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844685" y="4303118"/>
            <a:ext cx="16573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Arial"/>
                <a:cs typeface="Arial"/>
              </a:rPr>
              <a:t>+</a:t>
            </a:r>
            <a:endParaRPr sz="2000">
              <a:latin typeface="Arial"/>
              <a:cs typeface="Arial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4035768" y="4497209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591" y="0"/>
                </a:moveTo>
                <a:lnTo>
                  <a:pt x="0" y="0"/>
                </a:lnTo>
                <a:lnTo>
                  <a:pt x="0" y="25082"/>
                </a:lnTo>
                <a:lnTo>
                  <a:pt x="264591" y="25082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4090301" y="4219371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020410" y="4480990"/>
            <a:ext cx="28575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b="1" spc="-7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3681227" y="4302993"/>
            <a:ext cx="16573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Arial"/>
                <a:cs typeface="Arial"/>
              </a:rPr>
              <a:t>+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55" name="object 55"/>
          <p:cNvGrpSpPr/>
          <p:nvPr/>
        </p:nvGrpSpPr>
        <p:grpSpPr>
          <a:xfrm>
            <a:off x="2186504" y="4664595"/>
            <a:ext cx="1040765" cy="579755"/>
            <a:chOff x="2186504" y="4664595"/>
            <a:chExt cx="1040765" cy="579755"/>
          </a:xfrm>
        </p:grpSpPr>
        <p:sp>
          <p:nvSpPr>
            <p:cNvPr id="56" name="object 56"/>
            <p:cNvSpPr/>
            <p:nvPr/>
          </p:nvSpPr>
          <p:spPr>
            <a:xfrm>
              <a:off x="3069563" y="4677295"/>
              <a:ext cx="144780" cy="524510"/>
            </a:xfrm>
            <a:custGeom>
              <a:avLst/>
              <a:gdLst/>
              <a:ahLst/>
              <a:cxnLst/>
              <a:rect l="l" t="t" r="r" b="b"/>
              <a:pathLst>
                <a:path w="144780" h="524510">
                  <a:moveTo>
                    <a:pt x="144743" y="0"/>
                  </a:moveTo>
                  <a:lnTo>
                    <a:pt x="83914" y="22147"/>
                  </a:lnTo>
                  <a:lnTo>
                    <a:pt x="39514" y="80957"/>
                  </a:lnTo>
                  <a:lnTo>
                    <a:pt x="23475" y="120533"/>
                  </a:lnTo>
                  <a:lnTo>
                    <a:pt x="11542" y="164982"/>
                  </a:lnTo>
                  <a:lnTo>
                    <a:pt x="3717" y="212874"/>
                  </a:lnTo>
                  <a:lnTo>
                    <a:pt x="0" y="262776"/>
                  </a:lnTo>
                  <a:lnTo>
                    <a:pt x="389" y="313259"/>
                  </a:lnTo>
                  <a:lnTo>
                    <a:pt x="4886" y="362891"/>
                  </a:lnTo>
                  <a:lnTo>
                    <a:pt x="13490" y="410241"/>
                  </a:lnTo>
                  <a:lnTo>
                    <a:pt x="26201" y="453879"/>
                  </a:lnTo>
                  <a:lnTo>
                    <a:pt x="43019" y="492374"/>
                  </a:lnTo>
                  <a:lnTo>
                    <a:pt x="63946" y="524294"/>
                  </a:lnTo>
                </a:path>
              </a:pathLst>
            </a:custGeom>
            <a:ln w="25400">
              <a:solidFill>
                <a:srgbClr val="68C5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3087687" y="5132831"/>
              <a:ext cx="127000" cy="111125"/>
            </a:xfrm>
            <a:custGeom>
              <a:avLst/>
              <a:gdLst/>
              <a:ahLst/>
              <a:cxnLst/>
              <a:rect l="l" t="t" r="r" b="b"/>
              <a:pathLst>
                <a:path w="127000" h="111125">
                  <a:moveTo>
                    <a:pt x="65633" y="0"/>
                  </a:moveTo>
                  <a:lnTo>
                    <a:pt x="0" y="108318"/>
                  </a:lnTo>
                  <a:lnTo>
                    <a:pt x="126619" y="110985"/>
                  </a:lnTo>
                  <a:lnTo>
                    <a:pt x="65633" y="0"/>
                  </a:lnTo>
                  <a:close/>
                </a:path>
              </a:pathLst>
            </a:custGeom>
            <a:solidFill>
              <a:srgbClr val="68C5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199204" y="4677295"/>
              <a:ext cx="144780" cy="524510"/>
            </a:xfrm>
            <a:custGeom>
              <a:avLst/>
              <a:gdLst/>
              <a:ahLst/>
              <a:cxnLst/>
              <a:rect l="l" t="t" r="r" b="b"/>
              <a:pathLst>
                <a:path w="144780" h="524510">
                  <a:moveTo>
                    <a:pt x="144745" y="0"/>
                  </a:moveTo>
                  <a:lnTo>
                    <a:pt x="83917" y="22147"/>
                  </a:lnTo>
                  <a:lnTo>
                    <a:pt x="39516" y="80957"/>
                  </a:lnTo>
                  <a:lnTo>
                    <a:pt x="23476" y="120533"/>
                  </a:lnTo>
                  <a:lnTo>
                    <a:pt x="11544" y="164982"/>
                  </a:lnTo>
                  <a:lnTo>
                    <a:pt x="3718" y="212874"/>
                  </a:lnTo>
                  <a:lnTo>
                    <a:pt x="0" y="262776"/>
                  </a:lnTo>
                  <a:lnTo>
                    <a:pt x="388" y="313259"/>
                  </a:lnTo>
                  <a:lnTo>
                    <a:pt x="4883" y="362891"/>
                  </a:lnTo>
                  <a:lnTo>
                    <a:pt x="13486" y="410241"/>
                  </a:lnTo>
                  <a:lnTo>
                    <a:pt x="26195" y="453879"/>
                  </a:lnTo>
                  <a:lnTo>
                    <a:pt x="43012" y="492374"/>
                  </a:lnTo>
                  <a:lnTo>
                    <a:pt x="63935" y="524294"/>
                  </a:lnTo>
                </a:path>
              </a:pathLst>
            </a:custGeom>
            <a:ln w="25400">
              <a:solidFill>
                <a:srgbClr val="68C5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217343" y="5132831"/>
              <a:ext cx="127000" cy="111125"/>
            </a:xfrm>
            <a:custGeom>
              <a:avLst/>
              <a:gdLst/>
              <a:ahLst/>
              <a:cxnLst/>
              <a:rect l="l" t="t" r="r" b="b"/>
              <a:pathLst>
                <a:path w="127000" h="111125">
                  <a:moveTo>
                    <a:pt x="65633" y="0"/>
                  </a:moveTo>
                  <a:lnTo>
                    <a:pt x="0" y="108318"/>
                  </a:lnTo>
                  <a:lnTo>
                    <a:pt x="126619" y="110985"/>
                  </a:lnTo>
                  <a:lnTo>
                    <a:pt x="65633" y="0"/>
                  </a:lnTo>
                  <a:close/>
                </a:path>
              </a:pathLst>
            </a:custGeom>
            <a:solidFill>
              <a:srgbClr val="68C5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Прямокутник 60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graphicFrame>
        <p:nvGraphicFramePr>
          <p:cNvPr id="62" name="Таблиця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846075"/>
              </p:ext>
            </p:extLst>
          </p:nvPr>
        </p:nvGraphicFramePr>
        <p:xfrm>
          <a:off x="8495857" y="4560673"/>
          <a:ext cx="381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3964081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10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5163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12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5593839"/>
                  </a:ext>
                </a:extLst>
              </a:tr>
            </a:tbl>
          </a:graphicData>
        </a:graphic>
      </p:graphicFrame>
      <p:sp>
        <p:nvSpPr>
          <p:cNvPr id="63" name="Прямокутник 62"/>
          <p:cNvSpPr/>
          <p:nvPr/>
        </p:nvSpPr>
        <p:spPr>
          <a:xfrm>
            <a:off x="8876857" y="4718947"/>
            <a:ext cx="3048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spc="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or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graphicFrame>
        <p:nvGraphicFramePr>
          <p:cNvPr id="64" name="Таблиця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718814"/>
              </p:ext>
            </p:extLst>
          </p:nvPr>
        </p:nvGraphicFramePr>
        <p:xfrm>
          <a:off x="9181657" y="4560673"/>
          <a:ext cx="381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3964081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5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5163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6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5593839"/>
                  </a:ext>
                </a:extLst>
              </a:tr>
            </a:tbl>
          </a:graphicData>
        </a:graphic>
      </p:graphicFrame>
      <p:sp>
        <p:nvSpPr>
          <p:cNvPr id="65" name="object 30"/>
          <p:cNvSpPr txBox="1"/>
          <p:nvPr/>
        </p:nvSpPr>
        <p:spPr>
          <a:xfrm>
            <a:off x="2416466" y="5062662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en-US" sz="2000" b="1" spc="-50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6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6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40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67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49"/>
            <a:ext cx="1805939" cy="252729"/>
            <a:chOff x="5193080" y="6409049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2" y="204712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2"/>
                  </a:lnTo>
                  <a:lnTo>
                    <a:pt x="1783671" y="166567"/>
                  </a:lnTo>
                  <a:lnTo>
                    <a:pt x="1793138" y="119989"/>
                  </a:lnTo>
                  <a:lnTo>
                    <a:pt x="1783671" y="73396"/>
                  </a:lnTo>
                  <a:lnTo>
                    <a:pt x="1757895" y="35244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4"/>
                  </a:lnTo>
                  <a:lnTo>
                    <a:pt x="1783671" y="73396"/>
                  </a:lnTo>
                  <a:lnTo>
                    <a:pt x="1793138" y="119989"/>
                  </a:lnTo>
                  <a:lnTo>
                    <a:pt x="1783671" y="166567"/>
                  </a:lnTo>
                  <a:lnTo>
                    <a:pt x="1757895" y="204712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6"/>
                  </a:lnTo>
                  <a:lnTo>
                    <a:pt x="4351" y="33813"/>
                  </a:lnTo>
                  <a:lnTo>
                    <a:pt x="0" y="55359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59"/>
                  </a:lnTo>
                  <a:lnTo>
                    <a:pt x="470781" y="33813"/>
                  </a:lnTo>
                  <a:lnTo>
                    <a:pt x="458914" y="16216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6"/>
                  </a:lnTo>
                  <a:lnTo>
                    <a:pt x="470781" y="33813"/>
                  </a:lnTo>
                  <a:lnTo>
                    <a:pt x="475132" y="55359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59"/>
                  </a:lnTo>
                  <a:lnTo>
                    <a:pt x="4351" y="33813"/>
                  </a:lnTo>
                  <a:lnTo>
                    <a:pt x="16217" y="16216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738958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6192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21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40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60</a:t>
                      </a:r>
                      <a:r>
                        <a:rPr sz="2000" spc="2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+</a:t>
                      </a:r>
                      <a:r>
                        <a:rPr sz="2000" spc="2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35</a:t>
                      </a:r>
                      <a:r>
                        <a:rPr sz="2000" spc="2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÷</a:t>
                      </a:r>
                      <a:r>
                        <a:rPr sz="2000" spc="2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r>
                        <a:rPr sz="2000" spc="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558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41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179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16300"/>
              <a:ext cx="4906429" cy="34417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54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4900"/>
              <a:ext cx="1562087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6100"/>
              <a:ext cx="783167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1993900"/>
              <a:ext cx="1562087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76900"/>
              <a:ext cx="1464729" cy="11811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9500"/>
              <a:ext cx="2222500" cy="19685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84200"/>
              <a:ext cx="1426629" cy="2222500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5"/>
                  </a:lnTo>
                  <a:lnTo>
                    <a:pt x="11656309" y="29849"/>
                  </a:lnTo>
                  <a:lnTo>
                    <a:pt x="11624003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8"/>
                  </a:lnTo>
                  <a:lnTo>
                    <a:pt x="11656309" y="29849"/>
                  </a:lnTo>
                  <a:lnTo>
                    <a:pt x="11678140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193093" y="6409049"/>
            <a:ext cx="1805939" cy="252729"/>
            <a:chOff x="5193093" y="6409049"/>
            <a:chExt cx="1805939" cy="252729"/>
          </a:xfrm>
        </p:grpSpPr>
        <p:sp>
          <p:nvSpPr>
            <p:cNvPr id="21" name="object 21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3" y="35244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3" y="204712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1858010" y="1576888"/>
            <a:ext cx="15373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60</a:t>
            </a:r>
            <a:r>
              <a:rPr sz="2000" spc="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+</a:t>
            </a:r>
            <a:r>
              <a:rPr sz="2000" spc="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35</a:t>
            </a:r>
            <a:r>
              <a:rPr sz="2000" spc="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÷</a:t>
            </a:r>
            <a:r>
              <a:rPr sz="2000" spc="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7</a:t>
            </a:r>
            <a:r>
              <a:rPr sz="2000" spc="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852741" y="1078738"/>
            <a:ext cx="10528935" cy="4700905"/>
            <a:chOff x="852741" y="1078738"/>
            <a:chExt cx="10528935" cy="4700905"/>
          </a:xfrm>
        </p:grpSpPr>
        <p:sp>
          <p:nvSpPr>
            <p:cNvPr id="26" name="object 26"/>
            <p:cNvSpPr/>
            <p:nvPr/>
          </p:nvSpPr>
          <p:spPr>
            <a:xfrm>
              <a:off x="859091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18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18" y="4687824"/>
                  </a:lnTo>
                  <a:lnTo>
                    <a:pt x="590918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59091" y="1085088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18" y="0"/>
                  </a:lnTo>
                  <a:lnTo>
                    <a:pt x="590918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92"/>
                  </a:lnTo>
                  <a:lnTo>
                    <a:pt x="590918" y="1313992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10" y="0"/>
                  </a:lnTo>
                  <a:lnTo>
                    <a:pt x="1090510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450009" y="2407412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37" y="420687"/>
                  </a:moveTo>
                  <a:lnTo>
                    <a:pt x="1682749" y="420687"/>
                  </a:lnTo>
                  <a:lnTo>
                    <a:pt x="1682749" y="0"/>
                  </a:lnTo>
                  <a:lnTo>
                    <a:pt x="2103437" y="0"/>
                  </a:lnTo>
                  <a:lnTo>
                    <a:pt x="2103437" y="420687"/>
                  </a:lnTo>
                  <a:close/>
                </a:path>
                <a:path w="8834755" h="3365500">
                  <a:moveTo>
                    <a:pt x="2524124" y="420687"/>
                  </a:moveTo>
                  <a:lnTo>
                    <a:pt x="2103437" y="420687"/>
                  </a:lnTo>
                  <a:lnTo>
                    <a:pt x="2103437" y="0"/>
                  </a:lnTo>
                  <a:lnTo>
                    <a:pt x="2524124" y="0"/>
                  </a:lnTo>
                  <a:lnTo>
                    <a:pt x="2524124" y="420687"/>
                  </a:lnTo>
                  <a:close/>
                </a:path>
                <a:path w="8834755" h="3365500">
                  <a:moveTo>
                    <a:pt x="2944812" y="420687"/>
                  </a:moveTo>
                  <a:lnTo>
                    <a:pt x="2524124" y="420687"/>
                  </a:lnTo>
                  <a:lnTo>
                    <a:pt x="2524124" y="0"/>
                  </a:lnTo>
                  <a:lnTo>
                    <a:pt x="2944812" y="0"/>
                  </a:lnTo>
                  <a:lnTo>
                    <a:pt x="2944812" y="420687"/>
                  </a:lnTo>
                  <a:close/>
                </a:path>
                <a:path w="8834755" h="3365500">
                  <a:moveTo>
                    <a:pt x="3365500" y="420687"/>
                  </a:moveTo>
                  <a:lnTo>
                    <a:pt x="2944812" y="420687"/>
                  </a:lnTo>
                  <a:lnTo>
                    <a:pt x="2944812" y="0"/>
                  </a:lnTo>
                  <a:lnTo>
                    <a:pt x="3365500" y="0"/>
                  </a:lnTo>
                  <a:lnTo>
                    <a:pt x="3365500" y="420687"/>
                  </a:lnTo>
                  <a:close/>
                </a:path>
                <a:path w="8834755" h="3365500">
                  <a:moveTo>
                    <a:pt x="3786187" y="420687"/>
                  </a:moveTo>
                  <a:lnTo>
                    <a:pt x="3365500" y="420687"/>
                  </a:lnTo>
                  <a:lnTo>
                    <a:pt x="3365500" y="0"/>
                  </a:lnTo>
                  <a:lnTo>
                    <a:pt x="3786187" y="0"/>
                  </a:lnTo>
                  <a:lnTo>
                    <a:pt x="3786187" y="420687"/>
                  </a:lnTo>
                  <a:close/>
                </a:path>
                <a:path w="8834755" h="3365500">
                  <a:moveTo>
                    <a:pt x="4206875" y="420687"/>
                  </a:moveTo>
                  <a:lnTo>
                    <a:pt x="3786187" y="420687"/>
                  </a:lnTo>
                  <a:lnTo>
                    <a:pt x="3786187" y="0"/>
                  </a:lnTo>
                  <a:lnTo>
                    <a:pt x="4206875" y="0"/>
                  </a:lnTo>
                  <a:lnTo>
                    <a:pt x="4206875" y="420687"/>
                  </a:lnTo>
                  <a:close/>
                </a:path>
                <a:path w="8834755" h="3365500">
                  <a:moveTo>
                    <a:pt x="4627562" y="420687"/>
                  </a:moveTo>
                  <a:lnTo>
                    <a:pt x="4206875" y="420687"/>
                  </a:lnTo>
                  <a:lnTo>
                    <a:pt x="4206875" y="0"/>
                  </a:lnTo>
                  <a:lnTo>
                    <a:pt x="4627562" y="0"/>
                  </a:lnTo>
                  <a:lnTo>
                    <a:pt x="4627562" y="420687"/>
                  </a:lnTo>
                  <a:close/>
                </a:path>
                <a:path w="8834755" h="3365500">
                  <a:moveTo>
                    <a:pt x="5048250" y="420687"/>
                  </a:moveTo>
                  <a:lnTo>
                    <a:pt x="4627562" y="420687"/>
                  </a:lnTo>
                  <a:lnTo>
                    <a:pt x="4627562" y="0"/>
                  </a:lnTo>
                  <a:lnTo>
                    <a:pt x="5048250" y="0"/>
                  </a:lnTo>
                  <a:lnTo>
                    <a:pt x="5048250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37" y="841375"/>
                  </a:moveTo>
                  <a:lnTo>
                    <a:pt x="1682749" y="841375"/>
                  </a:lnTo>
                  <a:lnTo>
                    <a:pt x="1682749" y="420687"/>
                  </a:lnTo>
                  <a:lnTo>
                    <a:pt x="2103437" y="420687"/>
                  </a:lnTo>
                  <a:lnTo>
                    <a:pt x="2103437" y="841375"/>
                  </a:lnTo>
                  <a:close/>
                </a:path>
                <a:path w="8834755" h="3365500">
                  <a:moveTo>
                    <a:pt x="2524124" y="841375"/>
                  </a:moveTo>
                  <a:lnTo>
                    <a:pt x="2103437" y="841375"/>
                  </a:lnTo>
                  <a:lnTo>
                    <a:pt x="2103437" y="420687"/>
                  </a:lnTo>
                  <a:lnTo>
                    <a:pt x="2524124" y="420687"/>
                  </a:lnTo>
                  <a:lnTo>
                    <a:pt x="2524124" y="841375"/>
                  </a:lnTo>
                  <a:close/>
                </a:path>
                <a:path w="8834755" h="3365500">
                  <a:moveTo>
                    <a:pt x="2944812" y="841375"/>
                  </a:moveTo>
                  <a:lnTo>
                    <a:pt x="2524124" y="841375"/>
                  </a:lnTo>
                  <a:lnTo>
                    <a:pt x="2524124" y="420687"/>
                  </a:lnTo>
                  <a:lnTo>
                    <a:pt x="2944812" y="420687"/>
                  </a:lnTo>
                  <a:lnTo>
                    <a:pt x="2944812" y="841375"/>
                  </a:lnTo>
                  <a:close/>
                </a:path>
                <a:path w="8834755" h="3365500">
                  <a:moveTo>
                    <a:pt x="3365500" y="841375"/>
                  </a:moveTo>
                  <a:lnTo>
                    <a:pt x="2944812" y="841375"/>
                  </a:lnTo>
                  <a:lnTo>
                    <a:pt x="2944812" y="420687"/>
                  </a:lnTo>
                  <a:lnTo>
                    <a:pt x="3365500" y="420687"/>
                  </a:lnTo>
                  <a:lnTo>
                    <a:pt x="3365500" y="841375"/>
                  </a:lnTo>
                  <a:close/>
                </a:path>
                <a:path w="8834755" h="3365500">
                  <a:moveTo>
                    <a:pt x="3786187" y="841375"/>
                  </a:moveTo>
                  <a:lnTo>
                    <a:pt x="3365500" y="841375"/>
                  </a:lnTo>
                  <a:lnTo>
                    <a:pt x="3365500" y="420687"/>
                  </a:lnTo>
                  <a:lnTo>
                    <a:pt x="3786187" y="420687"/>
                  </a:lnTo>
                  <a:lnTo>
                    <a:pt x="3786187" y="841375"/>
                  </a:lnTo>
                  <a:close/>
                </a:path>
                <a:path w="8834755" h="3365500">
                  <a:moveTo>
                    <a:pt x="4206875" y="841375"/>
                  </a:moveTo>
                  <a:lnTo>
                    <a:pt x="3786187" y="841375"/>
                  </a:lnTo>
                  <a:lnTo>
                    <a:pt x="3786187" y="420687"/>
                  </a:lnTo>
                  <a:lnTo>
                    <a:pt x="4206875" y="420687"/>
                  </a:lnTo>
                  <a:lnTo>
                    <a:pt x="4206875" y="841375"/>
                  </a:lnTo>
                  <a:close/>
                </a:path>
                <a:path w="8834755" h="3365500">
                  <a:moveTo>
                    <a:pt x="4627562" y="841375"/>
                  </a:moveTo>
                  <a:lnTo>
                    <a:pt x="4206875" y="841375"/>
                  </a:lnTo>
                  <a:lnTo>
                    <a:pt x="4206875" y="420687"/>
                  </a:lnTo>
                  <a:lnTo>
                    <a:pt x="4627562" y="420687"/>
                  </a:lnTo>
                  <a:lnTo>
                    <a:pt x="4627562" y="841375"/>
                  </a:lnTo>
                  <a:close/>
                </a:path>
                <a:path w="8834755" h="3365500">
                  <a:moveTo>
                    <a:pt x="5048250" y="841375"/>
                  </a:moveTo>
                  <a:lnTo>
                    <a:pt x="4627562" y="841375"/>
                  </a:lnTo>
                  <a:lnTo>
                    <a:pt x="4627562" y="420687"/>
                  </a:lnTo>
                  <a:lnTo>
                    <a:pt x="5048250" y="420687"/>
                  </a:lnTo>
                  <a:lnTo>
                    <a:pt x="5048250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37" y="1262062"/>
                  </a:moveTo>
                  <a:lnTo>
                    <a:pt x="1682749" y="1262062"/>
                  </a:lnTo>
                  <a:lnTo>
                    <a:pt x="1682749" y="841375"/>
                  </a:lnTo>
                  <a:lnTo>
                    <a:pt x="2103437" y="841375"/>
                  </a:lnTo>
                  <a:lnTo>
                    <a:pt x="2103437" y="1262062"/>
                  </a:lnTo>
                  <a:close/>
                </a:path>
                <a:path w="8834755" h="3365500">
                  <a:moveTo>
                    <a:pt x="2524124" y="1262062"/>
                  </a:moveTo>
                  <a:lnTo>
                    <a:pt x="2103437" y="1262062"/>
                  </a:lnTo>
                  <a:lnTo>
                    <a:pt x="2103437" y="841375"/>
                  </a:lnTo>
                  <a:lnTo>
                    <a:pt x="2524124" y="841375"/>
                  </a:lnTo>
                  <a:lnTo>
                    <a:pt x="2524124" y="1262062"/>
                  </a:lnTo>
                  <a:close/>
                </a:path>
                <a:path w="8834755" h="3365500">
                  <a:moveTo>
                    <a:pt x="2944812" y="1262062"/>
                  </a:moveTo>
                  <a:lnTo>
                    <a:pt x="2524124" y="1262062"/>
                  </a:lnTo>
                  <a:lnTo>
                    <a:pt x="2524124" y="841375"/>
                  </a:lnTo>
                  <a:lnTo>
                    <a:pt x="2944812" y="841375"/>
                  </a:lnTo>
                  <a:lnTo>
                    <a:pt x="2944812" y="1262062"/>
                  </a:lnTo>
                  <a:close/>
                </a:path>
                <a:path w="8834755" h="3365500">
                  <a:moveTo>
                    <a:pt x="3365500" y="1262062"/>
                  </a:moveTo>
                  <a:lnTo>
                    <a:pt x="2944812" y="1262062"/>
                  </a:lnTo>
                  <a:lnTo>
                    <a:pt x="2944812" y="841375"/>
                  </a:lnTo>
                  <a:lnTo>
                    <a:pt x="3365500" y="841375"/>
                  </a:lnTo>
                  <a:lnTo>
                    <a:pt x="3365500" y="1262062"/>
                  </a:lnTo>
                  <a:close/>
                </a:path>
                <a:path w="8834755" h="3365500">
                  <a:moveTo>
                    <a:pt x="3786187" y="1262062"/>
                  </a:moveTo>
                  <a:lnTo>
                    <a:pt x="3365500" y="1262062"/>
                  </a:lnTo>
                  <a:lnTo>
                    <a:pt x="3365500" y="841375"/>
                  </a:lnTo>
                  <a:lnTo>
                    <a:pt x="3786187" y="841375"/>
                  </a:lnTo>
                  <a:lnTo>
                    <a:pt x="3786187" y="1262062"/>
                  </a:lnTo>
                  <a:close/>
                </a:path>
                <a:path w="8834755" h="3365500">
                  <a:moveTo>
                    <a:pt x="4206875" y="1262062"/>
                  </a:moveTo>
                  <a:lnTo>
                    <a:pt x="3786187" y="1262062"/>
                  </a:lnTo>
                  <a:lnTo>
                    <a:pt x="3786187" y="841375"/>
                  </a:lnTo>
                  <a:lnTo>
                    <a:pt x="4206875" y="841375"/>
                  </a:lnTo>
                  <a:lnTo>
                    <a:pt x="4206875" y="1262062"/>
                  </a:lnTo>
                  <a:close/>
                </a:path>
                <a:path w="8834755" h="3365500">
                  <a:moveTo>
                    <a:pt x="4627562" y="1262062"/>
                  </a:moveTo>
                  <a:lnTo>
                    <a:pt x="4206875" y="1262062"/>
                  </a:lnTo>
                  <a:lnTo>
                    <a:pt x="4206875" y="841375"/>
                  </a:lnTo>
                  <a:lnTo>
                    <a:pt x="4627562" y="841375"/>
                  </a:lnTo>
                  <a:lnTo>
                    <a:pt x="4627562" y="1262062"/>
                  </a:lnTo>
                  <a:close/>
                </a:path>
                <a:path w="8834755" h="3365500">
                  <a:moveTo>
                    <a:pt x="5048250" y="1262062"/>
                  </a:moveTo>
                  <a:lnTo>
                    <a:pt x="4627562" y="1262062"/>
                  </a:lnTo>
                  <a:lnTo>
                    <a:pt x="4627562" y="841375"/>
                  </a:lnTo>
                  <a:lnTo>
                    <a:pt x="5048250" y="841375"/>
                  </a:lnTo>
                  <a:lnTo>
                    <a:pt x="5048250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50"/>
                  </a:moveTo>
                  <a:lnTo>
                    <a:pt x="0" y="1682750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50"/>
                  </a:lnTo>
                  <a:close/>
                </a:path>
                <a:path w="8834755" h="3365500">
                  <a:moveTo>
                    <a:pt x="841375" y="1682750"/>
                  </a:moveTo>
                  <a:lnTo>
                    <a:pt x="420687" y="1682750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50"/>
                  </a:lnTo>
                  <a:close/>
                </a:path>
                <a:path w="8834755" h="3365500">
                  <a:moveTo>
                    <a:pt x="1262062" y="1682750"/>
                  </a:moveTo>
                  <a:lnTo>
                    <a:pt x="841375" y="1682750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50"/>
                  </a:lnTo>
                  <a:close/>
                </a:path>
                <a:path w="8834755" h="3365500">
                  <a:moveTo>
                    <a:pt x="1682750" y="1682750"/>
                  </a:moveTo>
                  <a:lnTo>
                    <a:pt x="1262062" y="1682750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50"/>
                  </a:lnTo>
                  <a:close/>
                </a:path>
                <a:path w="8834755" h="3365500">
                  <a:moveTo>
                    <a:pt x="2103437" y="1682750"/>
                  </a:moveTo>
                  <a:lnTo>
                    <a:pt x="1682749" y="1682750"/>
                  </a:lnTo>
                  <a:lnTo>
                    <a:pt x="1682749" y="1262062"/>
                  </a:lnTo>
                  <a:lnTo>
                    <a:pt x="2103437" y="1262062"/>
                  </a:lnTo>
                  <a:lnTo>
                    <a:pt x="2103437" y="1682750"/>
                  </a:lnTo>
                  <a:close/>
                </a:path>
                <a:path w="8834755" h="3365500">
                  <a:moveTo>
                    <a:pt x="2524124" y="1682750"/>
                  </a:moveTo>
                  <a:lnTo>
                    <a:pt x="2103437" y="1682750"/>
                  </a:lnTo>
                  <a:lnTo>
                    <a:pt x="2103437" y="1262062"/>
                  </a:lnTo>
                  <a:lnTo>
                    <a:pt x="2524124" y="1262062"/>
                  </a:lnTo>
                  <a:lnTo>
                    <a:pt x="2524124" y="1682750"/>
                  </a:lnTo>
                  <a:close/>
                </a:path>
                <a:path w="8834755" h="3365500">
                  <a:moveTo>
                    <a:pt x="2944812" y="1682750"/>
                  </a:moveTo>
                  <a:lnTo>
                    <a:pt x="2524124" y="1682750"/>
                  </a:lnTo>
                  <a:lnTo>
                    <a:pt x="2524124" y="1262062"/>
                  </a:lnTo>
                  <a:lnTo>
                    <a:pt x="2944812" y="1262062"/>
                  </a:lnTo>
                  <a:lnTo>
                    <a:pt x="2944812" y="1682750"/>
                  </a:lnTo>
                  <a:close/>
                </a:path>
                <a:path w="8834755" h="3365500">
                  <a:moveTo>
                    <a:pt x="3365500" y="1682750"/>
                  </a:moveTo>
                  <a:lnTo>
                    <a:pt x="2944812" y="1682750"/>
                  </a:lnTo>
                  <a:lnTo>
                    <a:pt x="2944812" y="1262062"/>
                  </a:lnTo>
                  <a:lnTo>
                    <a:pt x="3365500" y="1262062"/>
                  </a:lnTo>
                  <a:lnTo>
                    <a:pt x="3365500" y="1682750"/>
                  </a:lnTo>
                  <a:close/>
                </a:path>
                <a:path w="8834755" h="3365500">
                  <a:moveTo>
                    <a:pt x="3786187" y="1682750"/>
                  </a:moveTo>
                  <a:lnTo>
                    <a:pt x="3365500" y="1682750"/>
                  </a:lnTo>
                  <a:lnTo>
                    <a:pt x="3365500" y="1262062"/>
                  </a:lnTo>
                  <a:lnTo>
                    <a:pt x="3786187" y="1262062"/>
                  </a:lnTo>
                  <a:lnTo>
                    <a:pt x="3786187" y="1682750"/>
                  </a:lnTo>
                  <a:close/>
                </a:path>
                <a:path w="8834755" h="3365500">
                  <a:moveTo>
                    <a:pt x="4206875" y="1682750"/>
                  </a:moveTo>
                  <a:lnTo>
                    <a:pt x="3786187" y="1682750"/>
                  </a:lnTo>
                  <a:lnTo>
                    <a:pt x="3786187" y="1262062"/>
                  </a:lnTo>
                  <a:lnTo>
                    <a:pt x="4206875" y="1262062"/>
                  </a:lnTo>
                  <a:lnTo>
                    <a:pt x="4206875" y="1682750"/>
                  </a:lnTo>
                  <a:close/>
                </a:path>
                <a:path w="8834755" h="3365500">
                  <a:moveTo>
                    <a:pt x="4627562" y="1682750"/>
                  </a:moveTo>
                  <a:lnTo>
                    <a:pt x="4206875" y="1682750"/>
                  </a:lnTo>
                  <a:lnTo>
                    <a:pt x="4206875" y="1262062"/>
                  </a:lnTo>
                  <a:lnTo>
                    <a:pt x="4627562" y="1262062"/>
                  </a:lnTo>
                  <a:lnTo>
                    <a:pt x="4627562" y="1682750"/>
                  </a:lnTo>
                  <a:close/>
                </a:path>
                <a:path w="8834755" h="3365500">
                  <a:moveTo>
                    <a:pt x="5048250" y="1682750"/>
                  </a:moveTo>
                  <a:lnTo>
                    <a:pt x="4627562" y="1682750"/>
                  </a:lnTo>
                  <a:lnTo>
                    <a:pt x="4627562" y="1262062"/>
                  </a:lnTo>
                  <a:lnTo>
                    <a:pt x="5048250" y="1262062"/>
                  </a:lnTo>
                  <a:lnTo>
                    <a:pt x="5048250" y="1682750"/>
                  </a:lnTo>
                  <a:close/>
                </a:path>
                <a:path w="8834755" h="3365500">
                  <a:moveTo>
                    <a:pt x="5468937" y="1682750"/>
                  </a:moveTo>
                  <a:lnTo>
                    <a:pt x="5048250" y="1682750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50"/>
                  </a:lnTo>
                  <a:close/>
                </a:path>
                <a:path w="8834755" h="3365500">
                  <a:moveTo>
                    <a:pt x="5889625" y="1682750"/>
                  </a:moveTo>
                  <a:lnTo>
                    <a:pt x="5468937" y="1682750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50"/>
                  </a:lnTo>
                  <a:close/>
                </a:path>
                <a:path w="8834755" h="3365500">
                  <a:moveTo>
                    <a:pt x="6310312" y="1682750"/>
                  </a:moveTo>
                  <a:lnTo>
                    <a:pt x="5889625" y="1682750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50"/>
                  </a:lnTo>
                  <a:close/>
                </a:path>
                <a:path w="8834755" h="3365500">
                  <a:moveTo>
                    <a:pt x="6731000" y="1682750"/>
                  </a:moveTo>
                  <a:lnTo>
                    <a:pt x="6310312" y="1682750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50"/>
                  </a:lnTo>
                  <a:close/>
                </a:path>
                <a:path w="8834755" h="3365500">
                  <a:moveTo>
                    <a:pt x="7151687" y="1682750"/>
                  </a:moveTo>
                  <a:lnTo>
                    <a:pt x="6731000" y="1682750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50"/>
                  </a:lnTo>
                  <a:close/>
                </a:path>
                <a:path w="8834755" h="3365500">
                  <a:moveTo>
                    <a:pt x="7572375" y="1682750"/>
                  </a:moveTo>
                  <a:lnTo>
                    <a:pt x="7151687" y="1682750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50"/>
                  </a:lnTo>
                  <a:close/>
                </a:path>
                <a:path w="8834755" h="3365500">
                  <a:moveTo>
                    <a:pt x="7993062" y="1682750"/>
                  </a:moveTo>
                  <a:lnTo>
                    <a:pt x="7572375" y="1682750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50"/>
                  </a:lnTo>
                  <a:close/>
                </a:path>
                <a:path w="8834755" h="3365500">
                  <a:moveTo>
                    <a:pt x="8413750" y="1682750"/>
                  </a:moveTo>
                  <a:lnTo>
                    <a:pt x="7993062" y="1682750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50"/>
                  </a:lnTo>
                  <a:close/>
                </a:path>
                <a:path w="8834755" h="3365500">
                  <a:moveTo>
                    <a:pt x="8834437" y="1682750"/>
                  </a:moveTo>
                  <a:lnTo>
                    <a:pt x="8413750" y="1682750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50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50"/>
                  </a:lnTo>
                  <a:lnTo>
                    <a:pt x="420687" y="1682750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50"/>
                  </a:lnTo>
                  <a:lnTo>
                    <a:pt x="841375" y="1682750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50"/>
                  </a:lnTo>
                  <a:lnTo>
                    <a:pt x="1262062" y="1682750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50"/>
                  </a:lnTo>
                  <a:lnTo>
                    <a:pt x="1682750" y="1682750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37" y="2103437"/>
                  </a:moveTo>
                  <a:lnTo>
                    <a:pt x="1682749" y="2103437"/>
                  </a:lnTo>
                  <a:lnTo>
                    <a:pt x="1682749" y="1682750"/>
                  </a:lnTo>
                  <a:lnTo>
                    <a:pt x="2103437" y="1682750"/>
                  </a:lnTo>
                  <a:lnTo>
                    <a:pt x="2103437" y="2103437"/>
                  </a:lnTo>
                  <a:close/>
                </a:path>
                <a:path w="8834755" h="3365500">
                  <a:moveTo>
                    <a:pt x="2524124" y="2103437"/>
                  </a:moveTo>
                  <a:lnTo>
                    <a:pt x="2103437" y="2103437"/>
                  </a:lnTo>
                  <a:lnTo>
                    <a:pt x="2103437" y="1682750"/>
                  </a:lnTo>
                  <a:lnTo>
                    <a:pt x="2524124" y="1682750"/>
                  </a:lnTo>
                  <a:lnTo>
                    <a:pt x="2524124" y="2103437"/>
                  </a:lnTo>
                  <a:close/>
                </a:path>
                <a:path w="8834755" h="3365500">
                  <a:moveTo>
                    <a:pt x="2944812" y="2103437"/>
                  </a:moveTo>
                  <a:lnTo>
                    <a:pt x="2524124" y="2103437"/>
                  </a:lnTo>
                  <a:lnTo>
                    <a:pt x="2524124" y="1682750"/>
                  </a:lnTo>
                  <a:lnTo>
                    <a:pt x="2944812" y="1682750"/>
                  </a:lnTo>
                  <a:lnTo>
                    <a:pt x="2944812" y="2103437"/>
                  </a:lnTo>
                  <a:close/>
                </a:path>
                <a:path w="8834755" h="3365500">
                  <a:moveTo>
                    <a:pt x="3365500" y="2103437"/>
                  </a:moveTo>
                  <a:lnTo>
                    <a:pt x="2944812" y="2103437"/>
                  </a:lnTo>
                  <a:lnTo>
                    <a:pt x="2944812" y="1682750"/>
                  </a:lnTo>
                  <a:lnTo>
                    <a:pt x="3365500" y="1682750"/>
                  </a:lnTo>
                  <a:lnTo>
                    <a:pt x="3365500" y="2103437"/>
                  </a:lnTo>
                  <a:close/>
                </a:path>
                <a:path w="8834755" h="3365500">
                  <a:moveTo>
                    <a:pt x="3786187" y="2103437"/>
                  </a:moveTo>
                  <a:lnTo>
                    <a:pt x="3365500" y="2103437"/>
                  </a:lnTo>
                  <a:lnTo>
                    <a:pt x="3365500" y="1682750"/>
                  </a:lnTo>
                  <a:lnTo>
                    <a:pt x="3786187" y="1682750"/>
                  </a:lnTo>
                  <a:lnTo>
                    <a:pt x="3786187" y="2103437"/>
                  </a:lnTo>
                  <a:close/>
                </a:path>
                <a:path w="8834755" h="3365500">
                  <a:moveTo>
                    <a:pt x="4206875" y="2103437"/>
                  </a:moveTo>
                  <a:lnTo>
                    <a:pt x="3786187" y="2103437"/>
                  </a:lnTo>
                  <a:lnTo>
                    <a:pt x="3786187" y="1682750"/>
                  </a:lnTo>
                  <a:lnTo>
                    <a:pt x="4206875" y="1682750"/>
                  </a:lnTo>
                  <a:lnTo>
                    <a:pt x="4206875" y="2103437"/>
                  </a:lnTo>
                  <a:close/>
                </a:path>
                <a:path w="8834755" h="3365500">
                  <a:moveTo>
                    <a:pt x="4627562" y="2103437"/>
                  </a:moveTo>
                  <a:lnTo>
                    <a:pt x="4206875" y="2103437"/>
                  </a:lnTo>
                  <a:lnTo>
                    <a:pt x="4206875" y="1682750"/>
                  </a:lnTo>
                  <a:lnTo>
                    <a:pt x="4627562" y="1682750"/>
                  </a:lnTo>
                  <a:lnTo>
                    <a:pt x="4627562" y="2103437"/>
                  </a:lnTo>
                  <a:close/>
                </a:path>
                <a:path w="8834755" h="3365500">
                  <a:moveTo>
                    <a:pt x="5048250" y="2103437"/>
                  </a:moveTo>
                  <a:lnTo>
                    <a:pt x="4627562" y="2103437"/>
                  </a:lnTo>
                  <a:lnTo>
                    <a:pt x="4627562" y="1682750"/>
                  </a:lnTo>
                  <a:lnTo>
                    <a:pt x="5048250" y="1682750"/>
                  </a:lnTo>
                  <a:lnTo>
                    <a:pt x="5048250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50"/>
                  </a:lnTo>
                  <a:lnTo>
                    <a:pt x="5468937" y="1682750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50"/>
                  </a:lnTo>
                  <a:lnTo>
                    <a:pt x="5889625" y="1682750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50"/>
                  </a:lnTo>
                  <a:lnTo>
                    <a:pt x="6310312" y="1682750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50"/>
                  </a:lnTo>
                  <a:lnTo>
                    <a:pt x="6731000" y="1682750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50"/>
                  </a:lnTo>
                  <a:lnTo>
                    <a:pt x="7151687" y="1682750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50"/>
                  </a:lnTo>
                  <a:lnTo>
                    <a:pt x="7572375" y="1682750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50"/>
                  </a:lnTo>
                  <a:lnTo>
                    <a:pt x="7993062" y="1682750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50"/>
                  </a:lnTo>
                  <a:lnTo>
                    <a:pt x="8413750" y="1682750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50"/>
                  </a:lnTo>
                  <a:lnTo>
                    <a:pt x="8834437" y="1682750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5"/>
                  </a:moveTo>
                  <a:lnTo>
                    <a:pt x="0" y="2524125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5"/>
                  </a:lnTo>
                  <a:close/>
                </a:path>
                <a:path w="8834755" h="3365500">
                  <a:moveTo>
                    <a:pt x="841375" y="2524125"/>
                  </a:moveTo>
                  <a:lnTo>
                    <a:pt x="420687" y="2524125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5"/>
                  </a:lnTo>
                  <a:close/>
                </a:path>
                <a:path w="8834755" h="3365500">
                  <a:moveTo>
                    <a:pt x="1262062" y="2524125"/>
                  </a:moveTo>
                  <a:lnTo>
                    <a:pt x="841375" y="2524125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5"/>
                  </a:lnTo>
                  <a:close/>
                </a:path>
                <a:path w="8834755" h="3365500">
                  <a:moveTo>
                    <a:pt x="1682750" y="2524125"/>
                  </a:moveTo>
                  <a:lnTo>
                    <a:pt x="1262062" y="2524125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5"/>
                  </a:lnTo>
                  <a:close/>
                </a:path>
                <a:path w="8834755" h="3365500">
                  <a:moveTo>
                    <a:pt x="2103437" y="2524125"/>
                  </a:moveTo>
                  <a:lnTo>
                    <a:pt x="1682749" y="2524125"/>
                  </a:lnTo>
                  <a:lnTo>
                    <a:pt x="1682749" y="2103437"/>
                  </a:lnTo>
                  <a:lnTo>
                    <a:pt x="2103437" y="2103437"/>
                  </a:lnTo>
                  <a:lnTo>
                    <a:pt x="2103437" y="2524125"/>
                  </a:lnTo>
                  <a:close/>
                </a:path>
                <a:path w="8834755" h="3365500">
                  <a:moveTo>
                    <a:pt x="2524124" y="2524125"/>
                  </a:moveTo>
                  <a:lnTo>
                    <a:pt x="2103437" y="2524125"/>
                  </a:lnTo>
                  <a:lnTo>
                    <a:pt x="2103437" y="2103437"/>
                  </a:lnTo>
                  <a:lnTo>
                    <a:pt x="2524124" y="2103437"/>
                  </a:lnTo>
                  <a:lnTo>
                    <a:pt x="2524124" y="2524125"/>
                  </a:lnTo>
                  <a:close/>
                </a:path>
                <a:path w="8834755" h="3365500">
                  <a:moveTo>
                    <a:pt x="2944812" y="2524125"/>
                  </a:moveTo>
                  <a:lnTo>
                    <a:pt x="2524124" y="2524125"/>
                  </a:lnTo>
                  <a:lnTo>
                    <a:pt x="2524124" y="2103437"/>
                  </a:lnTo>
                  <a:lnTo>
                    <a:pt x="2944812" y="2103437"/>
                  </a:lnTo>
                  <a:lnTo>
                    <a:pt x="2944812" y="2524125"/>
                  </a:lnTo>
                  <a:close/>
                </a:path>
                <a:path w="8834755" h="3365500">
                  <a:moveTo>
                    <a:pt x="3365500" y="2524125"/>
                  </a:moveTo>
                  <a:lnTo>
                    <a:pt x="2944812" y="2524125"/>
                  </a:lnTo>
                  <a:lnTo>
                    <a:pt x="2944812" y="2103437"/>
                  </a:lnTo>
                  <a:lnTo>
                    <a:pt x="3365500" y="2103437"/>
                  </a:lnTo>
                  <a:lnTo>
                    <a:pt x="3365500" y="2524125"/>
                  </a:lnTo>
                  <a:close/>
                </a:path>
                <a:path w="8834755" h="3365500">
                  <a:moveTo>
                    <a:pt x="3786187" y="2524125"/>
                  </a:moveTo>
                  <a:lnTo>
                    <a:pt x="3365500" y="2524125"/>
                  </a:lnTo>
                  <a:lnTo>
                    <a:pt x="3365500" y="2103437"/>
                  </a:lnTo>
                  <a:lnTo>
                    <a:pt x="3786187" y="2103437"/>
                  </a:lnTo>
                  <a:lnTo>
                    <a:pt x="3786187" y="2524125"/>
                  </a:lnTo>
                  <a:close/>
                </a:path>
                <a:path w="8834755" h="3365500">
                  <a:moveTo>
                    <a:pt x="4206875" y="2524125"/>
                  </a:moveTo>
                  <a:lnTo>
                    <a:pt x="3786187" y="2524125"/>
                  </a:lnTo>
                  <a:lnTo>
                    <a:pt x="3786187" y="2103437"/>
                  </a:lnTo>
                  <a:lnTo>
                    <a:pt x="4206875" y="2103437"/>
                  </a:lnTo>
                  <a:lnTo>
                    <a:pt x="4206875" y="2524125"/>
                  </a:lnTo>
                  <a:close/>
                </a:path>
                <a:path w="8834755" h="3365500">
                  <a:moveTo>
                    <a:pt x="4627562" y="2524125"/>
                  </a:moveTo>
                  <a:lnTo>
                    <a:pt x="4206875" y="2524125"/>
                  </a:lnTo>
                  <a:lnTo>
                    <a:pt x="4206875" y="2103437"/>
                  </a:lnTo>
                  <a:lnTo>
                    <a:pt x="4627562" y="2103437"/>
                  </a:lnTo>
                  <a:lnTo>
                    <a:pt x="4627562" y="2524125"/>
                  </a:lnTo>
                  <a:close/>
                </a:path>
                <a:path w="8834755" h="3365500">
                  <a:moveTo>
                    <a:pt x="5048250" y="2524125"/>
                  </a:moveTo>
                  <a:lnTo>
                    <a:pt x="4627562" y="2524125"/>
                  </a:lnTo>
                  <a:lnTo>
                    <a:pt x="4627562" y="2103437"/>
                  </a:lnTo>
                  <a:lnTo>
                    <a:pt x="5048250" y="2103437"/>
                  </a:lnTo>
                  <a:lnTo>
                    <a:pt x="5048250" y="2524125"/>
                  </a:lnTo>
                  <a:close/>
                </a:path>
                <a:path w="8834755" h="3365500">
                  <a:moveTo>
                    <a:pt x="5468937" y="2524125"/>
                  </a:moveTo>
                  <a:lnTo>
                    <a:pt x="5048250" y="2524125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5"/>
                  </a:lnTo>
                  <a:close/>
                </a:path>
                <a:path w="8834755" h="3365500">
                  <a:moveTo>
                    <a:pt x="5889625" y="2524125"/>
                  </a:moveTo>
                  <a:lnTo>
                    <a:pt x="5468937" y="2524125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5"/>
                  </a:lnTo>
                  <a:close/>
                </a:path>
                <a:path w="8834755" h="3365500">
                  <a:moveTo>
                    <a:pt x="6310312" y="2524125"/>
                  </a:moveTo>
                  <a:lnTo>
                    <a:pt x="5889625" y="2524125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5"/>
                  </a:lnTo>
                  <a:close/>
                </a:path>
                <a:path w="8834755" h="3365500">
                  <a:moveTo>
                    <a:pt x="6731000" y="2524125"/>
                  </a:moveTo>
                  <a:lnTo>
                    <a:pt x="6310312" y="2524125"/>
                  </a:lnTo>
                  <a:lnTo>
                    <a:pt x="6310312" y="2103437"/>
                  </a:lnTo>
                  <a:lnTo>
                    <a:pt x="6731000" y="2103437"/>
                  </a:lnTo>
                  <a:lnTo>
                    <a:pt x="6731000" y="2524125"/>
                  </a:lnTo>
                  <a:close/>
                </a:path>
                <a:path w="8834755" h="3365500">
                  <a:moveTo>
                    <a:pt x="8834437" y="2524125"/>
                  </a:moveTo>
                  <a:lnTo>
                    <a:pt x="8413750" y="2524125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5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37" y="2944812"/>
                  </a:moveTo>
                  <a:lnTo>
                    <a:pt x="1682749" y="2944812"/>
                  </a:lnTo>
                  <a:lnTo>
                    <a:pt x="1682749" y="2524125"/>
                  </a:lnTo>
                  <a:lnTo>
                    <a:pt x="2103437" y="2524125"/>
                  </a:lnTo>
                  <a:lnTo>
                    <a:pt x="2103437" y="2944812"/>
                  </a:lnTo>
                  <a:close/>
                </a:path>
                <a:path w="8834755" h="3365500">
                  <a:moveTo>
                    <a:pt x="2524124" y="2944812"/>
                  </a:moveTo>
                  <a:lnTo>
                    <a:pt x="2103437" y="2944812"/>
                  </a:lnTo>
                  <a:lnTo>
                    <a:pt x="2103437" y="2524125"/>
                  </a:lnTo>
                  <a:lnTo>
                    <a:pt x="2524124" y="2524125"/>
                  </a:lnTo>
                  <a:lnTo>
                    <a:pt x="2524124" y="2944812"/>
                  </a:lnTo>
                  <a:close/>
                </a:path>
                <a:path w="8834755" h="3365500">
                  <a:moveTo>
                    <a:pt x="2944812" y="2944812"/>
                  </a:moveTo>
                  <a:lnTo>
                    <a:pt x="2524124" y="2944812"/>
                  </a:lnTo>
                  <a:lnTo>
                    <a:pt x="2524124" y="2524125"/>
                  </a:lnTo>
                  <a:lnTo>
                    <a:pt x="2944812" y="2524125"/>
                  </a:lnTo>
                  <a:lnTo>
                    <a:pt x="2944812" y="2944812"/>
                  </a:lnTo>
                  <a:close/>
                </a:path>
                <a:path w="8834755" h="3365500">
                  <a:moveTo>
                    <a:pt x="3365500" y="2944812"/>
                  </a:moveTo>
                  <a:lnTo>
                    <a:pt x="2944812" y="2944812"/>
                  </a:lnTo>
                  <a:lnTo>
                    <a:pt x="2944812" y="2524125"/>
                  </a:lnTo>
                  <a:lnTo>
                    <a:pt x="3365500" y="2524125"/>
                  </a:lnTo>
                  <a:lnTo>
                    <a:pt x="3365500" y="2944812"/>
                  </a:lnTo>
                  <a:close/>
                </a:path>
                <a:path w="8834755" h="3365500">
                  <a:moveTo>
                    <a:pt x="3786187" y="2944812"/>
                  </a:moveTo>
                  <a:lnTo>
                    <a:pt x="3365500" y="2944812"/>
                  </a:lnTo>
                  <a:lnTo>
                    <a:pt x="3365500" y="2524125"/>
                  </a:lnTo>
                  <a:lnTo>
                    <a:pt x="3786187" y="2524125"/>
                  </a:lnTo>
                  <a:lnTo>
                    <a:pt x="3786187" y="2944812"/>
                  </a:lnTo>
                  <a:close/>
                </a:path>
                <a:path w="8834755" h="3365500">
                  <a:moveTo>
                    <a:pt x="4206875" y="2944812"/>
                  </a:moveTo>
                  <a:lnTo>
                    <a:pt x="3786187" y="2944812"/>
                  </a:lnTo>
                  <a:lnTo>
                    <a:pt x="3786187" y="2524125"/>
                  </a:lnTo>
                  <a:lnTo>
                    <a:pt x="4206875" y="2524125"/>
                  </a:lnTo>
                  <a:lnTo>
                    <a:pt x="4206875" y="2944812"/>
                  </a:lnTo>
                  <a:close/>
                </a:path>
                <a:path w="8834755" h="3365500">
                  <a:moveTo>
                    <a:pt x="4627562" y="2944812"/>
                  </a:moveTo>
                  <a:lnTo>
                    <a:pt x="4206875" y="2944812"/>
                  </a:lnTo>
                  <a:lnTo>
                    <a:pt x="4206875" y="2524125"/>
                  </a:lnTo>
                  <a:lnTo>
                    <a:pt x="4627562" y="2524125"/>
                  </a:lnTo>
                  <a:lnTo>
                    <a:pt x="4627562" y="2944812"/>
                  </a:lnTo>
                  <a:close/>
                </a:path>
                <a:path w="8834755" h="3365500">
                  <a:moveTo>
                    <a:pt x="5048250" y="2944812"/>
                  </a:moveTo>
                  <a:lnTo>
                    <a:pt x="4627562" y="2944812"/>
                  </a:lnTo>
                  <a:lnTo>
                    <a:pt x="4627562" y="2524125"/>
                  </a:lnTo>
                  <a:lnTo>
                    <a:pt x="5048250" y="2524125"/>
                  </a:lnTo>
                  <a:lnTo>
                    <a:pt x="5048250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6731000" y="2944812"/>
                  </a:moveTo>
                  <a:lnTo>
                    <a:pt x="6310312" y="2944812"/>
                  </a:lnTo>
                  <a:lnTo>
                    <a:pt x="6310312" y="2524125"/>
                  </a:lnTo>
                  <a:lnTo>
                    <a:pt x="6731000" y="2524125"/>
                  </a:lnTo>
                  <a:lnTo>
                    <a:pt x="6731000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37" y="3365500"/>
                  </a:moveTo>
                  <a:lnTo>
                    <a:pt x="1682749" y="3365500"/>
                  </a:lnTo>
                  <a:lnTo>
                    <a:pt x="1682749" y="2944812"/>
                  </a:lnTo>
                  <a:lnTo>
                    <a:pt x="2103437" y="2944812"/>
                  </a:lnTo>
                  <a:lnTo>
                    <a:pt x="2103437" y="3365500"/>
                  </a:lnTo>
                  <a:close/>
                </a:path>
                <a:path w="8834755" h="3365500">
                  <a:moveTo>
                    <a:pt x="2524124" y="3365500"/>
                  </a:moveTo>
                  <a:lnTo>
                    <a:pt x="2103437" y="3365500"/>
                  </a:lnTo>
                  <a:lnTo>
                    <a:pt x="2103437" y="2944812"/>
                  </a:lnTo>
                  <a:lnTo>
                    <a:pt x="2524124" y="2944812"/>
                  </a:lnTo>
                  <a:lnTo>
                    <a:pt x="2524124" y="3365500"/>
                  </a:lnTo>
                  <a:close/>
                </a:path>
                <a:path w="8834755" h="3365500">
                  <a:moveTo>
                    <a:pt x="2944812" y="3365500"/>
                  </a:moveTo>
                  <a:lnTo>
                    <a:pt x="2524124" y="3365500"/>
                  </a:lnTo>
                  <a:lnTo>
                    <a:pt x="2524124" y="2944812"/>
                  </a:lnTo>
                  <a:lnTo>
                    <a:pt x="2944812" y="2944812"/>
                  </a:lnTo>
                  <a:lnTo>
                    <a:pt x="2944812" y="3365500"/>
                  </a:lnTo>
                  <a:close/>
                </a:path>
                <a:path w="8834755" h="3365500">
                  <a:moveTo>
                    <a:pt x="3365500" y="3365500"/>
                  </a:moveTo>
                  <a:lnTo>
                    <a:pt x="2944812" y="3365500"/>
                  </a:lnTo>
                  <a:lnTo>
                    <a:pt x="2944812" y="2944812"/>
                  </a:lnTo>
                  <a:lnTo>
                    <a:pt x="3365500" y="2944812"/>
                  </a:lnTo>
                  <a:lnTo>
                    <a:pt x="3365500" y="3365500"/>
                  </a:lnTo>
                  <a:close/>
                </a:path>
                <a:path w="8834755" h="3365500">
                  <a:moveTo>
                    <a:pt x="3786187" y="3365500"/>
                  </a:moveTo>
                  <a:lnTo>
                    <a:pt x="3365500" y="3365500"/>
                  </a:lnTo>
                  <a:lnTo>
                    <a:pt x="3365500" y="2944812"/>
                  </a:lnTo>
                  <a:lnTo>
                    <a:pt x="3786187" y="2944812"/>
                  </a:lnTo>
                  <a:lnTo>
                    <a:pt x="3786187" y="3365500"/>
                  </a:lnTo>
                  <a:close/>
                </a:path>
                <a:path w="8834755" h="3365500">
                  <a:moveTo>
                    <a:pt x="4206875" y="3365500"/>
                  </a:moveTo>
                  <a:lnTo>
                    <a:pt x="3786187" y="3365500"/>
                  </a:lnTo>
                  <a:lnTo>
                    <a:pt x="3786187" y="2944812"/>
                  </a:lnTo>
                  <a:lnTo>
                    <a:pt x="4206875" y="2944812"/>
                  </a:lnTo>
                  <a:lnTo>
                    <a:pt x="4206875" y="3365500"/>
                  </a:lnTo>
                  <a:close/>
                </a:path>
                <a:path w="8834755" h="3365500">
                  <a:moveTo>
                    <a:pt x="4627562" y="3365500"/>
                  </a:moveTo>
                  <a:lnTo>
                    <a:pt x="4206875" y="3365500"/>
                  </a:lnTo>
                  <a:lnTo>
                    <a:pt x="4206875" y="2944812"/>
                  </a:lnTo>
                  <a:lnTo>
                    <a:pt x="4627562" y="2944812"/>
                  </a:lnTo>
                  <a:lnTo>
                    <a:pt x="4627562" y="3365500"/>
                  </a:lnTo>
                  <a:close/>
                </a:path>
                <a:path w="8834755" h="3365500">
                  <a:moveTo>
                    <a:pt x="5048250" y="3365500"/>
                  </a:moveTo>
                  <a:lnTo>
                    <a:pt x="4627562" y="3365500"/>
                  </a:lnTo>
                  <a:lnTo>
                    <a:pt x="4627562" y="2944812"/>
                  </a:lnTo>
                  <a:lnTo>
                    <a:pt x="5048250" y="2944812"/>
                  </a:lnTo>
                  <a:lnTo>
                    <a:pt x="5048250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450009" y="2399080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8174659" y="4504499"/>
            <a:ext cx="2899410" cy="854075"/>
            <a:chOff x="8174659" y="4504499"/>
            <a:chExt cx="2899410" cy="854075"/>
          </a:xfrm>
        </p:grpSpPr>
        <p:sp>
          <p:nvSpPr>
            <p:cNvPr id="34" name="object 34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6"/>
                  </a:lnTo>
                  <a:lnTo>
                    <a:pt x="4351" y="33813"/>
                  </a:lnTo>
                  <a:lnTo>
                    <a:pt x="0" y="55359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59"/>
                  </a:lnTo>
                  <a:lnTo>
                    <a:pt x="470781" y="33813"/>
                  </a:lnTo>
                  <a:lnTo>
                    <a:pt x="458914" y="16216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6"/>
                  </a:lnTo>
                  <a:lnTo>
                    <a:pt x="470781" y="33813"/>
                  </a:lnTo>
                  <a:lnTo>
                    <a:pt x="475132" y="55359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59"/>
                  </a:lnTo>
                  <a:lnTo>
                    <a:pt x="4351" y="33813"/>
                  </a:lnTo>
                  <a:lnTo>
                    <a:pt x="16217" y="16216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181009" y="451084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0"/>
                  </a:moveTo>
                  <a:lnTo>
                    <a:pt x="0" y="0"/>
                  </a:lnTo>
                  <a:lnTo>
                    <a:pt x="0" y="841375"/>
                  </a:lnTo>
                  <a:lnTo>
                    <a:pt x="1682750" y="841375"/>
                  </a:lnTo>
                  <a:lnTo>
                    <a:pt x="16827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181009" y="451084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841375"/>
                  </a:moveTo>
                  <a:lnTo>
                    <a:pt x="0" y="841375"/>
                  </a:lnTo>
                  <a:lnTo>
                    <a:pt x="0" y="0"/>
                  </a:lnTo>
                  <a:lnTo>
                    <a:pt x="1682750" y="0"/>
                  </a:lnTo>
                  <a:lnTo>
                    <a:pt x="1682750" y="841375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1008931" y="1539931"/>
            <a:ext cx="27876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9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21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8872690" y="4737689"/>
            <a:ext cx="32067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929764" y="2434808"/>
            <a:ext cx="11938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1942566" y="2730626"/>
            <a:ext cx="1179195" cy="0"/>
          </a:xfrm>
          <a:custGeom>
            <a:avLst/>
            <a:gdLst/>
            <a:ahLst/>
            <a:cxnLst/>
            <a:rect l="l" t="t" r="r" b="b"/>
            <a:pathLst>
              <a:path w="1179195">
                <a:moveTo>
                  <a:pt x="0" y="0"/>
                </a:moveTo>
                <a:lnTo>
                  <a:pt x="1178725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6064859" y="2434760"/>
            <a:ext cx="12160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2: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6077559" y="2730626"/>
            <a:ext cx="1190625" cy="0"/>
          </a:xfrm>
          <a:custGeom>
            <a:avLst/>
            <a:gdLst/>
            <a:ahLst/>
            <a:cxnLst/>
            <a:rect l="l" t="t" r="r" b="b"/>
            <a:pathLst>
              <a:path w="1190625">
                <a:moveTo>
                  <a:pt x="0" y="0"/>
                </a:moveTo>
                <a:lnTo>
                  <a:pt x="1190421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1929599" y="2884898"/>
            <a:ext cx="103441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6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Brackets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929599" y="3295039"/>
            <a:ext cx="814069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Indices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929599" y="3705179"/>
            <a:ext cx="9658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Division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929599" y="4115319"/>
            <a:ext cx="1647189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Multiplication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929599" y="4525459"/>
            <a:ext cx="1026794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Addition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934780" y="4960443"/>
            <a:ext cx="13716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Subtraction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465530" y="3685370"/>
            <a:ext cx="11849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35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6064778" y="3264818"/>
            <a:ext cx="205276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60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35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428705" y="4545268"/>
            <a:ext cx="140575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60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6358606" y="2844265"/>
            <a:ext cx="16637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Arial"/>
                <a:cs typeface="Arial"/>
              </a:rPr>
              <a:t>+</a:t>
            </a:r>
            <a:endParaRPr sz="200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974451" y="2921214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55" name="object 55"/>
          <p:cNvGrpSpPr/>
          <p:nvPr/>
        </p:nvGrpSpPr>
        <p:grpSpPr>
          <a:xfrm>
            <a:off x="1811858" y="3079280"/>
            <a:ext cx="5116309" cy="2062607"/>
            <a:chOff x="1811858" y="3079280"/>
            <a:chExt cx="5116309" cy="2062607"/>
          </a:xfrm>
        </p:grpSpPr>
        <p:sp>
          <p:nvSpPr>
            <p:cNvPr id="56" name="object 56"/>
            <p:cNvSpPr/>
            <p:nvPr/>
          </p:nvSpPr>
          <p:spPr>
            <a:xfrm>
              <a:off x="1849157" y="3466800"/>
              <a:ext cx="977265" cy="0"/>
            </a:xfrm>
            <a:custGeom>
              <a:avLst/>
              <a:gdLst/>
              <a:ahLst/>
              <a:cxnLst/>
              <a:rect l="l" t="t" r="r" b="b"/>
              <a:pathLst>
                <a:path w="977264">
                  <a:moveTo>
                    <a:pt x="0" y="0"/>
                  </a:moveTo>
                  <a:lnTo>
                    <a:pt x="976757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811858" y="3079292"/>
              <a:ext cx="1266825" cy="0"/>
            </a:xfrm>
            <a:custGeom>
              <a:avLst/>
              <a:gdLst/>
              <a:ahLst/>
              <a:cxnLst/>
              <a:rect l="l" t="t" r="r" b="b"/>
              <a:pathLst>
                <a:path w="1266825">
                  <a:moveTo>
                    <a:pt x="0" y="0"/>
                  </a:moveTo>
                  <a:lnTo>
                    <a:pt x="1266532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811858" y="5141887"/>
              <a:ext cx="1540510" cy="0"/>
            </a:xfrm>
            <a:custGeom>
              <a:avLst/>
              <a:gdLst/>
              <a:ahLst/>
              <a:cxnLst/>
              <a:rect l="l" t="t" r="r" b="b"/>
              <a:pathLst>
                <a:path w="1540510">
                  <a:moveTo>
                    <a:pt x="0" y="0"/>
                  </a:moveTo>
                  <a:lnTo>
                    <a:pt x="1539925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1811858" y="4301070"/>
              <a:ext cx="1849755" cy="0"/>
            </a:xfrm>
            <a:custGeom>
              <a:avLst/>
              <a:gdLst/>
              <a:ahLst/>
              <a:cxnLst/>
              <a:rect l="l" t="t" r="r" b="b"/>
              <a:pathLst>
                <a:path w="1849754">
                  <a:moveTo>
                    <a:pt x="0" y="0"/>
                  </a:moveTo>
                  <a:lnTo>
                    <a:pt x="1849323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3014116" y="3756367"/>
              <a:ext cx="299085" cy="1090295"/>
            </a:xfrm>
            <a:custGeom>
              <a:avLst/>
              <a:gdLst/>
              <a:ahLst/>
              <a:cxnLst/>
              <a:rect l="l" t="t" r="r" b="b"/>
              <a:pathLst>
                <a:path w="299085" h="1090295">
                  <a:moveTo>
                    <a:pt x="262229" y="3187"/>
                  </a:moveTo>
                  <a:lnTo>
                    <a:pt x="262115" y="1866"/>
                  </a:lnTo>
                  <a:lnTo>
                    <a:pt x="260273" y="0"/>
                  </a:lnTo>
                  <a:lnTo>
                    <a:pt x="258648" y="0"/>
                  </a:lnTo>
                  <a:lnTo>
                    <a:pt x="230149" y="28867"/>
                  </a:lnTo>
                  <a:lnTo>
                    <a:pt x="189369" y="71069"/>
                  </a:lnTo>
                  <a:lnTo>
                    <a:pt x="149085" y="113652"/>
                  </a:lnTo>
                  <a:lnTo>
                    <a:pt x="109474" y="156794"/>
                  </a:lnTo>
                  <a:lnTo>
                    <a:pt x="96113" y="171043"/>
                  </a:lnTo>
                  <a:lnTo>
                    <a:pt x="82423" y="185039"/>
                  </a:lnTo>
                  <a:lnTo>
                    <a:pt x="68834" y="199110"/>
                  </a:lnTo>
                  <a:lnTo>
                    <a:pt x="64808" y="203631"/>
                  </a:lnTo>
                  <a:lnTo>
                    <a:pt x="59207" y="196913"/>
                  </a:lnTo>
                  <a:lnTo>
                    <a:pt x="28295" y="164503"/>
                  </a:lnTo>
                  <a:lnTo>
                    <a:pt x="3251" y="144233"/>
                  </a:lnTo>
                  <a:lnTo>
                    <a:pt x="1003" y="144614"/>
                  </a:lnTo>
                  <a:lnTo>
                    <a:pt x="0" y="146037"/>
                  </a:lnTo>
                  <a:lnTo>
                    <a:pt x="254" y="147535"/>
                  </a:lnTo>
                  <a:lnTo>
                    <a:pt x="12141" y="191795"/>
                  </a:lnTo>
                  <a:lnTo>
                    <a:pt x="28956" y="232994"/>
                  </a:lnTo>
                  <a:lnTo>
                    <a:pt x="55473" y="270586"/>
                  </a:lnTo>
                  <a:lnTo>
                    <a:pt x="64897" y="272084"/>
                  </a:lnTo>
                  <a:lnTo>
                    <a:pt x="74180" y="269938"/>
                  </a:lnTo>
                  <a:lnTo>
                    <a:pt x="82219" y="264185"/>
                  </a:lnTo>
                  <a:lnTo>
                    <a:pt x="84531" y="261708"/>
                  </a:lnTo>
                  <a:lnTo>
                    <a:pt x="97104" y="246837"/>
                  </a:lnTo>
                  <a:lnTo>
                    <a:pt x="108064" y="231686"/>
                  </a:lnTo>
                  <a:lnTo>
                    <a:pt x="108534" y="231038"/>
                  </a:lnTo>
                  <a:lnTo>
                    <a:pt x="119367" y="214757"/>
                  </a:lnTo>
                  <a:lnTo>
                    <a:pt x="130111" y="198386"/>
                  </a:lnTo>
                  <a:lnTo>
                    <a:pt x="141160" y="182283"/>
                  </a:lnTo>
                  <a:lnTo>
                    <a:pt x="163626" y="150368"/>
                  </a:lnTo>
                  <a:lnTo>
                    <a:pt x="196850" y="102082"/>
                  </a:lnTo>
                  <a:lnTo>
                    <a:pt x="240258" y="37007"/>
                  </a:lnTo>
                  <a:lnTo>
                    <a:pt x="251002" y="20650"/>
                  </a:lnTo>
                  <a:lnTo>
                    <a:pt x="262229" y="3187"/>
                  </a:lnTo>
                  <a:close/>
                </a:path>
                <a:path w="299085" h="1090295">
                  <a:moveTo>
                    <a:pt x="298513" y="820813"/>
                  </a:moveTo>
                  <a:lnTo>
                    <a:pt x="298386" y="819480"/>
                  </a:lnTo>
                  <a:lnTo>
                    <a:pt x="296545" y="817626"/>
                  </a:lnTo>
                  <a:lnTo>
                    <a:pt x="294919" y="817626"/>
                  </a:lnTo>
                  <a:lnTo>
                    <a:pt x="266420" y="846480"/>
                  </a:lnTo>
                  <a:lnTo>
                    <a:pt x="225640" y="888695"/>
                  </a:lnTo>
                  <a:lnTo>
                    <a:pt x="185369" y="931278"/>
                  </a:lnTo>
                  <a:lnTo>
                    <a:pt x="145757" y="974420"/>
                  </a:lnTo>
                  <a:lnTo>
                    <a:pt x="132397" y="988669"/>
                  </a:lnTo>
                  <a:lnTo>
                    <a:pt x="118706" y="1002665"/>
                  </a:lnTo>
                  <a:lnTo>
                    <a:pt x="105105" y="1016736"/>
                  </a:lnTo>
                  <a:lnTo>
                    <a:pt x="101079" y="1021257"/>
                  </a:lnTo>
                  <a:lnTo>
                    <a:pt x="95478" y="1014539"/>
                  </a:lnTo>
                  <a:lnTo>
                    <a:pt x="64566" y="982129"/>
                  </a:lnTo>
                  <a:lnTo>
                    <a:pt x="39522" y="961859"/>
                  </a:lnTo>
                  <a:lnTo>
                    <a:pt x="37274" y="962240"/>
                  </a:lnTo>
                  <a:lnTo>
                    <a:pt x="36283" y="963663"/>
                  </a:lnTo>
                  <a:lnTo>
                    <a:pt x="36537" y="965161"/>
                  </a:lnTo>
                  <a:lnTo>
                    <a:pt x="48425" y="1009421"/>
                  </a:lnTo>
                  <a:lnTo>
                    <a:pt x="65227" y="1050620"/>
                  </a:lnTo>
                  <a:lnTo>
                    <a:pt x="91757" y="1088212"/>
                  </a:lnTo>
                  <a:lnTo>
                    <a:pt x="101168" y="1089698"/>
                  </a:lnTo>
                  <a:lnTo>
                    <a:pt x="110451" y="1087564"/>
                  </a:lnTo>
                  <a:lnTo>
                    <a:pt x="118491" y="1081811"/>
                  </a:lnTo>
                  <a:lnTo>
                    <a:pt x="120802" y="1079334"/>
                  </a:lnTo>
                  <a:lnTo>
                    <a:pt x="133375" y="1064463"/>
                  </a:lnTo>
                  <a:lnTo>
                    <a:pt x="144348" y="1049299"/>
                  </a:lnTo>
                  <a:lnTo>
                    <a:pt x="144818" y="1048664"/>
                  </a:lnTo>
                  <a:lnTo>
                    <a:pt x="155638" y="1032383"/>
                  </a:lnTo>
                  <a:lnTo>
                    <a:pt x="166382" y="1016012"/>
                  </a:lnTo>
                  <a:lnTo>
                    <a:pt x="177431" y="999909"/>
                  </a:lnTo>
                  <a:lnTo>
                    <a:pt x="199898" y="967981"/>
                  </a:lnTo>
                  <a:lnTo>
                    <a:pt x="233121" y="919695"/>
                  </a:lnTo>
                  <a:lnTo>
                    <a:pt x="276529" y="854633"/>
                  </a:lnTo>
                  <a:lnTo>
                    <a:pt x="287274" y="838276"/>
                  </a:lnTo>
                  <a:lnTo>
                    <a:pt x="298513" y="820813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6239827" y="3079280"/>
              <a:ext cx="688340" cy="247015"/>
            </a:xfrm>
            <a:custGeom>
              <a:avLst/>
              <a:gdLst/>
              <a:ahLst/>
              <a:cxnLst/>
              <a:rect l="l" t="t" r="r" b="b"/>
              <a:pathLst>
                <a:path w="688340" h="247014">
                  <a:moveTo>
                    <a:pt x="0" y="246849"/>
                  </a:moveTo>
                  <a:lnTo>
                    <a:pt x="96176" y="107747"/>
                  </a:lnTo>
                  <a:lnTo>
                    <a:pt x="199909" y="35666"/>
                  </a:lnTo>
                  <a:lnTo>
                    <a:pt x="375705" y="7464"/>
                  </a:lnTo>
                  <a:lnTo>
                    <a:pt x="688073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Прямокутник 62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64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42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65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93" y="6409049"/>
            <a:ext cx="1805939" cy="252729"/>
            <a:chOff x="5193093" y="6409049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3" y="35244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3" y="204712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6"/>
                  </a:lnTo>
                  <a:lnTo>
                    <a:pt x="4351" y="33813"/>
                  </a:lnTo>
                  <a:lnTo>
                    <a:pt x="0" y="55359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59"/>
                  </a:lnTo>
                  <a:lnTo>
                    <a:pt x="470781" y="33813"/>
                  </a:lnTo>
                  <a:lnTo>
                    <a:pt x="458914" y="16216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6"/>
                  </a:lnTo>
                  <a:lnTo>
                    <a:pt x="470781" y="33813"/>
                  </a:lnTo>
                  <a:lnTo>
                    <a:pt x="475132" y="55359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59"/>
                  </a:lnTo>
                  <a:lnTo>
                    <a:pt x="4351" y="33813"/>
                  </a:lnTo>
                  <a:lnTo>
                    <a:pt x="16217" y="16216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10849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214143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440690">
                <a:tc row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7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5684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22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97485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6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925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925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925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6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x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2</a:t>
            </a:r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 marks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43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49"/>
            <a:ext cx="1805939" cy="252729"/>
            <a:chOff x="5193080" y="6409049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2" y="204712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4" y="35244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4" y="204712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6"/>
                  </a:lnTo>
                  <a:lnTo>
                    <a:pt x="4351" y="33813"/>
                  </a:lnTo>
                  <a:lnTo>
                    <a:pt x="0" y="55359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5"/>
                  </a:lnTo>
                  <a:lnTo>
                    <a:pt x="470793" y="431961"/>
                  </a:lnTo>
                  <a:lnTo>
                    <a:pt x="475145" y="410400"/>
                  </a:lnTo>
                  <a:lnTo>
                    <a:pt x="475145" y="55359"/>
                  </a:lnTo>
                  <a:lnTo>
                    <a:pt x="470793" y="33813"/>
                  </a:lnTo>
                  <a:lnTo>
                    <a:pt x="458925" y="16216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6"/>
                  </a:lnTo>
                  <a:lnTo>
                    <a:pt x="470793" y="33813"/>
                  </a:lnTo>
                  <a:lnTo>
                    <a:pt x="475145" y="55359"/>
                  </a:lnTo>
                  <a:lnTo>
                    <a:pt x="475145" y="410400"/>
                  </a:lnTo>
                  <a:lnTo>
                    <a:pt x="470793" y="431961"/>
                  </a:lnTo>
                  <a:lnTo>
                    <a:pt x="458925" y="449565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59"/>
                  </a:lnTo>
                  <a:lnTo>
                    <a:pt x="4351" y="33813"/>
                  </a:lnTo>
                  <a:lnTo>
                    <a:pt x="16217" y="16216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10849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923911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440690">
                <a:tc row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5684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22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97485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6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619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715" algn="r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619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619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6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x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365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715" algn="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365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365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1445" algn="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250" b="1" baseline="-31481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r>
                        <a:rPr sz="2250" b="1" spc="-345" baseline="-31481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b="1" spc="-6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1445" algn="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9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1445" algn="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marL="504000">
                        <a:lnSpc>
                          <a:spcPct val="100000"/>
                        </a:lnSpc>
                        <a:spcBef>
                          <a:spcPts val="1985"/>
                        </a:spcBef>
                      </a:pPr>
                      <a:r>
                        <a:rPr sz="2000" b="1" spc="-1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19,684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52095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52095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2</a:t>
            </a:r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 marks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44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49"/>
            <a:ext cx="1805939" cy="252729"/>
            <a:chOff x="5193080" y="6409049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4" y="35244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4" y="204712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6"/>
                  </a:lnTo>
                  <a:lnTo>
                    <a:pt x="4351" y="33813"/>
                  </a:lnTo>
                  <a:lnTo>
                    <a:pt x="0" y="55359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5"/>
                  </a:lnTo>
                  <a:lnTo>
                    <a:pt x="470793" y="431961"/>
                  </a:lnTo>
                  <a:lnTo>
                    <a:pt x="475145" y="410400"/>
                  </a:lnTo>
                  <a:lnTo>
                    <a:pt x="475145" y="55359"/>
                  </a:lnTo>
                  <a:lnTo>
                    <a:pt x="470793" y="33813"/>
                  </a:lnTo>
                  <a:lnTo>
                    <a:pt x="458925" y="16216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6"/>
                  </a:lnTo>
                  <a:lnTo>
                    <a:pt x="470793" y="33813"/>
                  </a:lnTo>
                  <a:lnTo>
                    <a:pt x="475145" y="55359"/>
                  </a:lnTo>
                  <a:lnTo>
                    <a:pt x="475145" y="410400"/>
                  </a:lnTo>
                  <a:lnTo>
                    <a:pt x="470793" y="431961"/>
                  </a:lnTo>
                  <a:lnTo>
                    <a:pt x="458925" y="449565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59"/>
                  </a:lnTo>
                  <a:lnTo>
                    <a:pt x="4351" y="33813"/>
                  </a:lnTo>
                  <a:lnTo>
                    <a:pt x="16217" y="16216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382852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5557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23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3000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r>
                        <a:rPr sz="3000" spc="52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+</a:t>
                      </a:r>
                      <a:r>
                        <a:rPr sz="3000" spc="345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spc="-40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4</a:t>
                      </a:r>
                      <a:r>
                        <a:rPr sz="2000" u="heavy" spc="-114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19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+</a:t>
                      </a:r>
                      <a:r>
                        <a:rPr sz="3000" spc="315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spc="-40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3</a:t>
                      </a:r>
                      <a:r>
                        <a:rPr sz="2000" u="heavy" spc="-114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22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spc="-89" baseline="-31944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3000" baseline="-31944" dirty="0" smtClean="0">
                        <a:latin typeface="Grammarsaurus" pitchFamily="2" charset="0"/>
                        <a:cs typeface="Arial"/>
                      </a:endParaRPr>
                    </a:p>
                    <a:p>
                      <a:pPr marL="889200">
                        <a:lnSpc>
                          <a:spcPts val="2000"/>
                        </a:lnSpc>
                        <a:spcBef>
                          <a:spcPts val="0"/>
                        </a:spcBef>
                        <a:tabLst>
                          <a:tab pos="1554480" algn="l"/>
                        </a:tabLst>
                      </a:pPr>
                      <a:r>
                        <a:rPr sz="2000" spc="-5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r>
                        <a:rPr lang="en-US" sz="2000" spc="0" baseline="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     </a:t>
                      </a:r>
                      <a:r>
                        <a:rPr lang="en-US" sz="800" spc="0" baseline="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6604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45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852741" y="1078738"/>
            <a:ext cx="10528935" cy="5583555"/>
            <a:chOff x="852741" y="1078738"/>
            <a:chExt cx="10528935" cy="5583555"/>
          </a:xfrm>
        </p:grpSpPr>
        <p:sp>
          <p:nvSpPr>
            <p:cNvPr id="4" name="object 4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2" y="204712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2"/>
                  </a:lnTo>
                  <a:lnTo>
                    <a:pt x="1783671" y="166567"/>
                  </a:lnTo>
                  <a:lnTo>
                    <a:pt x="1793138" y="119989"/>
                  </a:lnTo>
                  <a:lnTo>
                    <a:pt x="1783671" y="73396"/>
                  </a:lnTo>
                  <a:lnTo>
                    <a:pt x="1757895" y="35244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4"/>
                  </a:lnTo>
                  <a:lnTo>
                    <a:pt x="1783671" y="73396"/>
                  </a:lnTo>
                  <a:lnTo>
                    <a:pt x="1793138" y="119989"/>
                  </a:lnTo>
                  <a:lnTo>
                    <a:pt x="1783671" y="166567"/>
                  </a:lnTo>
                  <a:lnTo>
                    <a:pt x="1757895" y="204712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859091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18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18" y="4687824"/>
                  </a:lnTo>
                  <a:lnTo>
                    <a:pt x="590918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59091" y="1085088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18" y="0"/>
                  </a:lnTo>
                  <a:lnTo>
                    <a:pt x="590918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92"/>
                  </a:lnTo>
                  <a:lnTo>
                    <a:pt x="590918" y="1313992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10" y="0"/>
                  </a:lnTo>
                  <a:lnTo>
                    <a:pt x="1090510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450009" y="2407412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37" y="420687"/>
                  </a:moveTo>
                  <a:lnTo>
                    <a:pt x="1682749" y="420687"/>
                  </a:lnTo>
                  <a:lnTo>
                    <a:pt x="1682749" y="0"/>
                  </a:lnTo>
                  <a:lnTo>
                    <a:pt x="2103437" y="0"/>
                  </a:lnTo>
                  <a:lnTo>
                    <a:pt x="2103437" y="420687"/>
                  </a:lnTo>
                  <a:close/>
                </a:path>
                <a:path w="8834755" h="3365500">
                  <a:moveTo>
                    <a:pt x="2524124" y="420687"/>
                  </a:moveTo>
                  <a:lnTo>
                    <a:pt x="2103437" y="420687"/>
                  </a:lnTo>
                  <a:lnTo>
                    <a:pt x="2103437" y="0"/>
                  </a:lnTo>
                  <a:lnTo>
                    <a:pt x="2524124" y="0"/>
                  </a:lnTo>
                  <a:lnTo>
                    <a:pt x="2524124" y="420687"/>
                  </a:lnTo>
                  <a:close/>
                </a:path>
                <a:path w="8834755" h="3365500">
                  <a:moveTo>
                    <a:pt x="2944812" y="420687"/>
                  </a:moveTo>
                  <a:lnTo>
                    <a:pt x="2524124" y="420687"/>
                  </a:lnTo>
                  <a:lnTo>
                    <a:pt x="2524124" y="0"/>
                  </a:lnTo>
                  <a:lnTo>
                    <a:pt x="2944812" y="0"/>
                  </a:lnTo>
                  <a:lnTo>
                    <a:pt x="2944812" y="420687"/>
                  </a:lnTo>
                  <a:close/>
                </a:path>
                <a:path w="8834755" h="3365500">
                  <a:moveTo>
                    <a:pt x="3365500" y="420687"/>
                  </a:moveTo>
                  <a:lnTo>
                    <a:pt x="2944812" y="420687"/>
                  </a:lnTo>
                  <a:lnTo>
                    <a:pt x="2944812" y="0"/>
                  </a:lnTo>
                  <a:lnTo>
                    <a:pt x="3365500" y="0"/>
                  </a:lnTo>
                  <a:lnTo>
                    <a:pt x="3365500" y="420687"/>
                  </a:lnTo>
                  <a:close/>
                </a:path>
                <a:path w="8834755" h="3365500">
                  <a:moveTo>
                    <a:pt x="3786187" y="420687"/>
                  </a:moveTo>
                  <a:lnTo>
                    <a:pt x="3365500" y="420687"/>
                  </a:lnTo>
                  <a:lnTo>
                    <a:pt x="3365500" y="0"/>
                  </a:lnTo>
                  <a:lnTo>
                    <a:pt x="3786187" y="0"/>
                  </a:lnTo>
                  <a:lnTo>
                    <a:pt x="3786187" y="420687"/>
                  </a:lnTo>
                  <a:close/>
                </a:path>
                <a:path w="8834755" h="3365500">
                  <a:moveTo>
                    <a:pt x="4206875" y="420687"/>
                  </a:moveTo>
                  <a:lnTo>
                    <a:pt x="3786187" y="420687"/>
                  </a:lnTo>
                  <a:lnTo>
                    <a:pt x="3786187" y="0"/>
                  </a:lnTo>
                  <a:lnTo>
                    <a:pt x="4206875" y="0"/>
                  </a:lnTo>
                  <a:lnTo>
                    <a:pt x="4206875" y="420687"/>
                  </a:lnTo>
                  <a:close/>
                </a:path>
                <a:path w="8834755" h="3365500">
                  <a:moveTo>
                    <a:pt x="4627562" y="420687"/>
                  </a:moveTo>
                  <a:lnTo>
                    <a:pt x="4206875" y="420687"/>
                  </a:lnTo>
                  <a:lnTo>
                    <a:pt x="4206875" y="0"/>
                  </a:lnTo>
                  <a:lnTo>
                    <a:pt x="4627562" y="0"/>
                  </a:lnTo>
                  <a:lnTo>
                    <a:pt x="4627562" y="420687"/>
                  </a:lnTo>
                  <a:close/>
                </a:path>
                <a:path w="8834755" h="3365500">
                  <a:moveTo>
                    <a:pt x="5048250" y="420687"/>
                  </a:moveTo>
                  <a:lnTo>
                    <a:pt x="4627562" y="420687"/>
                  </a:lnTo>
                  <a:lnTo>
                    <a:pt x="4627562" y="0"/>
                  </a:lnTo>
                  <a:lnTo>
                    <a:pt x="5048250" y="0"/>
                  </a:lnTo>
                  <a:lnTo>
                    <a:pt x="5048250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37" y="841375"/>
                  </a:moveTo>
                  <a:lnTo>
                    <a:pt x="1682749" y="841375"/>
                  </a:lnTo>
                  <a:lnTo>
                    <a:pt x="1682749" y="420687"/>
                  </a:lnTo>
                  <a:lnTo>
                    <a:pt x="2103437" y="420687"/>
                  </a:lnTo>
                  <a:lnTo>
                    <a:pt x="2103437" y="841375"/>
                  </a:lnTo>
                  <a:close/>
                </a:path>
                <a:path w="8834755" h="3365500">
                  <a:moveTo>
                    <a:pt x="2524124" y="841375"/>
                  </a:moveTo>
                  <a:lnTo>
                    <a:pt x="2103437" y="841375"/>
                  </a:lnTo>
                  <a:lnTo>
                    <a:pt x="2103437" y="420687"/>
                  </a:lnTo>
                  <a:lnTo>
                    <a:pt x="2524124" y="420687"/>
                  </a:lnTo>
                  <a:lnTo>
                    <a:pt x="2524124" y="841375"/>
                  </a:lnTo>
                  <a:close/>
                </a:path>
                <a:path w="8834755" h="3365500">
                  <a:moveTo>
                    <a:pt x="2944812" y="841375"/>
                  </a:moveTo>
                  <a:lnTo>
                    <a:pt x="2524124" y="841375"/>
                  </a:lnTo>
                  <a:lnTo>
                    <a:pt x="2524124" y="420687"/>
                  </a:lnTo>
                  <a:lnTo>
                    <a:pt x="2944812" y="420687"/>
                  </a:lnTo>
                  <a:lnTo>
                    <a:pt x="2944812" y="841375"/>
                  </a:lnTo>
                  <a:close/>
                </a:path>
                <a:path w="8834755" h="3365500">
                  <a:moveTo>
                    <a:pt x="3365500" y="841375"/>
                  </a:moveTo>
                  <a:lnTo>
                    <a:pt x="2944812" y="841375"/>
                  </a:lnTo>
                  <a:lnTo>
                    <a:pt x="2944812" y="420687"/>
                  </a:lnTo>
                  <a:lnTo>
                    <a:pt x="3365500" y="420687"/>
                  </a:lnTo>
                  <a:lnTo>
                    <a:pt x="3365500" y="841375"/>
                  </a:lnTo>
                  <a:close/>
                </a:path>
                <a:path w="8834755" h="3365500">
                  <a:moveTo>
                    <a:pt x="3786187" y="841375"/>
                  </a:moveTo>
                  <a:lnTo>
                    <a:pt x="3365500" y="841375"/>
                  </a:lnTo>
                  <a:lnTo>
                    <a:pt x="3365500" y="420687"/>
                  </a:lnTo>
                  <a:lnTo>
                    <a:pt x="3786187" y="420687"/>
                  </a:lnTo>
                  <a:lnTo>
                    <a:pt x="3786187" y="841375"/>
                  </a:lnTo>
                  <a:close/>
                </a:path>
                <a:path w="8834755" h="3365500">
                  <a:moveTo>
                    <a:pt x="4206875" y="841375"/>
                  </a:moveTo>
                  <a:lnTo>
                    <a:pt x="3786187" y="841375"/>
                  </a:lnTo>
                  <a:lnTo>
                    <a:pt x="3786187" y="420687"/>
                  </a:lnTo>
                  <a:lnTo>
                    <a:pt x="4206875" y="420687"/>
                  </a:lnTo>
                  <a:lnTo>
                    <a:pt x="4206875" y="841375"/>
                  </a:lnTo>
                  <a:close/>
                </a:path>
                <a:path w="8834755" h="3365500">
                  <a:moveTo>
                    <a:pt x="4627562" y="841375"/>
                  </a:moveTo>
                  <a:lnTo>
                    <a:pt x="4206875" y="841375"/>
                  </a:lnTo>
                  <a:lnTo>
                    <a:pt x="4206875" y="420687"/>
                  </a:lnTo>
                  <a:lnTo>
                    <a:pt x="4627562" y="420687"/>
                  </a:lnTo>
                  <a:lnTo>
                    <a:pt x="4627562" y="841375"/>
                  </a:lnTo>
                  <a:close/>
                </a:path>
                <a:path w="8834755" h="3365500">
                  <a:moveTo>
                    <a:pt x="5048250" y="841375"/>
                  </a:moveTo>
                  <a:lnTo>
                    <a:pt x="4627562" y="841375"/>
                  </a:lnTo>
                  <a:lnTo>
                    <a:pt x="4627562" y="420687"/>
                  </a:lnTo>
                  <a:lnTo>
                    <a:pt x="5048250" y="420687"/>
                  </a:lnTo>
                  <a:lnTo>
                    <a:pt x="5048250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37" y="1262062"/>
                  </a:moveTo>
                  <a:lnTo>
                    <a:pt x="1682749" y="1262062"/>
                  </a:lnTo>
                  <a:lnTo>
                    <a:pt x="1682749" y="841375"/>
                  </a:lnTo>
                  <a:lnTo>
                    <a:pt x="2103437" y="841375"/>
                  </a:lnTo>
                  <a:lnTo>
                    <a:pt x="2103437" y="1262062"/>
                  </a:lnTo>
                  <a:close/>
                </a:path>
                <a:path w="8834755" h="3365500">
                  <a:moveTo>
                    <a:pt x="2524124" y="1262062"/>
                  </a:moveTo>
                  <a:lnTo>
                    <a:pt x="2103437" y="1262062"/>
                  </a:lnTo>
                  <a:lnTo>
                    <a:pt x="2103437" y="841375"/>
                  </a:lnTo>
                  <a:lnTo>
                    <a:pt x="2524124" y="841375"/>
                  </a:lnTo>
                  <a:lnTo>
                    <a:pt x="2524124" y="1262062"/>
                  </a:lnTo>
                  <a:close/>
                </a:path>
                <a:path w="8834755" h="3365500">
                  <a:moveTo>
                    <a:pt x="2944812" y="1262062"/>
                  </a:moveTo>
                  <a:lnTo>
                    <a:pt x="2524124" y="1262062"/>
                  </a:lnTo>
                  <a:lnTo>
                    <a:pt x="2524124" y="841375"/>
                  </a:lnTo>
                  <a:lnTo>
                    <a:pt x="2944812" y="841375"/>
                  </a:lnTo>
                  <a:lnTo>
                    <a:pt x="2944812" y="1262062"/>
                  </a:lnTo>
                  <a:close/>
                </a:path>
                <a:path w="8834755" h="3365500">
                  <a:moveTo>
                    <a:pt x="3365500" y="1262062"/>
                  </a:moveTo>
                  <a:lnTo>
                    <a:pt x="2944812" y="1262062"/>
                  </a:lnTo>
                  <a:lnTo>
                    <a:pt x="2944812" y="841375"/>
                  </a:lnTo>
                  <a:lnTo>
                    <a:pt x="3365500" y="841375"/>
                  </a:lnTo>
                  <a:lnTo>
                    <a:pt x="3365500" y="1262062"/>
                  </a:lnTo>
                  <a:close/>
                </a:path>
                <a:path w="8834755" h="3365500">
                  <a:moveTo>
                    <a:pt x="3786187" y="1262062"/>
                  </a:moveTo>
                  <a:lnTo>
                    <a:pt x="3365500" y="1262062"/>
                  </a:lnTo>
                  <a:lnTo>
                    <a:pt x="3365500" y="841375"/>
                  </a:lnTo>
                  <a:lnTo>
                    <a:pt x="3786187" y="841375"/>
                  </a:lnTo>
                  <a:lnTo>
                    <a:pt x="3786187" y="1262062"/>
                  </a:lnTo>
                  <a:close/>
                </a:path>
                <a:path w="8834755" h="3365500">
                  <a:moveTo>
                    <a:pt x="4206875" y="1262062"/>
                  </a:moveTo>
                  <a:lnTo>
                    <a:pt x="3786187" y="1262062"/>
                  </a:lnTo>
                  <a:lnTo>
                    <a:pt x="3786187" y="841375"/>
                  </a:lnTo>
                  <a:lnTo>
                    <a:pt x="4206875" y="841375"/>
                  </a:lnTo>
                  <a:lnTo>
                    <a:pt x="4206875" y="1262062"/>
                  </a:lnTo>
                  <a:close/>
                </a:path>
                <a:path w="8834755" h="3365500">
                  <a:moveTo>
                    <a:pt x="4627562" y="1262062"/>
                  </a:moveTo>
                  <a:lnTo>
                    <a:pt x="4206875" y="1262062"/>
                  </a:lnTo>
                  <a:lnTo>
                    <a:pt x="4206875" y="841375"/>
                  </a:lnTo>
                  <a:lnTo>
                    <a:pt x="4627562" y="841375"/>
                  </a:lnTo>
                  <a:lnTo>
                    <a:pt x="4627562" y="1262062"/>
                  </a:lnTo>
                  <a:close/>
                </a:path>
                <a:path w="8834755" h="3365500">
                  <a:moveTo>
                    <a:pt x="5048250" y="1262062"/>
                  </a:moveTo>
                  <a:lnTo>
                    <a:pt x="4627562" y="1262062"/>
                  </a:lnTo>
                  <a:lnTo>
                    <a:pt x="4627562" y="841375"/>
                  </a:lnTo>
                  <a:lnTo>
                    <a:pt x="5048250" y="841375"/>
                  </a:lnTo>
                  <a:lnTo>
                    <a:pt x="5048250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50"/>
                  </a:moveTo>
                  <a:lnTo>
                    <a:pt x="0" y="1682750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50"/>
                  </a:lnTo>
                  <a:close/>
                </a:path>
                <a:path w="8834755" h="3365500">
                  <a:moveTo>
                    <a:pt x="841375" y="1682750"/>
                  </a:moveTo>
                  <a:lnTo>
                    <a:pt x="420687" y="1682750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50"/>
                  </a:lnTo>
                  <a:close/>
                </a:path>
                <a:path w="8834755" h="3365500">
                  <a:moveTo>
                    <a:pt x="1262062" y="1682750"/>
                  </a:moveTo>
                  <a:lnTo>
                    <a:pt x="841375" y="1682750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50"/>
                  </a:lnTo>
                  <a:close/>
                </a:path>
                <a:path w="8834755" h="3365500">
                  <a:moveTo>
                    <a:pt x="1682750" y="1682750"/>
                  </a:moveTo>
                  <a:lnTo>
                    <a:pt x="1262062" y="1682750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50"/>
                  </a:lnTo>
                  <a:close/>
                </a:path>
                <a:path w="8834755" h="3365500">
                  <a:moveTo>
                    <a:pt x="2103437" y="1682750"/>
                  </a:moveTo>
                  <a:lnTo>
                    <a:pt x="1682749" y="1682750"/>
                  </a:lnTo>
                  <a:lnTo>
                    <a:pt x="1682749" y="1262062"/>
                  </a:lnTo>
                  <a:lnTo>
                    <a:pt x="2103437" y="1262062"/>
                  </a:lnTo>
                  <a:lnTo>
                    <a:pt x="2103437" y="1682750"/>
                  </a:lnTo>
                  <a:close/>
                </a:path>
                <a:path w="8834755" h="3365500">
                  <a:moveTo>
                    <a:pt x="2524124" y="1682750"/>
                  </a:moveTo>
                  <a:lnTo>
                    <a:pt x="2103437" y="1682750"/>
                  </a:lnTo>
                  <a:lnTo>
                    <a:pt x="2103437" y="1262062"/>
                  </a:lnTo>
                  <a:lnTo>
                    <a:pt x="2524124" y="1262062"/>
                  </a:lnTo>
                  <a:lnTo>
                    <a:pt x="2524124" y="1682750"/>
                  </a:lnTo>
                  <a:close/>
                </a:path>
                <a:path w="8834755" h="3365500">
                  <a:moveTo>
                    <a:pt x="2944812" y="1682750"/>
                  </a:moveTo>
                  <a:lnTo>
                    <a:pt x="2524124" y="1682750"/>
                  </a:lnTo>
                  <a:lnTo>
                    <a:pt x="2524124" y="1262062"/>
                  </a:lnTo>
                  <a:lnTo>
                    <a:pt x="2944812" y="1262062"/>
                  </a:lnTo>
                  <a:lnTo>
                    <a:pt x="2944812" y="1682750"/>
                  </a:lnTo>
                  <a:close/>
                </a:path>
                <a:path w="8834755" h="3365500">
                  <a:moveTo>
                    <a:pt x="3365500" y="1682750"/>
                  </a:moveTo>
                  <a:lnTo>
                    <a:pt x="2944812" y="1682750"/>
                  </a:lnTo>
                  <a:lnTo>
                    <a:pt x="2944812" y="1262062"/>
                  </a:lnTo>
                  <a:lnTo>
                    <a:pt x="3365500" y="1262062"/>
                  </a:lnTo>
                  <a:lnTo>
                    <a:pt x="3365500" y="1682750"/>
                  </a:lnTo>
                  <a:close/>
                </a:path>
                <a:path w="8834755" h="3365500">
                  <a:moveTo>
                    <a:pt x="3786187" y="1682750"/>
                  </a:moveTo>
                  <a:lnTo>
                    <a:pt x="3365500" y="1682750"/>
                  </a:lnTo>
                  <a:lnTo>
                    <a:pt x="3365500" y="1262062"/>
                  </a:lnTo>
                  <a:lnTo>
                    <a:pt x="3786187" y="1262062"/>
                  </a:lnTo>
                  <a:lnTo>
                    <a:pt x="3786187" y="1682750"/>
                  </a:lnTo>
                  <a:close/>
                </a:path>
                <a:path w="8834755" h="3365500">
                  <a:moveTo>
                    <a:pt x="4206875" y="1682750"/>
                  </a:moveTo>
                  <a:lnTo>
                    <a:pt x="3786187" y="1682750"/>
                  </a:lnTo>
                  <a:lnTo>
                    <a:pt x="3786187" y="1262062"/>
                  </a:lnTo>
                  <a:lnTo>
                    <a:pt x="4206875" y="1262062"/>
                  </a:lnTo>
                  <a:lnTo>
                    <a:pt x="4206875" y="1682750"/>
                  </a:lnTo>
                  <a:close/>
                </a:path>
                <a:path w="8834755" h="3365500">
                  <a:moveTo>
                    <a:pt x="4627562" y="1682750"/>
                  </a:moveTo>
                  <a:lnTo>
                    <a:pt x="4206875" y="1682750"/>
                  </a:lnTo>
                  <a:lnTo>
                    <a:pt x="4206875" y="1262062"/>
                  </a:lnTo>
                  <a:lnTo>
                    <a:pt x="4627562" y="1262062"/>
                  </a:lnTo>
                  <a:lnTo>
                    <a:pt x="4627562" y="1682750"/>
                  </a:lnTo>
                  <a:close/>
                </a:path>
                <a:path w="8834755" h="3365500">
                  <a:moveTo>
                    <a:pt x="5048250" y="1682750"/>
                  </a:moveTo>
                  <a:lnTo>
                    <a:pt x="4627562" y="1682750"/>
                  </a:lnTo>
                  <a:lnTo>
                    <a:pt x="4627562" y="1262062"/>
                  </a:lnTo>
                  <a:lnTo>
                    <a:pt x="5048250" y="1262062"/>
                  </a:lnTo>
                  <a:lnTo>
                    <a:pt x="5048250" y="1682750"/>
                  </a:lnTo>
                  <a:close/>
                </a:path>
                <a:path w="8834755" h="3365500">
                  <a:moveTo>
                    <a:pt x="5468937" y="1682750"/>
                  </a:moveTo>
                  <a:lnTo>
                    <a:pt x="5048250" y="1682750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50"/>
                  </a:lnTo>
                  <a:close/>
                </a:path>
                <a:path w="8834755" h="3365500">
                  <a:moveTo>
                    <a:pt x="5889625" y="1682750"/>
                  </a:moveTo>
                  <a:lnTo>
                    <a:pt x="5468937" y="1682750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50"/>
                  </a:lnTo>
                  <a:close/>
                </a:path>
                <a:path w="8834755" h="3365500">
                  <a:moveTo>
                    <a:pt x="6310312" y="1682750"/>
                  </a:moveTo>
                  <a:lnTo>
                    <a:pt x="5889625" y="1682750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50"/>
                  </a:lnTo>
                  <a:close/>
                </a:path>
                <a:path w="8834755" h="3365500">
                  <a:moveTo>
                    <a:pt x="6731000" y="1682750"/>
                  </a:moveTo>
                  <a:lnTo>
                    <a:pt x="6310312" y="1682750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50"/>
                  </a:lnTo>
                  <a:close/>
                </a:path>
                <a:path w="8834755" h="3365500">
                  <a:moveTo>
                    <a:pt x="7151687" y="1682750"/>
                  </a:moveTo>
                  <a:lnTo>
                    <a:pt x="6731000" y="1682750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50"/>
                  </a:lnTo>
                  <a:close/>
                </a:path>
                <a:path w="8834755" h="3365500">
                  <a:moveTo>
                    <a:pt x="7572375" y="1682750"/>
                  </a:moveTo>
                  <a:lnTo>
                    <a:pt x="7151687" y="1682750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50"/>
                  </a:lnTo>
                  <a:close/>
                </a:path>
                <a:path w="8834755" h="3365500">
                  <a:moveTo>
                    <a:pt x="7993062" y="1682750"/>
                  </a:moveTo>
                  <a:lnTo>
                    <a:pt x="7572375" y="1682750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50"/>
                  </a:lnTo>
                  <a:close/>
                </a:path>
                <a:path w="8834755" h="3365500">
                  <a:moveTo>
                    <a:pt x="8413750" y="1682750"/>
                  </a:moveTo>
                  <a:lnTo>
                    <a:pt x="7993062" y="1682750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50"/>
                  </a:lnTo>
                  <a:close/>
                </a:path>
                <a:path w="8834755" h="3365500">
                  <a:moveTo>
                    <a:pt x="8834437" y="1682750"/>
                  </a:moveTo>
                  <a:lnTo>
                    <a:pt x="8413750" y="1682750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50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50"/>
                  </a:lnTo>
                  <a:lnTo>
                    <a:pt x="420687" y="1682750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50"/>
                  </a:lnTo>
                  <a:lnTo>
                    <a:pt x="841375" y="1682750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50"/>
                  </a:lnTo>
                  <a:lnTo>
                    <a:pt x="1262062" y="1682750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50"/>
                  </a:lnTo>
                  <a:lnTo>
                    <a:pt x="1682750" y="1682750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37" y="2103437"/>
                  </a:moveTo>
                  <a:lnTo>
                    <a:pt x="1682749" y="2103437"/>
                  </a:lnTo>
                  <a:lnTo>
                    <a:pt x="1682749" y="1682750"/>
                  </a:lnTo>
                  <a:lnTo>
                    <a:pt x="2103437" y="1682750"/>
                  </a:lnTo>
                  <a:lnTo>
                    <a:pt x="2103437" y="2103437"/>
                  </a:lnTo>
                  <a:close/>
                </a:path>
                <a:path w="8834755" h="3365500">
                  <a:moveTo>
                    <a:pt x="2524124" y="2103437"/>
                  </a:moveTo>
                  <a:lnTo>
                    <a:pt x="2103437" y="2103437"/>
                  </a:lnTo>
                  <a:lnTo>
                    <a:pt x="2103437" y="1682750"/>
                  </a:lnTo>
                  <a:lnTo>
                    <a:pt x="2524124" y="1682750"/>
                  </a:lnTo>
                  <a:lnTo>
                    <a:pt x="2524124" y="2103437"/>
                  </a:lnTo>
                  <a:close/>
                </a:path>
                <a:path w="8834755" h="3365500">
                  <a:moveTo>
                    <a:pt x="2944812" y="2103437"/>
                  </a:moveTo>
                  <a:lnTo>
                    <a:pt x="2524124" y="2103437"/>
                  </a:lnTo>
                  <a:lnTo>
                    <a:pt x="2524124" y="1682750"/>
                  </a:lnTo>
                  <a:lnTo>
                    <a:pt x="2944812" y="1682750"/>
                  </a:lnTo>
                  <a:lnTo>
                    <a:pt x="2944812" y="2103437"/>
                  </a:lnTo>
                  <a:close/>
                </a:path>
                <a:path w="8834755" h="3365500">
                  <a:moveTo>
                    <a:pt x="3365500" y="2103437"/>
                  </a:moveTo>
                  <a:lnTo>
                    <a:pt x="2944812" y="2103437"/>
                  </a:lnTo>
                  <a:lnTo>
                    <a:pt x="2944812" y="1682750"/>
                  </a:lnTo>
                  <a:lnTo>
                    <a:pt x="3365500" y="1682750"/>
                  </a:lnTo>
                  <a:lnTo>
                    <a:pt x="3365500" y="2103437"/>
                  </a:lnTo>
                  <a:close/>
                </a:path>
                <a:path w="8834755" h="3365500">
                  <a:moveTo>
                    <a:pt x="3786187" y="2103437"/>
                  </a:moveTo>
                  <a:lnTo>
                    <a:pt x="3365500" y="2103437"/>
                  </a:lnTo>
                  <a:lnTo>
                    <a:pt x="3365500" y="1682750"/>
                  </a:lnTo>
                  <a:lnTo>
                    <a:pt x="3786187" y="1682750"/>
                  </a:lnTo>
                  <a:lnTo>
                    <a:pt x="3786187" y="2103437"/>
                  </a:lnTo>
                  <a:close/>
                </a:path>
                <a:path w="8834755" h="3365500">
                  <a:moveTo>
                    <a:pt x="4206875" y="2103437"/>
                  </a:moveTo>
                  <a:lnTo>
                    <a:pt x="3786187" y="2103437"/>
                  </a:lnTo>
                  <a:lnTo>
                    <a:pt x="3786187" y="1682750"/>
                  </a:lnTo>
                  <a:lnTo>
                    <a:pt x="4206875" y="1682750"/>
                  </a:lnTo>
                  <a:lnTo>
                    <a:pt x="4206875" y="2103437"/>
                  </a:lnTo>
                  <a:close/>
                </a:path>
                <a:path w="8834755" h="3365500">
                  <a:moveTo>
                    <a:pt x="4627562" y="2103437"/>
                  </a:moveTo>
                  <a:lnTo>
                    <a:pt x="4206875" y="2103437"/>
                  </a:lnTo>
                  <a:lnTo>
                    <a:pt x="4206875" y="1682750"/>
                  </a:lnTo>
                  <a:lnTo>
                    <a:pt x="4627562" y="1682750"/>
                  </a:lnTo>
                  <a:lnTo>
                    <a:pt x="4627562" y="2103437"/>
                  </a:lnTo>
                  <a:close/>
                </a:path>
                <a:path w="8834755" h="3365500">
                  <a:moveTo>
                    <a:pt x="5048250" y="2103437"/>
                  </a:moveTo>
                  <a:lnTo>
                    <a:pt x="4627562" y="2103437"/>
                  </a:lnTo>
                  <a:lnTo>
                    <a:pt x="4627562" y="1682750"/>
                  </a:lnTo>
                  <a:lnTo>
                    <a:pt x="5048250" y="1682750"/>
                  </a:lnTo>
                  <a:lnTo>
                    <a:pt x="5048250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50"/>
                  </a:lnTo>
                  <a:lnTo>
                    <a:pt x="5468937" y="1682750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50"/>
                  </a:lnTo>
                  <a:lnTo>
                    <a:pt x="5889625" y="1682750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50"/>
                  </a:lnTo>
                  <a:lnTo>
                    <a:pt x="6310312" y="1682750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50"/>
                  </a:lnTo>
                  <a:lnTo>
                    <a:pt x="6731000" y="1682750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50"/>
                  </a:lnTo>
                  <a:lnTo>
                    <a:pt x="7151687" y="1682750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50"/>
                  </a:lnTo>
                  <a:lnTo>
                    <a:pt x="7572375" y="1682750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50"/>
                  </a:lnTo>
                  <a:lnTo>
                    <a:pt x="7993062" y="1682750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50"/>
                  </a:lnTo>
                  <a:lnTo>
                    <a:pt x="8413750" y="1682750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50"/>
                  </a:lnTo>
                  <a:lnTo>
                    <a:pt x="8834437" y="1682750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5"/>
                  </a:moveTo>
                  <a:lnTo>
                    <a:pt x="0" y="2524125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5"/>
                  </a:lnTo>
                  <a:close/>
                </a:path>
                <a:path w="8834755" h="3365500">
                  <a:moveTo>
                    <a:pt x="841375" y="2524125"/>
                  </a:moveTo>
                  <a:lnTo>
                    <a:pt x="420687" y="2524125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5"/>
                  </a:lnTo>
                  <a:close/>
                </a:path>
                <a:path w="8834755" h="3365500">
                  <a:moveTo>
                    <a:pt x="1262062" y="2524125"/>
                  </a:moveTo>
                  <a:lnTo>
                    <a:pt x="841375" y="2524125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5"/>
                  </a:lnTo>
                  <a:close/>
                </a:path>
                <a:path w="8834755" h="3365500">
                  <a:moveTo>
                    <a:pt x="1682750" y="2524125"/>
                  </a:moveTo>
                  <a:lnTo>
                    <a:pt x="1262062" y="2524125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5"/>
                  </a:lnTo>
                  <a:close/>
                </a:path>
                <a:path w="8834755" h="3365500">
                  <a:moveTo>
                    <a:pt x="2103437" y="2524125"/>
                  </a:moveTo>
                  <a:lnTo>
                    <a:pt x="1682749" y="2524125"/>
                  </a:lnTo>
                  <a:lnTo>
                    <a:pt x="1682749" y="2103437"/>
                  </a:lnTo>
                  <a:lnTo>
                    <a:pt x="2103437" y="2103437"/>
                  </a:lnTo>
                  <a:lnTo>
                    <a:pt x="2103437" y="2524125"/>
                  </a:lnTo>
                  <a:close/>
                </a:path>
                <a:path w="8834755" h="3365500">
                  <a:moveTo>
                    <a:pt x="2524124" y="2524125"/>
                  </a:moveTo>
                  <a:lnTo>
                    <a:pt x="2103437" y="2524125"/>
                  </a:lnTo>
                  <a:lnTo>
                    <a:pt x="2103437" y="2103437"/>
                  </a:lnTo>
                  <a:lnTo>
                    <a:pt x="2524124" y="2103437"/>
                  </a:lnTo>
                  <a:lnTo>
                    <a:pt x="2524124" y="2524125"/>
                  </a:lnTo>
                  <a:close/>
                </a:path>
                <a:path w="8834755" h="3365500">
                  <a:moveTo>
                    <a:pt x="2944812" y="2524125"/>
                  </a:moveTo>
                  <a:lnTo>
                    <a:pt x="2524124" y="2524125"/>
                  </a:lnTo>
                  <a:lnTo>
                    <a:pt x="2524124" y="2103437"/>
                  </a:lnTo>
                  <a:lnTo>
                    <a:pt x="2944812" y="2103437"/>
                  </a:lnTo>
                  <a:lnTo>
                    <a:pt x="2944812" y="2524125"/>
                  </a:lnTo>
                  <a:close/>
                </a:path>
                <a:path w="8834755" h="3365500">
                  <a:moveTo>
                    <a:pt x="3365500" y="2524125"/>
                  </a:moveTo>
                  <a:lnTo>
                    <a:pt x="2944812" y="2524125"/>
                  </a:lnTo>
                  <a:lnTo>
                    <a:pt x="2944812" y="2103437"/>
                  </a:lnTo>
                  <a:lnTo>
                    <a:pt x="3365500" y="2103437"/>
                  </a:lnTo>
                  <a:lnTo>
                    <a:pt x="3365500" y="2524125"/>
                  </a:lnTo>
                  <a:close/>
                </a:path>
                <a:path w="8834755" h="3365500">
                  <a:moveTo>
                    <a:pt x="3786187" y="2524125"/>
                  </a:moveTo>
                  <a:lnTo>
                    <a:pt x="3365500" y="2524125"/>
                  </a:lnTo>
                  <a:lnTo>
                    <a:pt x="3365500" y="2103437"/>
                  </a:lnTo>
                  <a:lnTo>
                    <a:pt x="3786187" y="2103437"/>
                  </a:lnTo>
                  <a:lnTo>
                    <a:pt x="3786187" y="2524125"/>
                  </a:lnTo>
                  <a:close/>
                </a:path>
                <a:path w="8834755" h="3365500">
                  <a:moveTo>
                    <a:pt x="4206875" y="2524125"/>
                  </a:moveTo>
                  <a:lnTo>
                    <a:pt x="3786187" y="2524125"/>
                  </a:lnTo>
                  <a:lnTo>
                    <a:pt x="3786187" y="2103437"/>
                  </a:lnTo>
                  <a:lnTo>
                    <a:pt x="4206875" y="2103437"/>
                  </a:lnTo>
                  <a:lnTo>
                    <a:pt x="4206875" y="2524125"/>
                  </a:lnTo>
                  <a:close/>
                </a:path>
                <a:path w="8834755" h="3365500">
                  <a:moveTo>
                    <a:pt x="4627562" y="2524125"/>
                  </a:moveTo>
                  <a:lnTo>
                    <a:pt x="4206875" y="2524125"/>
                  </a:lnTo>
                  <a:lnTo>
                    <a:pt x="4206875" y="2103437"/>
                  </a:lnTo>
                  <a:lnTo>
                    <a:pt x="4627562" y="2103437"/>
                  </a:lnTo>
                  <a:lnTo>
                    <a:pt x="4627562" y="2524125"/>
                  </a:lnTo>
                  <a:close/>
                </a:path>
                <a:path w="8834755" h="3365500">
                  <a:moveTo>
                    <a:pt x="5048250" y="2524125"/>
                  </a:moveTo>
                  <a:lnTo>
                    <a:pt x="4627562" y="2524125"/>
                  </a:lnTo>
                  <a:lnTo>
                    <a:pt x="4627562" y="2103437"/>
                  </a:lnTo>
                  <a:lnTo>
                    <a:pt x="5048250" y="2103437"/>
                  </a:lnTo>
                  <a:lnTo>
                    <a:pt x="5048250" y="2524125"/>
                  </a:lnTo>
                  <a:close/>
                </a:path>
                <a:path w="8834755" h="3365500">
                  <a:moveTo>
                    <a:pt x="5468937" y="2524125"/>
                  </a:moveTo>
                  <a:lnTo>
                    <a:pt x="5048250" y="2524125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5"/>
                  </a:lnTo>
                  <a:close/>
                </a:path>
                <a:path w="8834755" h="3365500">
                  <a:moveTo>
                    <a:pt x="5889625" y="2524125"/>
                  </a:moveTo>
                  <a:lnTo>
                    <a:pt x="5468937" y="2524125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5"/>
                  </a:lnTo>
                  <a:close/>
                </a:path>
                <a:path w="8834755" h="3365500">
                  <a:moveTo>
                    <a:pt x="6310312" y="2524125"/>
                  </a:moveTo>
                  <a:lnTo>
                    <a:pt x="5889625" y="2524125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5"/>
                  </a:lnTo>
                  <a:close/>
                </a:path>
                <a:path w="8834755" h="3365500">
                  <a:moveTo>
                    <a:pt x="6731000" y="2524125"/>
                  </a:moveTo>
                  <a:lnTo>
                    <a:pt x="6310312" y="2524125"/>
                  </a:lnTo>
                  <a:lnTo>
                    <a:pt x="6310312" y="2103437"/>
                  </a:lnTo>
                  <a:lnTo>
                    <a:pt x="6731000" y="2103437"/>
                  </a:lnTo>
                  <a:lnTo>
                    <a:pt x="6731000" y="2524125"/>
                  </a:lnTo>
                  <a:close/>
                </a:path>
                <a:path w="8834755" h="3365500">
                  <a:moveTo>
                    <a:pt x="8834437" y="2524125"/>
                  </a:moveTo>
                  <a:lnTo>
                    <a:pt x="8413750" y="2524125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5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37" y="2944812"/>
                  </a:moveTo>
                  <a:lnTo>
                    <a:pt x="1682749" y="2944812"/>
                  </a:lnTo>
                  <a:lnTo>
                    <a:pt x="1682749" y="2524125"/>
                  </a:lnTo>
                  <a:lnTo>
                    <a:pt x="2103437" y="2524125"/>
                  </a:lnTo>
                  <a:lnTo>
                    <a:pt x="2103437" y="2944812"/>
                  </a:lnTo>
                  <a:close/>
                </a:path>
                <a:path w="8834755" h="3365500">
                  <a:moveTo>
                    <a:pt x="2524124" y="2944812"/>
                  </a:moveTo>
                  <a:lnTo>
                    <a:pt x="2103437" y="2944812"/>
                  </a:lnTo>
                  <a:lnTo>
                    <a:pt x="2103437" y="2524125"/>
                  </a:lnTo>
                  <a:lnTo>
                    <a:pt x="2524124" y="2524125"/>
                  </a:lnTo>
                  <a:lnTo>
                    <a:pt x="2524124" y="2944812"/>
                  </a:lnTo>
                  <a:close/>
                </a:path>
                <a:path w="8834755" h="3365500">
                  <a:moveTo>
                    <a:pt x="2944812" y="2944812"/>
                  </a:moveTo>
                  <a:lnTo>
                    <a:pt x="2524124" y="2944812"/>
                  </a:lnTo>
                  <a:lnTo>
                    <a:pt x="2524124" y="2524125"/>
                  </a:lnTo>
                  <a:lnTo>
                    <a:pt x="2944812" y="2524125"/>
                  </a:lnTo>
                  <a:lnTo>
                    <a:pt x="2944812" y="2944812"/>
                  </a:lnTo>
                  <a:close/>
                </a:path>
                <a:path w="8834755" h="3365500">
                  <a:moveTo>
                    <a:pt x="3365500" y="2944812"/>
                  </a:moveTo>
                  <a:lnTo>
                    <a:pt x="2944812" y="2944812"/>
                  </a:lnTo>
                  <a:lnTo>
                    <a:pt x="2944812" y="2524125"/>
                  </a:lnTo>
                  <a:lnTo>
                    <a:pt x="3365500" y="2524125"/>
                  </a:lnTo>
                  <a:lnTo>
                    <a:pt x="3365500" y="2944812"/>
                  </a:lnTo>
                  <a:close/>
                </a:path>
                <a:path w="8834755" h="3365500">
                  <a:moveTo>
                    <a:pt x="3786187" y="2944812"/>
                  </a:moveTo>
                  <a:lnTo>
                    <a:pt x="3365500" y="2944812"/>
                  </a:lnTo>
                  <a:lnTo>
                    <a:pt x="3365500" y="2524125"/>
                  </a:lnTo>
                  <a:lnTo>
                    <a:pt x="3786187" y="2524125"/>
                  </a:lnTo>
                  <a:lnTo>
                    <a:pt x="3786187" y="2944812"/>
                  </a:lnTo>
                  <a:close/>
                </a:path>
                <a:path w="8834755" h="3365500">
                  <a:moveTo>
                    <a:pt x="4206875" y="2944812"/>
                  </a:moveTo>
                  <a:lnTo>
                    <a:pt x="3786187" y="2944812"/>
                  </a:lnTo>
                  <a:lnTo>
                    <a:pt x="3786187" y="2524125"/>
                  </a:lnTo>
                  <a:lnTo>
                    <a:pt x="4206875" y="2524125"/>
                  </a:lnTo>
                  <a:lnTo>
                    <a:pt x="4206875" y="2944812"/>
                  </a:lnTo>
                  <a:close/>
                </a:path>
                <a:path w="8834755" h="3365500">
                  <a:moveTo>
                    <a:pt x="4627562" y="2944812"/>
                  </a:moveTo>
                  <a:lnTo>
                    <a:pt x="4206875" y="2944812"/>
                  </a:lnTo>
                  <a:lnTo>
                    <a:pt x="4206875" y="2524125"/>
                  </a:lnTo>
                  <a:lnTo>
                    <a:pt x="4627562" y="2524125"/>
                  </a:lnTo>
                  <a:lnTo>
                    <a:pt x="4627562" y="2944812"/>
                  </a:lnTo>
                  <a:close/>
                </a:path>
                <a:path w="8834755" h="3365500">
                  <a:moveTo>
                    <a:pt x="5048250" y="2944812"/>
                  </a:moveTo>
                  <a:lnTo>
                    <a:pt x="4627562" y="2944812"/>
                  </a:lnTo>
                  <a:lnTo>
                    <a:pt x="4627562" y="2524125"/>
                  </a:lnTo>
                  <a:lnTo>
                    <a:pt x="5048250" y="2524125"/>
                  </a:lnTo>
                  <a:lnTo>
                    <a:pt x="5048250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6731000" y="2944812"/>
                  </a:moveTo>
                  <a:lnTo>
                    <a:pt x="6310312" y="2944812"/>
                  </a:lnTo>
                  <a:lnTo>
                    <a:pt x="6310312" y="2524125"/>
                  </a:lnTo>
                  <a:lnTo>
                    <a:pt x="6731000" y="2524125"/>
                  </a:lnTo>
                  <a:lnTo>
                    <a:pt x="6731000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37" y="3365500"/>
                  </a:moveTo>
                  <a:lnTo>
                    <a:pt x="1682749" y="3365500"/>
                  </a:lnTo>
                  <a:lnTo>
                    <a:pt x="1682749" y="2944812"/>
                  </a:lnTo>
                  <a:lnTo>
                    <a:pt x="2103437" y="2944812"/>
                  </a:lnTo>
                  <a:lnTo>
                    <a:pt x="2103437" y="3365500"/>
                  </a:lnTo>
                  <a:close/>
                </a:path>
                <a:path w="8834755" h="3365500">
                  <a:moveTo>
                    <a:pt x="2524124" y="3365500"/>
                  </a:moveTo>
                  <a:lnTo>
                    <a:pt x="2103437" y="3365500"/>
                  </a:lnTo>
                  <a:lnTo>
                    <a:pt x="2103437" y="2944812"/>
                  </a:lnTo>
                  <a:lnTo>
                    <a:pt x="2524124" y="2944812"/>
                  </a:lnTo>
                  <a:lnTo>
                    <a:pt x="2524124" y="3365500"/>
                  </a:lnTo>
                  <a:close/>
                </a:path>
                <a:path w="8834755" h="3365500">
                  <a:moveTo>
                    <a:pt x="2944812" y="3365500"/>
                  </a:moveTo>
                  <a:lnTo>
                    <a:pt x="2524124" y="3365500"/>
                  </a:lnTo>
                  <a:lnTo>
                    <a:pt x="2524124" y="2944812"/>
                  </a:lnTo>
                  <a:lnTo>
                    <a:pt x="2944812" y="2944812"/>
                  </a:lnTo>
                  <a:lnTo>
                    <a:pt x="2944812" y="3365500"/>
                  </a:lnTo>
                  <a:close/>
                </a:path>
                <a:path w="8834755" h="3365500">
                  <a:moveTo>
                    <a:pt x="3365500" y="3365500"/>
                  </a:moveTo>
                  <a:lnTo>
                    <a:pt x="2944812" y="3365500"/>
                  </a:lnTo>
                  <a:lnTo>
                    <a:pt x="2944812" y="2944812"/>
                  </a:lnTo>
                  <a:lnTo>
                    <a:pt x="3365500" y="2944812"/>
                  </a:lnTo>
                  <a:lnTo>
                    <a:pt x="3365500" y="3365500"/>
                  </a:lnTo>
                  <a:close/>
                </a:path>
                <a:path w="8834755" h="3365500">
                  <a:moveTo>
                    <a:pt x="3786187" y="3365500"/>
                  </a:moveTo>
                  <a:lnTo>
                    <a:pt x="3365500" y="3365500"/>
                  </a:lnTo>
                  <a:lnTo>
                    <a:pt x="3365500" y="2944812"/>
                  </a:lnTo>
                  <a:lnTo>
                    <a:pt x="3786187" y="2944812"/>
                  </a:lnTo>
                  <a:lnTo>
                    <a:pt x="3786187" y="3365500"/>
                  </a:lnTo>
                  <a:close/>
                </a:path>
                <a:path w="8834755" h="3365500">
                  <a:moveTo>
                    <a:pt x="4206875" y="3365500"/>
                  </a:moveTo>
                  <a:lnTo>
                    <a:pt x="3786187" y="3365500"/>
                  </a:lnTo>
                  <a:lnTo>
                    <a:pt x="3786187" y="2944812"/>
                  </a:lnTo>
                  <a:lnTo>
                    <a:pt x="4206875" y="2944812"/>
                  </a:lnTo>
                  <a:lnTo>
                    <a:pt x="4206875" y="3365500"/>
                  </a:lnTo>
                  <a:close/>
                </a:path>
                <a:path w="8834755" h="3365500">
                  <a:moveTo>
                    <a:pt x="4627562" y="3365500"/>
                  </a:moveTo>
                  <a:lnTo>
                    <a:pt x="4206875" y="3365500"/>
                  </a:lnTo>
                  <a:lnTo>
                    <a:pt x="4206875" y="2944812"/>
                  </a:lnTo>
                  <a:lnTo>
                    <a:pt x="4627562" y="2944812"/>
                  </a:lnTo>
                  <a:lnTo>
                    <a:pt x="4627562" y="3365500"/>
                  </a:lnTo>
                  <a:close/>
                </a:path>
                <a:path w="8834755" h="3365500">
                  <a:moveTo>
                    <a:pt x="5048250" y="3365500"/>
                  </a:moveTo>
                  <a:lnTo>
                    <a:pt x="4627562" y="3365500"/>
                  </a:lnTo>
                  <a:lnTo>
                    <a:pt x="4627562" y="2944812"/>
                  </a:lnTo>
                  <a:lnTo>
                    <a:pt x="5048250" y="2944812"/>
                  </a:lnTo>
                  <a:lnTo>
                    <a:pt x="5048250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450009" y="2399080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8174659" y="4504499"/>
            <a:ext cx="2899410" cy="854075"/>
            <a:chOff x="8174659" y="4504499"/>
            <a:chExt cx="2899410" cy="854075"/>
          </a:xfrm>
        </p:grpSpPr>
        <p:sp>
          <p:nvSpPr>
            <p:cNvPr id="15" name="object 15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6"/>
                  </a:lnTo>
                  <a:lnTo>
                    <a:pt x="4351" y="33813"/>
                  </a:lnTo>
                  <a:lnTo>
                    <a:pt x="0" y="55359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59"/>
                  </a:lnTo>
                  <a:lnTo>
                    <a:pt x="470781" y="33813"/>
                  </a:lnTo>
                  <a:lnTo>
                    <a:pt x="458914" y="16216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6"/>
                  </a:lnTo>
                  <a:lnTo>
                    <a:pt x="470781" y="33813"/>
                  </a:lnTo>
                  <a:lnTo>
                    <a:pt x="475132" y="55359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59"/>
                  </a:lnTo>
                  <a:lnTo>
                    <a:pt x="4351" y="33813"/>
                  </a:lnTo>
                  <a:lnTo>
                    <a:pt x="16217" y="16216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181009" y="451084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0"/>
                  </a:moveTo>
                  <a:lnTo>
                    <a:pt x="0" y="0"/>
                  </a:lnTo>
                  <a:lnTo>
                    <a:pt x="0" y="841375"/>
                  </a:lnTo>
                  <a:lnTo>
                    <a:pt x="1682750" y="841375"/>
                  </a:lnTo>
                  <a:lnTo>
                    <a:pt x="16827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181009" y="451084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841375"/>
                  </a:moveTo>
                  <a:lnTo>
                    <a:pt x="0" y="841375"/>
                  </a:lnTo>
                  <a:lnTo>
                    <a:pt x="0" y="0"/>
                  </a:lnTo>
                  <a:lnTo>
                    <a:pt x="1682750" y="0"/>
                  </a:lnTo>
                  <a:lnTo>
                    <a:pt x="1682750" y="841375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002078" y="1539219"/>
            <a:ext cx="30607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23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1845310" y="1430545"/>
            <a:ext cx="1625600" cy="5829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sz="3000" u="none" baseline="-31944" dirty="0">
                <a:latin typeface="Grammarsaurus" pitchFamily="2" charset="0"/>
              </a:rPr>
              <a:t>1</a:t>
            </a:r>
            <a:r>
              <a:rPr sz="3000" u="none" spc="52" baseline="-31944" dirty="0">
                <a:latin typeface="Grammarsaurus" pitchFamily="2" charset="0"/>
              </a:rPr>
              <a:t> </a:t>
            </a:r>
            <a:r>
              <a:rPr sz="3000" u="none" baseline="-31944" dirty="0">
                <a:latin typeface="Grammarsaurus" pitchFamily="2" charset="0"/>
              </a:rPr>
              <a:t>+</a:t>
            </a:r>
            <a:r>
              <a:rPr sz="3000" u="none" spc="345" baseline="-31944" dirty="0">
                <a:latin typeface="Grammarsaurus" pitchFamily="2" charset="0"/>
              </a:rPr>
              <a:t> </a:t>
            </a:r>
            <a:r>
              <a:rPr sz="2000" spc="-40" dirty="0">
                <a:latin typeface="Grammarsaurus" pitchFamily="2" charset="0"/>
              </a:rPr>
              <a:t> </a:t>
            </a:r>
            <a:r>
              <a:rPr sz="2000" dirty="0">
                <a:latin typeface="Grammarsaurus" pitchFamily="2" charset="0"/>
              </a:rPr>
              <a:t>4</a:t>
            </a:r>
            <a:r>
              <a:rPr sz="2000" spc="-114" dirty="0">
                <a:latin typeface="Grammarsaurus" pitchFamily="2" charset="0"/>
              </a:rPr>
              <a:t> </a:t>
            </a:r>
            <a:r>
              <a:rPr sz="2000" u="none" spc="195" dirty="0">
                <a:latin typeface="Grammarsaurus" pitchFamily="2" charset="0"/>
              </a:rPr>
              <a:t> </a:t>
            </a:r>
            <a:r>
              <a:rPr sz="3000" u="none" baseline="-31944" dirty="0">
                <a:latin typeface="Grammarsaurus" pitchFamily="2" charset="0"/>
              </a:rPr>
              <a:t>+</a:t>
            </a:r>
            <a:r>
              <a:rPr sz="3000" u="none" spc="315" baseline="-31944" dirty="0">
                <a:latin typeface="Grammarsaurus" pitchFamily="2" charset="0"/>
              </a:rPr>
              <a:t> </a:t>
            </a:r>
            <a:r>
              <a:rPr sz="2000" spc="-40" dirty="0">
                <a:latin typeface="Grammarsaurus" pitchFamily="2" charset="0"/>
              </a:rPr>
              <a:t> </a:t>
            </a:r>
            <a:r>
              <a:rPr sz="2000" dirty="0">
                <a:latin typeface="Grammarsaurus" pitchFamily="2" charset="0"/>
              </a:rPr>
              <a:t>3</a:t>
            </a:r>
            <a:r>
              <a:rPr sz="2000" spc="-114" dirty="0">
                <a:latin typeface="Grammarsaurus" pitchFamily="2" charset="0"/>
              </a:rPr>
              <a:t> </a:t>
            </a:r>
            <a:r>
              <a:rPr sz="2000" u="none" spc="220" dirty="0">
                <a:latin typeface="Grammarsaurus" pitchFamily="2" charset="0"/>
              </a:rPr>
              <a:t> </a:t>
            </a:r>
            <a:r>
              <a:rPr sz="3000" u="none" spc="-89" baseline="-31944" dirty="0">
                <a:latin typeface="Grammarsaurus" pitchFamily="2" charset="0"/>
              </a:rPr>
              <a:t>=</a:t>
            </a:r>
            <a:endParaRPr sz="3000" baseline="-31944" dirty="0">
              <a:latin typeface="Grammarsaurus" pitchFamily="2" charset="0"/>
            </a:endParaRPr>
          </a:p>
          <a:p>
            <a:pPr marL="486000">
              <a:lnSpc>
                <a:spcPts val="1900"/>
              </a:lnSpc>
              <a:tabLst>
                <a:tab pos="1159510" algn="l"/>
              </a:tabLst>
            </a:pPr>
            <a:r>
              <a:rPr u="none" spc="-50" dirty="0" smtClean="0">
                <a:latin typeface="Grammarsaurus" pitchFamily="2" charset="0"/>
              </a:rPr>
              <a:t>5</a:t>
            </a:r>
            <a:r>
              <a:rPr lang="en-US" u="none" dirty="0">
                <a:latin typeface="Grammarsaurus" pitchFamily="2" charset="0"/>
              </a:rPr>
              <a:t> </a:t>
            </a:r>
            <a:r>
              <a:rPr lang="en-US" u="none" dirty="0" smtClean="0">
                <a:latin typeface="Grammarsaurus" pitchFamily="2" charset="0"/>
              </a:rPr>
              <a:t>     </a:t>
            </a:r>
            <a:r>
              <a:rPr lang="en-US" sz="900" u="none" dirty="0" smtClean="0">
                <a:latin typeface="Grammarsaurus" pitchFamily="2" charset="0"/>
              </a:rPr>
              <a:t> </a:t>
            </a:r>
            <a:r>
              <a:rPr u="none" spc="-50" dirty="0" smtClean="0">
                <a:latin typeface="Grammarsaurus" pitchFamily="2" charset="0"/>
              </a:rPr>
              <a:t>5</a:t>
            </a:r>
            <a:endParaRPr u="none" spc="-50" dirty="0">
              <a:latin typeface="Grammarsaurus" pitchFamily="2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870176" y="2445357"/>
            <a:ext cx="211137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Add</a:t>
            </a:r>
            <a:r>
              <a:rPr sz="2000" b="1" spc="-1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</a:t>
            </a:r>
            <a:r>
              <a:rPr sz="2000" b="1" spc="-1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fractions.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424502" y="4881648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421068" y="4802165"/>
            <a:ext cx="1250950" cy="20454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ts val="1000"/>
              </a:lnSpc>
              <a:spcBef>
                <a:spcPts val="95"/>
              </a:spcBef>
              <a:tabLst>
                <a:tab pos="934719" algn="l"/>
              </a:tabLst>
            </a:pPr>
            <a:r>
              <a:rPr lang="en-US" sz="2000" b="1" u="heavy" spc="-25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heavy" spc="-25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12</a:t>
            </a:r>
            <a:r>
              <a:rPr lang="en-US" sz="2000" b="1" u="heavy" spc="-25" dirty="0" smtClean="0">
                <a:solidFill>
                  <a:schemeClr val="bg1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u="heavy" dirty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heavy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2</a:t>
            </a:r>
            <a:r>
              <a:rPr lang="en-US" sz="2000" b="1" u="heavy" dirty="0">
                <a:solidFill>
                  <a:schemeClr val="bg1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2000" b="1" u="heavy" spc="500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endParaRPr sz="2000" dirty="0">
              <a:latin typeface="Grammarsaurus" pitchFamily="2" charset="0"/>
              <a:cs typeface="Arial"/>
            </a:endParaRPr>
          </a:p>
          <a:p>
            <a:pPr marL="102870">
              <a:lnSpc>
                <a:spcPts val="500"/>
              </a:lnSpc>
              <a:tabLst>
                <a:tab pos="478155" algn="l"/>
                <a:tab pos="784860" algn="l"/>
              </a:tabLst>
            </a:pPr>
            <a:r>
              <a:rPr lang="en-US" b="1" spc="-75" baseline="-38888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sz="3000" b="1" spc="-75" baseline="-38888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r>
              <a:rPr sz="3000" b="1" baseline="-38888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939429" y="2758741"/>
            <a:ext cx="195707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835025" algn="l"/>
                <a:tab pos="1679575" algn="l"/>
              </a:tabLst>
            </a:pPr>
            <a:r>
              <a:rPr lang="en-US" sz="2000" b="1" u="heavy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heavy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4 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u="heavy" dirty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3 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u="heavy" dirty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heavy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7</a:t>
            </a:r>
            <a:r>
              <a:rPr lang="en-US" sz="2000" b="1" u="heavy" dirty="0">
                <a:solidFill>
                  <a:schemeClr val="bg1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2000" b="1" u="heavy" spc="500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009875" y="2986234"/>
            <a:ext cx="183197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835025" algn="l"/>
                <a:tab pos="1679575" algn="l"/>
              </a:tabLst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406262" y="2887392"/>
            <a:ext cx="100965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857250" algn="l"/>
              </a:tabLst>
            </a:pPr>
            <a:r>
              <a:rPr sz="2000" b="1" spc="-50" dirty="0">
                <a:solidFill>
                  <a:srgbClr val="68C5C3"/>
                </a:solidFill>
                <a:latin typeface="Arial"/>
                <a:cs typeface="Arial"/>
              </a:rPr>
              <a:t>+</a:t>
            </a:r>
            <a:r>
              <a:rPr sz="2000" b="1" dirty="0">
                <a:solidFill>
                  <a:srgbClr val="68C5C3"/>
                </a:solidFill>
                <a:latin typeface="Arial"/>
                <a:cs typeface="Arial"/>
              </a:rPr>
              <a:t>	</a:t>
            </a:r>
            <a:r>
              <a:rPr sz="2000" b="1" spc="-50" dirty="0">
                <a:solidFill>
                  <a:srgbClr val="68C5C3"/>
                </a:solidFill>
                <a:latin typeface="Arial"/>
                <a:cs typeface="Arial"/>
              </a:rPr>
              <a:t>=</a:t>
            </a:r>
            <a:endParaRPr sz="20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819338" y="3364247"/>
            <a:ext cx="3417570" cy="17568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Convert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to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a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mixed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number</a:t>
            </a:r>
            <a:endParaRPr sz="2000" dirty="0">
              <a:latin typeface="Grammarsaurus" pitchFamily="2" charset="0"/>
              <a:cs typeface="Arial"/>
            </a:endParaRPr>
          </a:p>
          <a:p>
            <a:pPr marL="114935">
              <a:lnSpc>
                <a:spcPct val="100000"/>
              </a:lnSpc>
              <a:spcBef>
                <a:spcPts val="65"/>
              </a:spcBef>
              <a:tabLst>
                <a:tab pos="524510" algn="l"/>
              </a:tabLst>
            </a:pPr>
            <a:r>
              <a:rPr sz="2000" b="1" u="heavy" dirty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7 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100" b="1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sz="3000" b="1" baseline="-27777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=</a:t>
            </a:r>
            <a:r>
              <a:rPr sz="3000" b="1" spc="450" baseline="-27777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sz="3000" b="1" spc="-44" baseline="-27777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</a:t>
            </a:r>
            <a:r>
              <a:rPr sz="3000" b="1" spc="-390" baseline="-27777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lang="en-US" sz="3000" b="1" spc="-390" baseline="-27777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u="heavy" spc="-65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heavy" spc="-50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2</a:t>
            </a:r>
            <a:r>
              <a:rPr lang="en-US" sz="2000" b="1" u="heavy" spc="-50" dirty="0" smtClean="0">
                <a:solidFill>
                  <a:schemeClr val="bg1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2000" b="1" u="heavy" spc="500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endParaRPr sz="2000" dirty="0">
              <a:latin typeface="Grammarsaurus" pitchFamily="2" charset="0"/>
              <a:cs typeface="Arial"/>
            </a:endParaRPr>
          </a:p>
          <a:p>
            <a:pPr marL="177800">
              <a:lnSpc>
                <a:spcPts val="1700"/>
              </a:lnSpc>
              <a:tabLst>
                <a:tab pos="1021715" algn="l"/>
              </a:tabLst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600" b="1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  <a:p>
            <a:pPr marL="63500">
              <a:lnSpc>
                <a:spcPct val="100000"/>
              </a:lnSpc>
              <a:spcBef>
                <a:spcPts val="12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Add</a:t>
            </a:r>
            <a:r>
              <a:rPr sz="2000" b="1" spc="-1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</a:t>
            </a:r>
            <a:r>
              <a:rPr sz="2000" b="1" spc="-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7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wholes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and</a:t>
            </a:r>
            <a:r>
              <a:rPr sz="2000" b="1" spc="-8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fraction</a:t>
            </a:r>
            <a:endParaRPr sz="2000" dirty="0">
              <a:latin typeface="Grammarsaurus" pitchFamily="2" charset="0"/>
              <a:cs typeface="Arial"/>
            </a:endParaRPr>
          </a:p>
          <a:p>
            <a:pPr marL="63500">
              <a:lnSpc>
                <a:spcPct val="100000"/>
              </a:lnSpc>
              <a:spcBef>
                <a:spcPts val="97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588107" y="5405463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4" h="25400">
                <a:moveTo>
                  <a:pt x="264591" y="0"/>
                </a:moveTo>
                <a:lnTo>
                  <a:pt x="0" y="0"/>
                </a:lnTo>
                <a:lnTo>
                  <a:pt x="0" y="25095"/>
                </a:lnTo>
                <a:lnTo>
                  <a:pt x="264591" y="25095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2635209" y="5129470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634749" y="5379628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921945" y="5232386"/>
            <a:ext cx="4978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4417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3000" b="1" spc="-75" baseline="2777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+</a:t>
            </a:r>
            <a:endParaRPr sz="3000" baseline="2777" dirty="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6779552" y="3991647"/>
            <a:ext cx="1530350" cy="25400"/>
          </a:xfrm>
          <a:custGeom>
            <a:avLst/>
            <a:gdLst/>
            <a:ahLst/>
            <a:cxnLst/>
            <a:rect l="l" t="t" r="r" b="b"/>
            <a:pathLst>
              <a:path w="1530350" h="25400">
                <a:moveTo>
                  <a:pt x="264591" y="0"/>
                </a:moveTo>
                <a:lnTo>
                  <a:pt x="0" y="0"/>
                </a:lnTo>
                <a:lnTo>
                  <a:pt x="0" y="25095"/>
                </a:lnTo>
                <a:lnTo>
                  <a:pt x="264591" y="25095"/>
                </a:lnTo>
                <a:lnTo>
                  <a:pt x="264591" y="0"/>
                </a:lnTo>
                <a:close/>
              </a:path>
              <a:path w="1530350" h="25400">
                <a:moveTo>
                  <a:pt x="1529791" y="0"/>
                </a:moveTo>
                <a:lnTo>
                  <a:pt x="1265199" y="0"/>
                </a:lnTo>
                <a:lnTo>
                  <a:pt x="1265199" y="25095"/>
                </a:lnTo>
                <a:lnTo>
                  <a:pt x="1529791" y="25095"/>
                </a:lnTo>
                <a:lnTo>
                  <a:pt x="15297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5993415" y="2445357"/>
            <a:ext cx="3994150" cy="18774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Convert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whole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7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number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to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fraction</a:t>
            </a: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</a:pP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235"/>
              </a:spcBef>
            </a:pPr>
            <a:endParaRPr sz="2200" dirty="0">
              <a:latin typeface="Grammarsaurus" pitchFamily="2" charset="0"/>
              <a:cs typeface="Arial"/>
            </a:endParaRPr>
          </a:p>
          <a:p>
            <a:pPr marL="90170">
              <a:lnSpc>
                <a:spcPct val="100000"/>
              </a:lnSpc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Add</a:t>
            </a:r>
            <a:r>
              <a:rPr sz="2000" b="1" spc="-1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</a:t>
            </a:r>
            <a:r>
              <a:rPr sz="2000" b="1" spc="-1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fractions.</a:t>
            </a:r>
            <a:endParaRPr sz="2000" dirty="0">
              <a:latin typeface="Grammarsaurus" pitchFamily="2" charset="0"/>
              <a:cs typeface="Arial"/>
            </a:endParaRPr>
          </a:p>
          <a:p>
            <a:pPr marL="153035">
              <a:lnSpc>
                <a:spcPct val="100000"/>
              </a:lnSpc>
              <a:spcBef>
                <a:spcPts val="65"/>
              </a:spcBef>
              <a:tabLst>
                <a:tab pos="848360" algn="l"/>
                <a:tab pos="1168400" algn="l"/>
              </a:tabLst>
            </a:pPr>
            <a:r>
              <a:rPr sz="2000" b="1" u="heavy" spc="-75" dirty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heavy" dirty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5</a:t>
            </a:r>
            <a:r>
              <a:rPr sz="2000" b="1" u="heavy" spc="-70" dirty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spc="35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sz="3000" b="1" spc="-89" baseline="-27777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+</a:t>
            </a:r>
            <a:r>
              <a:rPr sz="3000" b="1" baseline="-27777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3000" b="1" baseline="-27777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+</a:t>
            </a:r>
            <a:r>
              <a:rPr sz="3000" b="1" spc="390" baseline="-27777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u="heavy" spc="-85" dirty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heavy" dirty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3</a:t>
            </a:r>
            <a:r>
              <a:rPr sz="2000" b="1" u="heavy" spc="-85" dirty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spc="33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sz="3000" b="1" baseline="-27777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=</a:t>
            </a:r>
            <a:r>
              <a:rPr sz="3000" b="1" spc="375" baseline="-27777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12</a:t>
            </a:r>
            <a:endParaRPr sz="2000" dirty="0">
              <a:latin typeface="Grammarsaurus" pitchFamily="2" charset="0"/>
              <a:cs typeface="Arial"/>
            </a:endParaRPr>
          </a:p>
          <a:p>
            <a:pPr marL="215900">
              <a:lnSpc>
                <a:spcPts val="1700"/>
              </a:lnSpc>
              <a:tabLst>
                <a:tab pos="848360" algn="l"/>
                <a:tab pos="1480820" algn="l"/>
                <a:tab pos="2113915" algn="l"/>
              </a:tabLst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400" b="1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070943" y="4277936"/>
            <a:ext cx="125095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Convert</a:t>
            </a:r>
            <a:r>
              <a:rPr sz="2000" b="1" spc="-8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to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070943" y="4551448"/>
            <a:ext cx="1653539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mixed </a:t>
            </a:r>
            <a:r>
              <a:rPr sz="2000" b="1" spc="-8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number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6258369" y="5340019"/>
            <a:ext cx="1241425" cy="25400"/>
          </a:xfrm>
          <a:custGeom>
            <a:avLst/>
            <a:gdLst/>
            <a:ahLst/>
            <a:cxnLst/>
            <a:rect l="l" t="t" r="r" b="b"/>
            <a:pathLst>
              <a:path w="1241425" h="25400">
                <a:moveTo>
                  <a:pt x="264591" y="0"/>
                </a:moveTo>
                <a:lnTo>
                  <a:pt x="0" y="0"/>
                </a:lnTo>
                <a:lnTo>
                  <a:pt x="0" y="25095"/>
                </a:lnTo>
                <a:lnTo>
                  <a:pt x="264591" y="25095"/>
                </a:lnTo>
                <a:lnTo>
                  <a:pt x="264591" y="0"/>
                </a:lnTo>
                <a:close/>
              </a:path>
              <a:path w="1241425" h="25400">
                <a:moveTo>
                  <a:pt x="1241348" y="0"/>
                </a:moveTo>
                <a:lnTo>
                  <a:pt x="976757" y="0"/>
                </a:lnTo>
                <a:lnTo>
                  <a:pt x="976757" y="25095"/>
                </a:lnTo>
                <a:lnTo>
                  <a:pt x="1241348" y="25095"/>
                </a:lnTo>
                <a:lnTo>
                  <a:pt x="1241348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6222072" y="5068481"/>
            <a:ext cx="12706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829310" algn="l"/>
              </a:tabLst>
            </a:pPr>
            <a:r>
              <a:rPr lang="en-US" sz="1100" b="1" spc="-25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12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3000" b="1" baseline="-305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3000" b="1" spc="419" baseline="-305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313143" y="5307842"/>
            <a:ext cx="114173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988694" algn="l"/>
              </a:tabLst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715700" y="5154697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=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3466719" y="5405463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591" y="0"/>
                </a:moveTo>
                <a:lnTo>
                  <a:pt x="0" y="0"/>
                </a:lnTo>
                <a:lnTo>
                  <a:pt x="0" y="25095"/>
                </a:lnTo>
                <a:lnTo>
                  <a:pt x="264591" y="25095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3516566" y="5129470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961654" y="5232386"/>
            <a:ext cx="74549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31470" algn="l"/>
              </a:tabLst>
            </a:pPr>
            <a:r>
              <a:rPr sz="3000" b="1" spc="-75" baseline="2777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=</a:t>
            </a:r>
            <a:r>
              <a:rPr sz="3000" b="1" baseline="2777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spc="17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3000" b="1" spc="-75" baseline="-3750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endParaRPr sz="3000" baseline="-37500">
              <a:latin typeface="Grammarsaurus" pitchFamily="2" charset="0"/>
              <a:cs typeface="Arial"/>
            </a:endParaRPr>
          </a:p>
        </p:txBody>
      </p:sp>
      <p:sp>
        <p:nvSpPr>
          <p:cNvPr id="49" name="Прямокутник 48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568999" y="2899097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7207339" y="3084842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591" y="0"/>
                </a:moveTo>
                <a:lnTo>
                  <a:pt x="0" y="0"/>
                </a:lnTo>
                <a:lnTo>
                  <a:pt x="0" y="25095"/>
                </a:lnTo>
                <a:lnTo>
                  <a:pt x="264591" y="25095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>
              <a:latin typeface="Grammarsaurus" pitchFamily="2" charset="0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249370" y="2824761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249370" y="3058875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901505" y="2915760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=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0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46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51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239929" y="3640683"/>
            <a:ext cx="1562100" cy="1562087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5"/>
                  </a:lnTo>
                  <a:lnTo>
                    <a:pt x="11656309" y="29849"/>
                  </a:lnTo>
                  <a:lnTo>
                    <a:pt x="11624003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8"/>
                  </a:lnTo>
                  <a:lnTo>
                    <a:pt x="11656309" y="29849"/>
                  </a:lnTo>
                  <a:lnTo>
                    <a:pt x="11678140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193093" y="6409049"/>
            <a:ext cx="1805939" cy="252729"/>
            <a:chOff x="5193093" y="6409049"/>
            <a:chExt cx="1805939" cy="252729"/>
          </a:xfrm>
        </p:grpSpPr>
        <p:sp>
          <p:nvSpPr>
            <p:cNvPr id="21" name="object 21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3" y="35244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3" y="204712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25" name="object 25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6"/>
                  </a:lnTo>
                  <a:lnTo>
                    <a:pt x="4351" y="33813"/>
                  </a:lnTo>
                  <a:lnTo>
                    <a:pt x="0" y="55359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59"/>
                  </a:lnTo>
                  <a:lnTo>
                    <a:pt x="470781" y="33813"/>
                  </a:lnTo>
                  <a:lnTo>
                    <a:pt x="458914" y="16216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6"/>
                  </a:lnTo>
                  <a:lnTo>
                    <a:pt x="470781" y="33813"/>
                  </a:lnTo>
                  <a:lnTo>
                    <a:pt x="475132" y="55359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59"/>
                  </a:lnTo>
                  <a:lnTo>
                    <a:pt x="4351" y="33813"/>
                  </a:lnTo>
                  <a:lnTo>
                    <a:pt x="16217" y="16216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9" name="object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7920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5938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24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35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74%</a:t>
                      </a:r>
                      <a:r>
                        <a:rPr sz="2000" spc="-2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of</a:t>
                      </a:r>
                      <a:r>
                        <a:rPr sz="2000" spc="-1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800</a:t>
                      </a:r>
                      <a:r>
                        <a:rPr sz="2000" spc="-1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494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1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47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32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179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16300"/>
              <a:ext cx="4906429" cy="34417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54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4900"/>
              <a:ext cx="1562087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6100"/>
              <a:ext cx="783167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1993900"/>
              <a:ext cx="1562087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76900"/>
              <a:ext cx="1464729" cy="11811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9500"/>
              <a:ext cx="2222500" cy="19685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84200"/>
              <a:ext cx="1426629" cy="2222500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5"/>
                  </a:lnTo>
                  <a:lnTo>
                    <a:pt x="11656309" y="29849"/>
                  </a:lnTo>
                  <a:lnTo>
                    <a:pt x="11624003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8"/>
                  </a:lnTo>
                  <a:lnTo>
                    <a:pt x="11656309" y="29849"/>
                  </a:lnTo>
                  <a:lnTo>
                    <a:pt x="11678140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852741" y="1078738"/>
            <a:ext cx="10528935" cy="5583555"/>
            <a:chOff x="852741" y="1078738"/>
            <a:chExt cx="10528935" cy="5583555"/>
          </a:xfrm>
        </p:grpSpPr>
        <p:sp>
          <p:nvSpPr>
            <p:cNvPr id="21" name="object 21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3" y="35244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3" y="204712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859091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18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18" y="4687824"/>
                  </a:lnTo>
                  <a:lnTo>
                    <a:pt x="590918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59091" y="1085088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18" y="0"/>
                  </a:lnTo>
                  <a:lnTo>
                    <a:pt x="590918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92"/>
                  </a:lnTo>
                  <a:lnTo>
                    <a:pt x="590918" y="1313992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10" y="0"/>
                  </a:lnTo>
                  <a:lnTo>
                    <a:pt x="1090510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450009" y="2407412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37" y="420687"/>
                  </a:moveTo>
                  <a:lnTo>
                    <a:pt x="1682749" y="420687"/>
                  </a:lnTo>
                  <a:lnTo>
                    <a:pt x="1682749" y="0"/>
                  </a:lnTo>
                  <a:lnTo>
                    <a:pt x="2103437" y="0"/>
                  </a:lnTo>
                  <a:lnTo>
                    <a:pt x="2103437" y="420687"/>
                  </a:lnTo>
                  <a:close/>
                </a:path>
                <a:path w="8834755" h="3365500">
                  <a:moveTo>
                    <a:pt x="2524124" y="420687"/>
                  </a:moveTo>
                  <a:lnTo>
                    <a:pt x="2103437" y="420687"/>
                  </a:lnTo>
                  <a:lnTo>
                    <a:pt x="2103437" y="0"/>
                  </a:lnTo>
                  <a:lnTo>
                    <a:pt x="2524124" y="0"/>
                  </a:lnTo>
                  <a:lnTo>
                    <a:pt x="2524124" y="420687"/>
                  </a:lnTo>
                  <a:close/>
                </a:path>
                <a:path w="8834755" h="3365500">
                  <a:moveTo>
                    <a:pt x="2944812" y="420687"/>
                  </a:moveTo>
                  <a:lnTo>
                    <a:pt x="2524124" y="420687"/>
                  </a:lnTo>
                  <a:lnTo>
                    <a:pt x="2524124" y="0"/>
                  </a:lnTo>
                  <a:lnTo>
                    <a:pt x="2944812" y="0"/>
                  </a:lnTo>
                  <a:lnTo>
                    <a:pt x="2944812" y="420687"/>
                  </a:lnTo>
                  <a:close/>
                </a:path>
                <a:path w="8834755" h="3365500">
                  <a:moveTo>
                    <a:pt x="3365500" y="420687"/>
                  </a:moveTo>
                  <a:lnTo>
                    <a:pt x="2944812" y="420687"/>
                  </a:lnTo>
                  <a:lnTo>
                    <a:pt x="2944812" y="0"/>
                  </a:lnTo>
                  <a:lnTo>
                    <a:pt x="3365500" y="0"/>
                  </a:lnTo>
                  <a:lnTo>
                    <a:pt x="3365500" y="420687"/>
                  </a:lnTo>
                  <a:close/>
                </a:path>
                <a:path w="8834755" h="3365500">
                  <a:moveTo>
                    <a:pt x="3786187" y="420687"/>
                  </a:moveTo>
                  <a:lnTo>
                    <a:pt x="3365500" y="420687"/>
                  </a:lnTo>
                  <a:lnTo>
                    <a:pt x="3365500" y="0"/>
                  </a:lnTo>
                  <a:lnTo>
                    <a:pt x="3786187" y="0"/>
                  </a:lnTo>
                  <a:lnTo>
                    <a:pt x="3786187" y="420687"/>
                  </a:lnTo>
                  <a:close/>
                </a:path>
                <a:path w="8834755" h="3365500">
                  <a:moveTo>
                    <a:pt x="4206875" y="420687"/>
                  </a:moveTo>
                  <a:lnTo>
                    <a:pt x="3786187" y="420687"/>
                  </a:lnTo>
                  <a:lnTo>
                    <a:pt x="3786187" y="0"/>
                  </a:lnTo>
                  <a:lnTo>
                    <a:pt x="4206875" y="0"/>
                  </a:lnTo>
                  <a:lnTo>
                    <a:pt x="4206875" y="420687"/>
                  </a:lnTo>
                  <a:close/>
                </a:path>
                <a:path w="8834755" h="3365500">
                  <a:moveTo>
                    <a:pt x="4627562" y="420687"/>
                  </a:moveTo>
                  <a:lnTo>
                    <a:pt x="4206875" y="420687"/>
                  </a:lnTo>
                  <a:lnTo>
                    <a:pt x="4206875" y="0"/>
                  </a:lnTo>
                  <a:lnTo>
                    <a:pt x="4627562" y="0"/>
                  </a:lnTo>
                  <a:lnTo>
                    <a:pt x="4627562" y="420687"/>
                  </a:lnTo>
                  <a:close/>
                </a:path>
                <a:path w="8834755" h="3365500">
                  <a:moveTo>
                    <a:pt x="5048250" y="420687"/>
                  </a:moveTo>
                  <a:lnTo>
                    <a:pt x="4627562" y="420687"/>
                  </a:lnTo>
                  <a:lnTo>
                    <a:pt x="4627562" y="0"/>
                  </a:lnTo>
                  <a:lnTo>
                    <a:pt x="5048250" y="0"/>
                  </a:lnTo>
                  <a:lnTo>
                    <a:pt x="5048250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37" y="841375"/>
                  </a:moveTo>
                  <a:lnTo>
                    <a:pt x="1682749" y="841375"/>
                  </a:lnTo>
                  <a:lnTo>
                    <a:pt x="1682749" y="420687"/>
                  </a:lnTo>
                  <a:lnTo>
                    <a:pt x="2103437" y="420687"/>
                  </a:lnTo>
                  <a:lnTo>
                    <a:pt x="2103437" y="841375"/>
                  </a:lnTo>
                  <a:close/>
                </a:path>
                <a:path w="8834755" h="3365500">
                  <a:moveTo>
                    <a:pt x="2524124" y="841375"/>
                  </a:moveTo>
                  <a:lnTo>
                    <a:pt x="2103437" y="841375"/>
                  </a:lnTo>
                  <a:lnTo>
                    <a:pt x="2103437" y="420687"/>
                  </a:lnTo>
                  <a:lnTo>
                    <a:pt x="2524124" y="420687"/>
                  </a:lnTo>
                  <a:lnTo>
                    <a:pt x="2524124" y="841375"/>
                  </a:lnTo>
                  <a:close/>
                </a:path>
                <a:path w="8834755" h="3365500">
                  <a:moveTo>
                    <a:pt x="2944812" y="841375"/>
                  </a:moveTo>
                  <a:lnTo>
                    <a:pt x="2524124" y="841375"/>
                  </a:lnTo>
                  <a:lnTo>
                    <a:pt x="2524124" y="420687"/>
                  </a:lnTo>
                  <a:lnTo>
                    <a:pt x="2944812" y="420687"/>
                  </a:lnTo>
                  <a:lnTo>
                    <a:pt x="2944812" y="841375"/>
                  </a:lnTo>
                  <a:close/>
                </a:path>
                <a:path w="8834755" h="3365500">
                  <a:moveTo>
                    <a:pt x="3365500" y="841375"/>
                  </a:moveTo>
                  <a:lnTo>
                    <a:pt x="2944812" y="841375"/>
                  </a:lnTo>
                  <a:lnTo>
                    <a:pt x="2944812" y="420687"/>
                  </a:lnTo>
                  <a:lnTo>
                    <a:pt x="3365500" y="420687"/>
                  </a:lnTo>
                  <a:lnTo>
                    <a:pt x="3365500" y="841375"/>
                  </a:lnTo>
                  <a:close/>
                </a:path>
                <a:path w="8834755" h="3365500">
                  <a:moveTo>
                    <a:pt x="3786187" y="841375"/>
                  </a:moveTo>
                  <a:lnTo>
                    <a:pt x="3365500" y="841375"/>
                  </a:lnTo>
                  <a:lnTo>
                    <a:pt x="3365500" y="420687"/>
                  </a:lnTo>
                  <a:lnTo>
                    <a:pt x="3786187" y="420687"/>
                  </a:lnTo>
                  <a:lnTo>
                    <a:pt x="3786187" y="841375"/>
                  </a:lnTo>
                  <a:close/>
                </a:path>
                <a:path w="8834755" h="3365500">
                  <a:moveTo>
                    <a:pt x="4206875" y="841375"/>
                  </a:moveTo>
                  <a:lnTo>
                    <a:pt x="3786187" y="841375"/>
                  </a:lnTo>
                  <a:lnTo>
                    <a:pt x="3786187" y="420687"/>
                  </a:lnTo>
                  <a:lnTo>
                    <a:pt x="4206875" y="420687"/>
                  </a:lnTo>
                  <a:lnTo>
                    <a:pt x="4206875" y="841375"/>
                  </a:lnTo>
                  <a:close/>
                </a:path>
                <a:path w="8834755" h="3365500">
                  <a:moveTo>
                    <a:pt x="4627562" y="841375"/>
                  </a:moveTo>
                  <a:lnTo>
                    <a:pt x="4206875" y="841375"/>
                  </a:lnTo>
                  <a:lnTo>
                    <a:pt x="4206875" y="420687"/>
                  </a:lnTo>
                  <a:lnTo>
                    <a:pt x="4627562" y="420687"/>
                  </a:lnTo>
                  <a:lnTo>
                    <a:pt x="4627562" y="841375"/>
                  </a:lnTo>
                  <a:close/>
                </a:path>
                <a:path w="8834755" h="3365500">
                  <a:moveTo>
                    <a:pt x="5048250" y="841375"/>
                  </a:moveTo>
                  <a:lnTo>
                    <a:pt x="4627562" y="841375"/>
                  </a:lnTo>
                  <a:lnTo>
                    <a:pt x="4627562" y="420687"/>
                  </a:lnTo>
                  <a:lnTo>
                    <a:pt x="5048250" y="420687"/>
                  </a:lnTo>
                  <a:lnTo>
                    <a:pt x="5048250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37" y="1262062"/>
                  </a:moveTo>
                  <a:lnTo>
                    <a:pt x="1682749" y="1262062"/>
                  </a:lnTo>
                  <a:lnTo>
                    <a:pt x="1682749" y="841375"/>
                  </a:lnTo>
                  <a:lnTo>
                    <a:pt x="2103437" y="841375"/>
                  </a:lnTo>
                  <a:lnTo>
                    <a:pt x="2103437" y="1262062"/>
                  </a:lnTo>
                  <a:close/>
                </a:path>
                <a:path w="8834755" h="3365500">
                  <a:moveTo>
                    <a:pt x="2524124" y="1262062"/>
                  </a:moveTo>
                  <a:lnTo>
                    <a:pt x="2103437" y="1262062"/>
                  </a:lnTo>
                  <a:lnTo>
                    <a:pt x="2103437" y="841375"/>
                  </a:lnTo>
                  <a:lnTo>
                    <a:pt x="2524124" y="841375"/>
                  </a:lnTo>
                  <a:lnTo>
                    <a:pt x="2524124" y="1262062"/>
                  </a:lnTo>
                  <a:close/>
                </a:path>
                <a:path w="8834755" h="3365500">
                  <a:moveTo>
                    <a:pt x="2944812" y="1262062"/>
                  </a:moveTo>
                  <a:lnTo>
                    <a:pt x="2524124" y="1262062"/>
                  </a:lnTo>
                  <a:lnTo>
                    <a:pt x="2524124" y="841375"/>
                  </a:lnTo>
                  <a:lnTo>
                    <a:pt x="2944812" y="841375"/>
                  </a:lnTo>
                  <a:lnTo>
                    <a:pt x="2944812" y="1262062"/>
                  </a:lnTo>
                  <a:close/>
                </a:path>
                <a:path w="8834755" h="3365500">
                  <a:moveTo>
                    <a:pt x="3365500" y="1262062"/>
                  </a:moveTo>
                  <a:lnTo>
                    <a:pt x="2944812" y="1262062"/>
                  </a:lnTo>
                  <a:lnTo>
                    <a:pt x="2944812" y="841375"/>
                  </a:lnTo>
                  <a:lnTo>
                    <a:pt x="3365500" y="841375"/>
                  </a:lnTo>
                  <a:lnTo>
                    <a:pt x="3365500" y="1262062"/>
                  </a:lnTo>
                  <a:close/>
                </a:path>
                <a:path w="8834755" h="3365500">
                  <a:moveTo>
                    <a:pt x="3786187" y="1262062"/>
                  </a:moveTo>
                  <a:lnTo>
                    <a:pt x="3365500" y="1262062"/>
                  </a:lnTo>
                  <a:lnTo>
                    <a:pt x="3365500" y="841375"/>
                  </a:lnTo>
                  <a:lnTo>
                    <a:pt x="3786187" y="841375"/>
                  </a:lnTo>
                  <a:lnTo>
                    <a:pt x="3786187" y="1262062"/>
                  </a:lnTo>
                  <a:close/>
                </a:path>
                <a:path w="8834755" h="3365500">
                  <a:moveTo>
                    <a:pt x="4206875" y="1262062"/>
                  </a:moveTo>
                  <a:lnTo>
                    <a:pt x="3786187" y="1262062"/>
                  </a:lnTo>
                  <a:lnTo>
                    <a:pt x="3786187" y="841375"/>
                  </a:lnTo>
                  <a:lnTo>
                    <a:pt x="4206875" y="841375"/>
                  </a:lnTo>
                  <a:lnTo>
                    <a:pt x="4206875" y="1262062"/>
                  </a:lnTo>
                  <a:close/>
                </a:path>
                <a:path w="8834755" h="3365500">
                  <a:moveTo>
                    <a:pt x="4627562" y="1262062"/>
                  </a:moveTo>
                  <a:lnTo>
                    <a:pt x="4206875" y="1262062"/>
                  </a:lnTo>
                  <a:lnTo>
                    <a:pt x="4206875" y="841375"/>
                  </a:lnTo>
                  <a:lnTo>
                    <a:pt x="4627562" y="841375"/>
                  </a:lnTo>
                  <a:lnTo>
                    <a:pt x="4627562" y="1262062"/>
                  </a:lnTo>
                  <a:close/>
                </a:path>
                <a:path w="8834755" h="3365500">
                  <a:moveTo>
                    <a:pt x="5048250" y="1262062"/>
                  </a:moveTo>
                  <a:lnTo>
                    <a:pt x="4627562" y="1262062"/>
                  </a:lnTo>
                  <a:lnTo>
                    <a:pt x="4627562" y="841375"/>
                  </a:lnTo>
                  <a:lnTo>
                    <a:pt x="5048250" y="841375"/>
                  </a:lnTo>
                  <a:lnTo>
                    <a:pt x="5048250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50"/>
                  </a:moveTo>
                  <a:lnTo>
                    <a:pt x="0" y="1682750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50"/>
                  </a:lnTo>
                  <a:close/>
                </a:path>
                <a:path w="8834755" h="3365500">
                  <a:moveTo>
                    <a:pt x="841375" y="1682750"/>
                  </a:moveTo>
                  <a:lnTo>
                    <a:pt x="420687" y="1682750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50"/>
                  </a:lnTo>
                  <a:close/>
                </a:path>
                <a:path w="8834755" h="3365500">
                  <a:moveTo>
                    <a:pt x="1262062" y="1682750"/>
                  </a:moveTo>
                  <a:lnTo>
                    <a:pt x="841375" y="1682750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50"/>
                  </a:lnTo>
                  <a:close/>
                </a:path>
                <a:path w="8834755" h="3365500">
                  <a:moveTo>
                    <a:pt x="1682750" y="1682750"/>
                  </a:moveTo>
                  <a:lnTo>
                    <a:pt x="1262062" y="1682750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50"/>
                  </a:lnTo>
                  <a:close/>
                </a:path>
                <a:path w="8834755" h="3365500">
                  <a:moveTo>
                    <a:pt x="2103437" y="1682750"/>
                  </a:moveTo>
                  <a:lnTo>
                    <a:pt x="1682749" y="1682750"/>
                  </a:lnTo>
                  <a:lnTo>
                    <a:pt x="1682749" y="1262062"/>
                  </a:lnTo>
                  <a:lnTo>
                    <a:pt x="2103437" y="1262062"/>
                  </a:lnTo>
                  <a:lnTo>
                    <a:pt x="2103437" y="1682750"/>
                  </a:lnTo>
                  <a:close/>
                </a:path>
                <a:path w="8834755" h="3365500">
                  <a:moveTo>
                    <a:pt x="2524124" y="1682750"/>
                  </a:moveTo>
                  <a:lnTo>
                    <a:pt x="2103437" y="1682750"/>
                  </a:lnTo>
                  <a:lnTo>
                    <a:pt x="2103437" y="1262062"/>
                  </a:lnTo>
                  <a:lnTo>
                    <a:pt x="2524124" y="1262062"/>
                  </a:lnTo>
                  <a:lnTo>
                    <a:pt x="2524124" y="1682750"/>
                  </a:lnTo>
                  <a:close/>
                </a:path>
                <a:path w="8834755" h="3365500">
                  <a:moveTo>
                    <a:pt x="2944812" y="1682750"/>
                  </a:moveTo>
                  <a:lnTo>
                    <a:pt x="2524124" y="1682750"/>
                  </a:lnTo>
                  <a:lnTo>
                    <a:pt x="2524124" y="1262062"/>
                  </a:lnTo>
                  <a:lnTo>
                    <a:pt x="2944812" y="1262062"/>
                  </a:lnTo>
                  <a:lnTo>
                    <a:pt x="2944812" y="1682750"/>
                  </a:lnTo>
                  <a:close/>
                </a:path>
                <a:path w="8834755" h="3365500">
                  <a:moveTo>
                    <a:pt x="3365500" y="1682750"/>
                  </a:moveTo>
                  <a:lnTo>
                    <a:pt x="2944812" y="1682750"/>
                  </a:lnTo>
                  <a:lnTo>
                    <a:pt x="2944812" y="1262062"/>
                  </a:lnTo>
                  <a:lnTo>
                    <a:pt x="3365500" y="1262062"/>
                  </a:lnTo>
                  <a:lnTo>
                    <a:pt x="3365500" y="1682750"/>
                  </a:lnTo>
                  <a:close/>
                </a:path>
                <a:path w="8834755" h="3365500">
                  <a:moveTo>
                    <a:pt x="3786187" y="1682750"/>
                  </a:moveTo>
                  <a:lnTo>
                    <a:pt x="3365500" y="1682750"/>
                  </a:lnTo>
                  <a:lnTo>
                    <a:pt x="3365500" y="1262062"/>
                  </a:lnTo>
                  <a:lnTo>
                    <a:pt x="3786187" y="1262062"/>
                  </a:lnTo>
                  <a:lnTo>
                    <a:pt x="3786187" y="1682750"/>
                  </a:lnTo>
                  <a:close/>
                </a:path>
                <a:path w="8834755" h="3365500">
                  <a:moveTo>
                    <a:pt x="4206875" y="1682750"/>
                  </a:moveTo>
                  <a:lnTo>
                    <a:pt x="3786187" y="1682750"/>
                  </a:lnTo>
                  <a:lnTo>
                    <a:pt x="3786187" y="1262062"/>
                  </a:lnTo>
                  <a:lnTo>
                    <a:pt x="4206875" y="1262062"/>
                  </a:lnTo>
                  <a:lnTo>
                    <a:pt x="4206875" y="1682750"/>
                  </a:lnTo>
                  <a:close/>
                </a:path>
                <a:path w="8834755" h="3365500">
                  <a:moveTo>
                    <a:pt x="4627562" y="1682750"/>
                  </a:moveTo>
                  <a:lnTo>
                    <a:pt x="4206875" y="1682750"/>
                  </a:lnTo>
                  <a:lnTo>
                    <a:pt x="4206875" y="1262062"/>
                  </a:lnTo>
                  <a:lnTo>
                    <a:pt x="4627562" y="1262062"/>
                  </a:lnTo>
                  <a:lnTo>
                    <a:pt x="4627562" y="1682750"/>
                  </a:lnTo>
                  <a:close/>
                </a:path>
                <a:path w="8834755" h="3365500">
                  <a:moveTo>
                    <a:pt x="5048250" y="1682750"/>
                  </a:moveTo>
                  <a:lnTo>
                    <a:pt x="4627562" y="1682750"/>
                  </a:lnTo>
                  <a:lnTo>
                    <a:pt x="4627562" y="1262062"/>
                  </a:lnTo>
                  <a:lnTo>
                    <a:pt x="5048250" y="1262062"/>
                  </a:lnTo>
                  <a:lnTo>
                    <a:pt x="5048250" y="1682750"/>
                  </a:lnTo>
                  <a:close/>
                </a:path>
                <a:path w="8834755" h="3365500">
                  <a:moveTo>
                    <a:pt x="5468937" y="1682750"/>
                  </a:moveTo>
                  <a:lnTo>
                    <a:pt x="5048250" y="1682750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50"/>
                  </a:lnTo>
                  <a:close/>
                </a:path>
                <a:path w="8834755" h="3365500">
                  <a:moveTo>
                    <a:pt x="5889625" y="1682750"/>
                  </a:moveTo>
                  <a:lnTo>
                    <a:pt x="5468937" y="1682750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50"/>
                  </a:lnTo>
                  <a:close/>
                </a:path>
                <a:path w="8834755" h="3365500">
                  <a:moveTo>
                    <a:pt x="6310312" y="1682750"/>
                  </a:moveTo>
                  <a:lnTo>
                    <a:pt x="5889625" y="1682750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50"/>
                  </a:lnTo>
                  <a:close/>
                </a:path>
                <a:path w="8834755" h="3365500">
                  <a:moveTo>
                    <a:pt x="6731000" y="1682750"/>
                  </a:moveTo>
                  <a:lnTo>
                    <a:pt x="6310312" y="1682750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50"/>
                  </a:lnTo>
                  <a:close/>
                </a:path>
                <a:path w="8834755" h="3365500">
                  <a:moveTo>
                    <a:pt x="7151687" y="1682750"/>
                  </a:moveTo>
                  <a:lnTo>
                    <a:pt x="6731000" y="1682750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50"/>
                  </a:lnTo>
                  <a:close/>
                </a:path>
                <a:path w="8834755" h="3365500">
                  <a:moveTo>
                    <a:pt x="7572375" y="1682750"/>
                  </a:moveTo>
                  <a:lnTo>
                    <a:pt x="7151687" y="1682750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50"/>
                  </a:lnTo>
                  <a:close/>
                </a:path>
                <a:path w="8834755" h="3365500">
                  <a:moveTo>
                    <a:pt x="7993062" y="1682750"/>
                  </a:moveTo>
                  <a:lnTo>
                    <a:pt x="7572375" y="1682750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50"/>
                  </a:lnTo>
                  <a:close/>
                </a:path>
                <a:path w="8834755" h="3365500">
                  <a:moveTo>
                    <a:pt x="8413750" y="1682750"/>
                  </a:moveTo>
                  <a:lnTo>
                    <a:pt x="7993062" y="1682750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50"/>
                  </a:lnTo>
                  <a:close/>
                </a:path>
                <a:path w="8834755" h="3365500">
                  <a:moveTo>
                    <a:pt x="8834437" y="1682750"/>
                  </a:moveTo>
                  <a:lnTo>
                    <a:pt x="8413750" y="1682750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50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50"/>
                  </a:lnTo>
                  <a:lnTo>
                    <a:pt x="420687" y="1682750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50"/>
                  </a:lnTo>
                  <a:lnTo>
                    <a:pt x="841375" y="1682750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50"/>
                  </a:lnTo>
                  <a:lnTo>
                    <a:pt x="1262062" y="1682750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50"/>
                  </a:lnTo>
                  <a:lnTo>
                    <a:pt x="1682750" y="1682750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37" y="2103437"/>
                  </a:moveTo>
                  <a:lnTo>
                    <a:pt x="1682749" y="2103437"/>
                  </a:lnTo>
                  <a:lnTo>
                    <a:pt x="1682749" y="1682750"/>
                  </a:lnTo>
                  <a:lnTo>
                    <a:pt x="2103437" y="1682750"/>
                  </a:lnTo>
                  <a:lnTo>
                    <a:pt x="2103437" y="2103437"/>
                  </a:lnTo>
                  <a:close/>
                </a:path>
                <a:path w="8834755" h="3365500">
                  <a:moveTo>
                    <a:pt x="2524124" y="2103437"/>
                  </a:moveTo>
                  <a:lnTo>
                    <a:pt x="2103437" y="2103437"/>
                  </a:lnTo>
                  <a:lnTo>
                    <a:pt x="2103437" y="1682750"/>
                  </a:lnTo>
                  <a:lnTo>
                    <a:pt x="2524124" y="1682750"/>
                  </a:lnTo>
                  <a:lnTo>
                    <a:pt x="2524124" y="2103437"/>
                  </a:lnTo>
                  <a:close/>
                </a:path>
                <a:path w="8834755" h="3365500">
                  <a:moveTo>
                    <a:pt x="2944812" y="2103437"/>
                  </a:moveTo>
                  <a:lnTo>
                    <a:pt x="2524124" y="2103437"/>
                  </a:lnTo>
                  <a:lnTo>
                    <a:pt x="2524124" y="1682750"/>
                  </a:lnTo>
                  <a:lnTo>
                    <a:pt x="2944812" y="1682750"/>
                  </a:lnTo>
                  <a:lnTo>
                    <a:pt x="2944812" y="2103437"/>
                  </a:lnTo>
                  <a:close/>
                </a:path>
                <a:path w="8834755" h="3365500">
                  <a:moveTo>
                    <a:pt x="3365500" y="2103437"/>
                  </a:moveTo>
                  <a:lnTo>
                    <a:pt x="2944812" y="2103437"/>
                  </a:lnTo>
                  <a:lnTo>
                    <a:pt x="2944812" y="1682750"/>
                  </a:lnTo>
                  <a:lnTo>
                    <a:pt x="3365500" y="1682750"/>
                  </a:lnTo>
                  <a:lnTo>
                    <a:pt x="3365500" y="2103437"/>
                  </a:lnTo>
                  <a:close/>
                </a:path>
                <a:path w="8834755" h="3365500">
                  <a:moveTo>
                    <a:pt x="3786187" y="2103437"/>
                  </a:moveTo>
                  <a:lnTo>
                    <a:pt x="3365500" y="2103437"/>
                  </a:lnTo>
                  <a:lnTo>
                    <a:pt x="3365500" y="1682750"/>
                  </a:lnTo>
                  <a:lnTo>
                    <a:pt x="3786187" y="1682750"/>
                  </a:lnTo>
                  <a:lnTo>
                    <a:pt x="3786187" y="2103437"/>
                  </a:lnTo>
                  <a:close/>
                </a:path>
                <a:path w="8834755" h="3365500">
                  <a:moveTo>
                    <a:pt x="4206875" y="2103437"/>
                  </a:moveTo>
                  <a:lnTo>
                    <a:pt x="3786187" y="2103437"/>
                  </a:lnTo>
                  <a:lnTo>
                    <a:pt x="3786187" y="1682750"/>
                  </a:lnTo>
                  <a:lnTo>
                    <a:pt x="4206875" y="1682750"/>
                  </a:lnTo>
                  <a:lnTo>
                    <a:pt x="4206875" y="2103437"/>
                  </a:lnTo>
                  <a:close/>
                </a:path>
                <a:path w="8834755" h="3365500">
                  <a:moveTo>
                    <a:pt x="4627562" y="2103437"/>
                  </a:moveTo>
                  <a:lnTo>
                    <a:pt x="4206875" y="2103437"/>
                  </a:lnTo>
                  <a:lnTo>
                    <a:pt x="4206875" y="1682750"/>
                  </a:lnTo>
                  <a:lnTo>
                    <a:pt x="4627562" y="1682750"/>
                  </a:lnTo>
                  <a:lnTo>
                    <a:pt x="4627562" y="2103437"/>
                  </a:lnTo>
                  <a:close/>
                </a:path>
                <a:path w="8834755" h="3365500">
                  <a:moveTo>
                    <a:pt x="5048250" y="2103437"/>
                  </a:moveTo>
                  <a:lnTo>
                    <a:pt x="4627562" y="2103437"/>
                  </a:lnTo>
                  <a:lnTo>
                    <a:pt x="4627562" y="1682750"/>
                  </a:lnTo>
                  <a:lnTo>
                    <a:pt x="5048250" y="1682750"/>
                  </a:lnTo>
                  <a:lnTo>
                    <a:pt x="5048250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50"/>
                  </a:lnTo>
                  <a:lnTo>
                    <a:pt x="5468937" y="1682750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50"/>
                  </a:lnTo>
                  <a:lnTo>
                    <a:pt x="5889625" y="1682750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50"/>
                  </a:lnTo>
                  <a:lnTo>
                    <a:pt x="6310312" y="1682750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50"/>
                  </a:lnTo>
                  <a:lnTo>
                    <a:pt x="6731000" y="1682750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50"/>
                  </a:lnTo>
                  <a:lnTo>
                    <a:pt x="7151687" y="1682750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50"/>
                  </a:lnTo>
                  <a:lnTo>
                    <a:pt x="7572375" y="1682750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50"/>
                  </a:lnTo>
                  <a:lnTo>
                    <a:pt x="7993062" y="1682750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50"/>
                  </a:lnTo>
                  <a:lnTo>
                    <a:pt x="8413750" y="1682750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50"/>
                  </a:lnTo>
                  <a:lnTo>
                    <a:pt x="8834437" y="1682750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5"/>
                  </a:moveTo>
                  <a:lnTo>
                    <a:pt x="0" y="2524125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5"/>
                  </a:lnTo>
                  <a:close/>
                </a:path>
                <a:path w="8834755" h="3365500">
                  <a:moveTo>
                    <a:pt x="841375" y="2524125"/>
                  </a:moveTo>
                  <a:lnTo>
                    <a:pt x="420687" y="2524125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5"/>
                  </a:lnTo>
                  <a:close/>
                </a:path>
                <a:path w="8834755" h="3365500">
                  <a:moveTo>
                    <a:pt x="1262062" y="2524125"/>
                  </a:moveTo>
                  <a:lnTo>
                    <a:pt x="841375" y="2524125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5"/>
                  </a:lnTo>
                  <a:close/>
                </a:path>
                <a:path w="8834755" h="3365500">
                  <a:moveTo>
                    <a:pt x="1682750" y="2524125"/>
                  </a:moveTo>
                  <a:lnTo>
                    <a:pt x="1262062" y="2524125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5"/>
                  </a:lnTo>
                  <a:close/>
                </a:path>
                <a:path w="8834755" h="3365500">
                  <a:moveTo>
                    <a:pt x="2103437" y="2524125"/>
                  </a:moveTo>
                  <a:lnTo>
                    <a:pt x="1682749" y="2524125"/>
                  </a:lnTo>
                  <a:lnTo>
                    <a:pt x="1682749" y="2103437"/>
                  </a:lnTo>
                  <a:lnTo>
                    <a:pt x="2103437" y="2103437"/>
                  </a:lnTo>
                  <a:lnTo>
                    <a:pt x="2103437" y="2524125"/>
                  </a:lnTo>
                  <a:close/>
                </a:path>
                <a:path w="8834755" h="3365500">
                  <a:moveTo>
                    <a:pt x="2524124" y="2524125"/>
                  </a:moveTo>
                  <a:lnTo>
                    <a:pt x="2103437" y="2524125"/>
                  </a:lnTo>
                  <a:lnTo>
                    <a:pt x="2103437" y="2103437"/>
                  </a:lnTo>
                  <a:lnTo>
                    <a:pt x="2524124" y="2103437"/>
                  </a:lnTo>
                  <a:lnTo>
                    <a:pt x="2524124" y="2524125"/>
                  </a:lnTo>
                  <a:close/>
                </a:path>
                <a:path w="8834755" h="3365500">
                  <a:moveTo>
                    <a:pt x="2944812" y="2524125"/>
                  </a:moveTo>
                  <a:lnTo>
                    <a:pt x="2524124" y="2524125"/>
                  </a:lnTo>
                  <a:lnTo>
                    <a:pt x="2524124" y="2103437"/>
                  </a:lnTo>
                  <a:lnTo>
                    <a:pt x="2944812" y="2103437"/>
                  </a:lnTo>
                  <a:lnTo>
                    <a:pt x="2944812" y="2524125"/>
                  </a:lnTo>
                  <a:close/>
                </a:path>
                <a:path w="8834755" h="3365500">
                  <a:moveTo>
                    <a:pt x="3365500" y="2524125"/>
                  </a:moveTo>
                  <a:lnTo>
                    <a:pt x="2944812" y="2524125"/>
                  </a:lnTo>
                  <a:lnTo>
                    <a:pt x="2944812" y="2103437"/>
                  </a:lnTo>
                  <a:lnTo>
                    <a:pt x="3365500" y="2103437"/>
                  </a:lnTo>
                  <a:lnTo>
                    <a:pt x="3365500" y="2524125"/>
                  </a:lnTo>
                  <a:close/>
                </a:path>
                <a:path w="8834755" h="3365500">
                  <a:moveTo>
                    <a:pt x="3786187" y="2524125"/>
                  </a:moveTo>
                  <a:lnTo>
                    <a:pt x="3365500" y="2524125"/>
                  </a:lnTo>
                  <a:lnTo>
                    <a:pt x="3365500" y="2103437"/>
                  </a:lnTo>
                  <a:lnTo>
                    <a:pt x="3786187" y="2103437"/>
                  </a:lnTo>
                  <a:lnTo>
                    <a:pt x="3786187" y="2524125"/>
                  </a:lnTo>
                  <a:close/>
                </a:path>
                <a:path w="8834755" h="3365500">
                  <a:moveTo>
                    <a:pt x="4206875" y="2524125"/>
                  </a:moveTo>
                  <a:lnTo>
                    <a:pt x="3786187" y="2524125"/>
                  </a:lnTo>
                  <a:lnTo>
                    <a:pt x="3786187" y="2103437"/>
                  </a:lnTo>
                  <a:lnTo>
                    <a:pt x="4206875" y="2103437"/>
                  </a:lnTo>
                  <a:lnTo>
                    <a:pt x="4206875" y="2524125"/>
                  </a:lnTo>
                  <a:close/>
                </a:path>
                <a:path w="8834755" h="3365500">
                  <a:moveTo>
                    <a:pt x="4627562" y="2524125"/>
                  </a:moveTo>
                  <a:lnTo>
                    <a:pt x="4206875" y="2524125"/>
                  </a:lnTo>
                  <a:lnTo>
                    <a:pt x="4206875" y="2103437"/>
                  </a:lnTo>
                  <a:lnTo>
                    <a:pt x="4627562" y="2103437"/>
                  </a:lnTo>
                  <a:lnTo>
                    <a:pt x="4627562" y="2524125"/>
                  </a:lnTo>
                  <a:close/>
                </a:path>
                <a:path w="8834755" h="3365500">
                  <a:moveTo>
                    <a:pt x="5048250" y="2524125"/>
                  </a:moveTo>
                  <a:lnTo>
                    <a:pt x="4627562" y="2524125"/>
                  </a:lnTo>
                  <a:lnTo>
                    <a:pt x="4627562" y="2103437"/>
                  </a:lnTo>
                  <a:lnTo>
                    <a:pt x="5048250" y="2103437"/>
                  </a:lnTo>
                  <a:lnTo>
                    <a:pt x="5048250" y="2524125"/>
                  </a:lnTo>
                  <a:close/>
                </a:path>
                <a:path w="8834755" h="3365500">
                  <a:moveTo>
                    <a:pt x="5468937" y="2524125"/>
                  </a:moveTo>
                  <a:lnTo>
                    <a:pt x="5048250" y="2524125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5"/>
                  </a:lnTo>
                  <a:close/>
                </a:path>
                <a:path w="8834755" h="3365500">
                  <a:moveTo>
                    <a:pt x="5889625" y="2524125"/>
                  </a:moveTo>
                  <a:lnTo>
                    <a:pt x="5468937" y="2524125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5"/>
                  </a:lnTo>
                  <a:close/>
                </a:path>
                <a:path w="8834755" h="3365500">
                  <a:moveTo>
                    <a:pt x="6310312" y="2524125"/>
                  </a:moveTo>
                  <a:lnTo>
                    <a:pt x="5889625" y="2524125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5"/>
                  </a:lnTo>
                  <a:close/>
                </a:path>
                <a:path w="8834755" h="3365500">
                  <a:moveTo>
                    <a:pt x="6731000" y="2524125"/>
                  </a:moveTo>
                  <a:lnTo>
                    <a:pt x="6310312" y="2524125"/>
                  </a:lnTo>
                  <a:lnTo>
                    <a:pt x="6310312" y="2103437"/>
                  </a:lnTo>
                  <a:lnTo>
                    <a:pt x="6731000" y="2103437"/>
                  </a:lnTo>
                  <a:lnTo>
                    <a:pt x="6731000" y="2524125"/>
                  </a:lnTo>
                  <a:close/>
                </a:path>
                <a:path w="8834755" h="3365500">
                  <a:moveTo>
                    <a:pt x="8834437" y="2524125"/>
                  </a:moveTo>
                  <a:lnTo>
                    <a:pt x="8413750" y="2524125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5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37" y="2944812"/>
                  </a:moveTo>
                  <a:lnTo>
                    <a:pt x="1682749" y="2944812"/>
                  </a:lnTo>
                  <a:lnTo>
                    <a:pt x="1682749" y="2524125"/>
                  </a:lnTo>
                  <a:lnTo>
                    <a:pt x="2103437" y="2524125"/>
                  </a:lnTo>
                  <a:lnTo>
                    <a:pt x="2103437" y="2944812"/>
                  </a:lnTo>
                  <a:close/>
                </a:path>
                <a:path w="8834755" h="3365500">
                  <a:moveTo>
                    <a:pt x="2524124" y="2944812"/>
                  </a:moveTo>
                  <a:lnTo>
                    <a:pt x="2103437" y="2944812"/>
                  </a:lnTo>
                  <a:lnTo>
                    <a:pt x="2103437" y="2524125"/>
                  </a:lnTo>
                  <a:lnTo>
                    <a:pt x="2524124" y="2524125"/>
                  </a:lnTo>
                  <a:lnTo>
                    <a:pt x="2524124" y="2944812"/>
                  </a:lnTo>
                  <a:close/>
                </a:path>
                <a:path w="8834755" h="3365500">
                  <a:moveTo>
                    <a:pt x="2944812" y="2944812"/>
                  </a:moveTo>
                  <a:lnTo>
                    <a:pt x="2524124" y="2944812"/>
                  </a:lnTo>
                  <a:lnTo>
                    <a:pt x="2524124" y="2524125"/>
                  </a:lnTo>
                  <a:lnTo>
                    <a:pt x="2944812" y="2524125"/>
                  </a:lnTo>
                  <a:lnTo>
                    <a:pt x="2944812" y="2944812"/>
                  </a:lnTo>
                  <a:close/>
                </a:path>
                <a:path w="8834755" h="3365500">
                  <a:moveTo>
                    <a:pt x="3365500" y="2944812"/>
                  </a:moveTo>
                  <a:lnTo>
                    <a:pt x="2944812" y="2944812"/>
                  </a:lnTo>
                  <a:lnTo>
                    <a:pt x="2944812" y="2524125"/>
                  </a:lnTo>
                  <a:lnTo>
                    <a:pt x="3365500" y="2524125"/>
                  </a:lnTo>
                  <a:lnTo>
                    <a:pt x="3365500" y="2944812"/>
                  </a:lnTo>
                  <a:close/>
                </a:path>
                <a:path w="8834755" h="3365500">
                  <a:moveTo>
                    <a:pt x="3786187" y="2944812"/>
                  </a:moveTo>
                  <a:lnTo>
                    <a:pt x="3365500" y="2944812"/>
                  </a:lnTo>
                  <a:lnTo>
                    <a:pt x="3365500" y="2524125"/>
                  </a:lnTo>
                  <a:lnTo>
                    <a:pt x="3786187" y="2524125"/>
                  </a:lnTo>
                  <a:lnTo>
                    <a:pt x="3786187" y="2944812"/>
                  </a:lnTo>
                  <a:close/>
                </a:path>
                <a:path w="8834755" h="3365500">
                  <a:moveTo>
                    <a:pt x="4206875" y="2944812"/>
                  </a:moveTo>
                  <a:lnTo>
                    <a:pt x="3786187" y="2944812"/>
                  </a:lnTo>
                  <a:lnTo>
                    <a:pt x="3786187" y="2524125"/>
                  </a:lnTo>
                  <a:lnTo>
                    <a:pt x="4206875" y="2524125"/>
                  </a:lnTo>
                  <a:lnTo>
                    <a:pt x="4206875" y="2944812"/>
                  </a:lnTo>
                  <a:close/>
                </a:path>
                <a:path w="8834755" h="3365500">
                  <a:moveTo>
                    <a:pt x="4627562" y="2944812"/>
                  </a:moveTo>
                  <a:lnTo>
                    <a:pt x="4206875" y="2944812"/>
                  </a:lnTo>
                  <a:lnTo>
                    <a:pt x="4206875" y="2524125"/>
                  </a:lnTo>
                  <a:lnTo>
                    <a:pt x="4627562" y="2524125"/>
                  </a:lnTo>
                  <a:lnTo>
                    <a:pt x="4627562" y="2944812"/>
                  </a:lnTo>
                  <a:close/>
                </a:path>
                <a:path w="8834755" h="3365500">
                  <a:moveTo>
                    <a:pt x="5048250" y="2944812"/>
                  </a:moveTo>
                  <a:lnTo>
                    <a:pt x="4627562" y="2944812"/>
                  </a:lnTo>
                  <a:lnTo>
                    <a:pt x="4627562" y="2524125"/>
                  </a:lnTo>
                  <a:lnTo>
                    <a:pt x="5048250" y="2524125"/>
                  </a:lnTo>
                  <a:lnTo>
                    <a:pt x="5048250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6731000" y="2944812"/>
                  </a:moveTo>
                  <a:lnTo>
                    <a:pt x="6310312" y="2944812"/>
                  </a:lnTo>
                  <a:lnTo>
                    <a:pt x="6310312" y="2524125"/>
                  </a:lnTo>
                  <a:lnTo>
                    <a:pt x="6731000" y="2524125"/>
                  </a:lnTo>
                  <a:lnTo>
                    <a:pt x="6731000" y="2944812"/>
                  </a:lnTo>
                  <a:close/>
                </a:path>
                <a:path w="8834755" h="3365500">
                  <a:moveTo>
                    <a:pt x="7151687" y="2944812"/>
                  </a:moveTo>
                  <a:lnTo>
                    <a:pt x="6731000" y="2944812"/>
                  </a:lnTo>
                  <a:lnTo>
                    <a:pt x="6731000" y="2524125"/>
                  </a:lnTo>
                  <a:lnTo>
                    <a:pt x="7151687" y="2524125"/>
                  </a:lnTo>
                  <a:lnTo>
                    <a:pt x="7151687" y="2944812"/>
                  </a:lnTo>
                  <a:close/>
                </a:path>
                <a:path w="8834755" h="3365500">
                  <a:moveTo>
                    <a:pt x="7572375" y="2944812"/>
                  </a:moveTo>
                  <a:lnTo>
                    <a:pt x="7151687" y="2944812"/>
                  </a:lnTo>
                  <a:lnTo>
                    <a:pt x="7151687" y="2524125"/>
                  </a:lnTo>
                  <a:lnTo>
                    <a:pt x="7572375" y="2524125"/>
                  </a:lnTo>
                  <a:lnTo>
                    <a:pt x="7572375" y="2944812"/>
                  </a:lnTo>
                  <a:close/>
                </a:path>
                <a:path w="8834755" h="3365500">
                  <a:moveTo>
                    <a:pt x="7993062" y="2944812"/>
                  </a:moveTo>
                  <a:lnTo>
                    <a:pt x="7572375" y="2944812"/>
                  </a:lnTo>
                  <a:lnTo>
                    <a:pt x="7572375" y="2524125"/>
                  </a:lnTo>
                  <a:lnTo>
                    <a:pt x="7993062" y="2524125"/>
                  </a:lnTo>
                  <a:lnTo>
                    <a:pt x="7993062" y="2944812"/>
                  </a:lnTo>
                  <a:close/>
                </a:path>
                <a:path w="8834755" h="3365500">
                  <a:moveTo>
                    <a:pt x="8413750" y="2944812"/>
                  </a:moveTo>
                  <a:lnTo>
                    <a:pt x="7993062" y="2944812"/>
                  </a:lnTo>
                  <a:lnTo>
                    <a:pt x="7993062" y="2524125"/>
                  </a:lnTo>
                  <a:lnTo>
                    <a:pt x="8413750" y="2524125"/>
                  </a:lnTo>
                  <a:lnTo>
                    <a:pt x="8413750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37" y="3365500"/>
                  </a:moveTo>
                  <a:lnTo>
                    <a:pt x="1682749" y="3365500"/>
                  </a:lnTo>
                  <a:lnTo>
                    <a:pt x="1682749" y="2944812"/>
                  </a:lnTo>
                  <a:lnTo>
                    <a:pt x="2103437" y="2944812"/>
                  </a:lnTo>
                  <a:lnTo>
                    <a:pt x="2103437" y="3365500"/>
                  </a:lnTo>
                  <a:close/>
                </a:path>
                <a:path w="8834755" h="3365500">
                  <a:moveTo>
                    <a:pt x="2524124" y="3365500"/>
                  </a:moveTo>
                  <a:lnTo>
                    <a:pt x="2103437" y="3365500"/>
                  </a:lnTo>
                  <a:lnTo>
                    <a:pt x="2103437" y="2944812"/>
                  </a:lnTo>
                  <a:lnTo>
                    <a:pt x="2524124" y="2944812"/>
                  </a:lnTo>
                  <a:lnTo>
                    <a:pt x="2524124" y="3365500"/>
                  </a:lnTo>
                  <a:close/>
                </a:path>
                <a:path w="8834755" h="3365500">
                  <a:moveTo>
                    <a:pt x="2944812" y="3365500"/>
                  </a:moveTo>
                  <a:lnTo>
                    <a:pt x="2524124" y="3365500"/>
                  </a:lnTo>
                  <a:lnTo>
                    <a:pt x="2524124" y="2944812"/>
                  </a:lnTo>
                  <a:lnTo>
                    <a:pt x="2944812" y="2944812"/>
                  </a:lnTo>
                  <a:lnTo>
                    <a:pt x="2944812" y="3365500"/>
                  </a:lnTo>
                  <a:close/>
                </a:path>
                <a:path w="8834755" h="3365500">
                  <a:moveTo>
                    <a:pt x="3365500" y="3365500"/>
                  </a:moveTo>
                  <a:lnTo>
                    <a:pt x="2944812" y="3365500"/>
                  </a:lnTo>
                  <a:lnTo>
                    <a:pt x="2944812" y="2944812"/>
                  </a:lnTo>
                  <a:lnTo>
                    <a:pt x="3365500" y="2944812"/>
                  </a:lnTo>
                  <a:lnTo>
                    <a:pt x="3365500" y="3365500"/>
                  </a:lnTo>
                  <a:close/>
                </a:path>
                <a:path w="8834755" h="3365500">
                  <a:moveTo>
                    <a:pt x="3786187" y="3365500"/>
                  </a:moveTo>
                  <a:lnTo>
                    <a:pt x="3365500" y="3365500"/>
                  </a:lnTo>
                  <a:lnTo>
                    <a:pt x="3365500" y="2944812"/>
                  </a:lnTo>
                  <a:lnTo>
                    <a:pt x="3786187" y="2944812"/>
                  </a:lnTo>
                  <a:lnTo>
                    <a:pt x="3786187" y="3365500"/>
                  </a:lnTo>
                  <a:close/>
                </a:path>
                <a:path w="8834755" h="3365500">
                  <a:moveTo>
                    <a:pt x="4206875" y="3365500"/>
                  </a:moveTo>
                  <a:lnTo>
                    <a:pt x="3786187" y="3365500"/>
                  </a:lnTo>
                  <a:lnTo>
                    <a:pt x="3786187" y="2944812"/>
                  </a:lnTo>
                  <a:lnTo>
                    <a:pt x="4206875" y="2944812"/>
                  </a:lnTo>
                  <a:lnTo>
                    <a:pt x="4206875" y="3365500"/>
                  </a:lnTo>
                  <a:close/>
                </a:path>
                <a:path w="8834755" h="3365500">
                  <a:moveTo>
                    <a:pt x="4627562" y="3365500"/>
                  </a:moveTo>
                  <a:lnTo>
                    <a:pt x="4206875" y="3365500"/>
                  </a:lnTo>
                  <a:lnTo>
                    <a:pt x="4206875" y="2944812"/>
                  </a:lnTo>
                  <a:lnTo>
                    <a:pt x="4627562" y="2944812"/>
                  </a:lnTo>
                  <a:lnTo>
                    <a:pt x="4627562" y="3365500"/>
                  </a:lnTo>
                  <a:close/>
                </a:path>
                <a:path w="8834755" h="3365500">
                  <a:moveTo>
                    <a:pt x="5048250" y="3365500"/>
                  </a:moveTo>
                  <a:lnTo>
                    <a:pt x="4627562" y="3365500"/>
                  </a:lnTo>
                  <a:lnTo>
                    <a:pt x="4627562" y="2944812"/>
                  </a:lnTo>
                  <a:lnTo>
                    <a:pt x="5048250" y="2944812"/>
                  </a:lnTo>
                  <a:lnTo>
                    <a:pt x="5048250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450009" y="2399080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1857996" y="1558472"/>
            <a:ext cx="163448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74%</a:t>
            </a:r>
            <a:r>
              <a:rPr sz="2000" spc="-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of</a:t>
            </a:r>
            <a:r>
              <a:rPr sz="2000" spc="-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800</a:t>
            </a:r>
            <a:r>
              <a:rPr sz="2000" spc="-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8174659" y="4496168"/>
            <a:ext cx="2899410" cy="854075"/>
            <a:chOff x="8174659" y="4496168"/>
            <a:chExt cx="2899410" cy="854075"/>
          </a:xfrm>
        </p:grpSpPr>
        <p:sp>
          <p:nvSpPr>
            <p:cNvPr id="33" name="object 33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6"/>
                  </a:lnTo>
                  <a:lnTo>
                    <a:pt x="4351" y="33813"/>
                  </a:lnTo>
                  <a:lnTo>
                    <a:pt x="0" y="55359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59"/>
                  </a:lnTo>
                  <a:lnTo>
                    <a:pt x="470781" y="33813"/>
                  </a:lnTo>
                  <a:lnTo>
                    <a:pt x="458914" y="16216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6"/>
                  </a:lnTo>
                  <a:lnTo>
                    <a:pt x="470781" y="33813"/>
                  </a:lnTo>
                  <a:lnTo>
                    <a:pt x="475132" y="55359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59"/>
                  </a:lnTo>
                  <a:lnTo>
                    <a:pt x="4351" y="33813"/>
                  </a:lnTo>
                  <a:lnTo>
                    <a:pt x="16217" y="16216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181009" y="4502518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0"/>
                  </a:moveTo>
                  <a:lnTo>
                    <a:pt x="0" y="0"/>
                  </a:lnTo>
                  <a:lnTo>
                    <a:pt x="0" y="841375"/>
                  </a:lnTo>
                  <a:lnTo>
                    <a:pt x="1682750" y="841375"/>
                  </a:lnTo>
                  <a:lnTo>
                    <a:pt x="16827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181009" y="4502518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841375"/>
                  </a:moveTo>
                  <a:lnTo>
                    <a:pt x="0" y="841375"/>
                  </a:lnTo>
                  <a:lnTo>
                    <a:pt x="0" y="0"/>
                  </a:lnTo>
                  <a:lnTo>
                    <a:pt x="1682750" y="0"/>
                  </a:lnTo>
                  <a:lnTo>
                    <a:pt x="1682750" y="841375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1006375" y="1539816"/>
            <a:ext cx="2889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857996" y="2898272"/>
            <a:ext cx="2183457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10%</a:t>
            </a:r>
            <a:r>
              <a:rPr sz="20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of</a:t>
            </a:r>
            <a:r>
              <a:rPr sz="20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800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857997" y="3308412"/>
            <a:ext cx="1837873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1%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of</a:t>
            </a:r>
            <a:r>
              <a:rPr sz="20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800</a:t>
            </a:r>
            <a:r>
              <a:rPr sz="20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857997" y="3718552"/>
            <a:ext cx="1745766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67385" algn="l"/>
              </a:tabLst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80</a:t>
            </a:r>
            <a:r>
              <a:rPr sz="2000" b="1" spc="114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7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560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857997" y="4128692"/>
            <a:ext cx="2354107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70%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of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800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560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857996" y="4538833"/>
            <a:ext cx="131664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857997" y="4948973"/>
            <a:ext cx="20113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4%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of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800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857997" y="5359113"/>
            <a:ext cx="198710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560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32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592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220385" y="3263461"/>
            <a:ext cx="1772297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800</a:t>
            </a:r>
            <a:r>
              <a:rPr sz="2000" b="1" spc="8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</a:t>
            </a:r>
            <a:r>
              <a:rPr sz="2000" b="1" spc="8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100</a:t>
            </a:r>
            <a:r>
              <a:rPr sz="2000" b="1" spc="8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859013" y="2444197"/>
            <a:ext cx="11938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1871598" y="2740736"/>
            <a:ext cx="1179195" cy="0"/>
          </a:xfrm>
          <a:custGeom>
            <a:avLst/>
            <a:gdLst/>
            <a:ahLst/>
            <a:cxnLst/>
            <a:rect l="l" t="t" r="r" b="b"/>
            <a:pathLst>
              <a:path w="1179195">
                <a:moveTo>
                  <a:pt x="0" y="0"/>
                </a:moveTo>
                <a:lnTo>
                  <a:pt x="1178725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5223929" y="2444869"/>
            <a:ext cx="12160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2: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5236629" y="2740736"/>
            <a:ext cx="1190625" cy="0"/>
          </a:xfrm>
          <a:custGeom>
            <a:avLst/>
            <a:gdLst/>
            <a:ahLst/>
            <a:cxnLst/>
            <a:rect l="l" t="t" r="r" b="b"/>
            <a:pathLst>
              <a:path w="1190625">
                <a:moveTo>
                  <a:pt x="0" y="0"/>
                </a:moveTo>
                <a:lnTo>
                  <a:pt x="1190421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8795651" y="4762822"/>
            <a:ext cx="45275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592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6626352" y="4527912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6206307" y="4101519"/>
            <a:ext cx="58547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2434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5366980" y="4527912"/>
            <a:ext cx="1530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6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5780930" y="4936275"/>
            <a:ext cx="101028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7515" algn="l"/>
                <a:tab pos="85788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6086347" y="5070830"/>
            <a:ext cx="132715" cy="2603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500" b="1" spc="-50" dirty="0">
                <a:solidFill>
                  <a:srgbClr val="68C5C4"/>
                </a:solidFill>
                <a:latin typeface="Arial"/>
                <a:cs typeface="Arial"/>
              </a:rPr>
              <a:t>3</a:t>
            </a:r>
            <a:endParaRPr sz="1500">
              <a:latin typeface="Arial"/>
              <a:cs typeface="Arial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5655221" y="4918557"/>
            <a:ext cx="1263650" cy="436245"/>
            <a:chOff x="5655221" y="4918557"/>
            <a:chExt cx="1263650" cy="436245"/>
          </a:xfrm>
        </p:grpSpPr>
        <p:sp>
          <p:nvSpPr>
            <p:cNvPr id="57" name="object 57"/>
            <p:cNvSpPr/>
            <p:nvPr/>
          </p:nvSpPr>
          <p:spPr>
            <a:xfrm>
              <a:off x="5655221" y="5341797"/>
              <a:ext cx="1263650" cy="0"/>
            </a:xfrm>
            <a:custGeom>
              <a:avLst/>
              <a:gdLst/>
              <a:ahLst/>
              <a:cxnLst/>
              <a:rect l="l" t="t" r="r" b="b"/>
              <a:pathLst>
                <a:path w="1263650">
                  <a:moveTo>
                    <a:pt x="0" y="0"/>
                  </a:moveTo>
                  <a:lnTo>
                    <a:pt x="126318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5655221" y="4931257"/>
              <a:ext cx="1263650" cy="0"/>
            </a:xfrm>
            <a:custGeom>
              <a:avLst/>
              <a:gdLst/>
              <a:ahLst/>
              <a:cxnLst/>
              <a:rect l="l" t="t" r="r" b="b"/>
              <a:pathLst>
                <a:path w="1263650">
                  <a:moveTo>
                    <a:pt x="0" y="0"/>
                  </a:moveTo>
                  <a:lnTo>
                    <a:pt x="126318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0" name="Прямокутник 59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61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48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62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1987" y="0"/>
                </a:moveTo>
                <a:lnTo>
                  <a:pt x="0" y="0"/>
                </a:lnTo>
                <a:lnTo>
                  <a:pt x="0" y="6858000"/>
                </a:lnTo>
                <a:lnTo>
                  <a:pt x="12191987" y="6858000"/>
                </a:lnTo>
                <a:lnTo>
                  <a:pt x="12191987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58" cy="34332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58" cy="11726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5" y="8016"/>
                  </a:lnTo>
                  <a:lnTo>
                    <a:pt x="29849" y="29845"/>
                  </a:lnTo>
                  <a:lnTo>
                    <a:pt x="8018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8" y="6163554"/>
                  </a:lnTo>
                  <a:lnTo>
                    <a:pt x="29849" y="6195860"/>
                  </a:lnTo>
                  <a:lnTo>
                    <a:pt x="62155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5" y="6217688"/>
                  </a:lnTo>
                  <a:lnTo>
                    <a:pt x="29849" y="6195860"/>
                  </a:lnTo>
                  <a:lnTo>
                    <a:pt x="8018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8" y="62150"/>
                  </a:lnTo>
                  <a:lnTo>
                    <a:pt x="29849" y="29845"/>
                  </a:lnTo>
                  <a:lnTo>
                    <a:pt x="62155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8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38" y="0"/>
                  </a:ln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4" y="240024"/>
                  </a:lnTo>
                  <a:lnTo>
                    <a:pt x="46507" y="283478"/>
                  </a:lnTo>
                  <a:lnTo>
                    <a:pt x="66070" y="325275"/>
                  </a:lnTo>
                  <a:lnTo>
                    <a:pt x="88704" y="365267"/>
                  </a:lnTo>
                  <a:lnTo>
                    <a:pt x="114259" y="403306"/>
                  </a:lnTo>
                  <a:lnTo>
                    <a:pt x="142584" y="439244"/>
                  </a:lnTo>
                  <a:lnTo>
                    <a:pt x="173529" y="472933"/>
                  </a:lnTo>
                  <a:lnTo>
                    <a:pt x="206945" y="504224"/>
                  </a:lnTo>
                  <a:lnTo>
                    <a:pt x="242682" y="532970"/>
                  </a:lnTo>
                  <a:lnTo>
                    <a:pt x="280589" y="559023"/>
                  </a:lnTo>
                  <a:lnTo>
                    <a:pt x="320516" y="582234"/>
                  </a:lnTo>
                  <a:lnTo>
                    <a:pt x="362314" y="602455"/>
                  </a:lnTo>
                  <a:lnTo>
                    <a:pt x="405833" y="619538"/>
                  </a:lnTo>
                  <a:lnTo>
                    <a:pt x="450921" y="633336"/>
                  </a:lnTo>
                  <a:lnTo>
                    <a:pt x="497431" y="643699"/>
                  </a:lnTo>
                  <a:lnTo>
                    <a:pt x="543991" y="650308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8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38" y="0"/>
                  </a:move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4" y="240024"/>
                  </a:lnTo>
                  <a:lnTo>
                    <a:pt x="46507" y="283478"/>
                  </a:lnTo>
                  <a:lnTo>
                    <a:pt x="66070" y="325275"/>
                  </a:lnTo>
                  <a:lnTo>
                    <a:pt x="88704" y="365267"/>
                  </a:lnTo>
                  <a:lnTo>
                    <a:pt x="114259" y="403306"/>
                  </a:lnTo>
                  <a:lnTo>
                    <a:pt x="142584" y="439244"/>
                  </a:lnTo>
                  <a:lnTo>
                    <a:pt x="173529" y="472933"/>
                  </a:lnTo>
                  <a:lnTo>
                    <a:pt x="206945" y="504224"/>
                  </a:lnTo>
                  <a:lnTo>
                    <a:pt x="242682" y="532970"/>
                  </a:lnTo>
                  <a:lnTo>
                    <a:pt x="280589" y="559023"/>
                  </a:lnTo>
                  <a:lnTo>
                    <a:pt x="320516" y="582234"/>
                  </a:lnTo>
                  <a:lnTo>
                    <a:pt x="362314" y="602455"/>
                  </a:lnTo>
                  <a:lnTo>
                    <a:pt x="405833" y="619538"/>
                  </a:lnTo>
                  <a:lnTo>
                    <a:pt x="450921" y="633336"/>
                  </a:lnTo>
                  <a:lnTo>
                    <a:pt x="497431" y="643699"/>
                  </a:lnTo>
                  <a:lnTo>
                    <a:pt x="543991" y="650308"/>
                  </a:lnTo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193080" y="6409056"/>
            <a:ext cx="1805939" cy="252729"/>
            <a:chOff x="5193080" y="6409056"/>
            <a:chExt cx="1805939" cy="252729"/>
          </a:xfrm>
        </p:grpSpPr>
        <p:sp>
          <p:nvSpPr>
            <p:cNvPr id="21" name="object 21"/>
            <p:cNvSpPr/>
            <p:nvPr/>
          </p:nvSpPr>
          <p:spPr>
            <a:xfrm>
              <a:off x="5199430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30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1857997" y="1577548"/>
            <a:ext cx="93535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7 x</a:t>
            </a:r>
            <a:r>
              <a:rPr sz="2000" spc="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48</a:t>
            </a:r>
            <a:r>
              <a:rPr sz="2000" spc="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852741" y="1078738"/>
            <a:ext cx="10528935" cy="4700905"/>
            <a:chOff x="852741" y="1078738"/>
            <a:chExt cx="10528935" cy="4700905"/>
          </a:xfrm>
        </p:grpSpPr>
        <p:sp>
          <p:nvSpPr>
            <p:cNvPr id="26" name="object 26"/>
            <p:cNvSpPr/>
            <p:nvPr/>
          </p:nvSpPr>
          <p:spPr>
            <a:xfrm>
              <a:off x="859091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05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05" y="4687824"/>
                  </a:lnTo>
                  <a:lnTo>
                    <a:pt x="590905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59091" y="1085088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05" y="0"/>
                  </a:lnTo>
                  <a:lnTo>
                    <a:pt x="590905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92"/>
                  </a:lnTo>
                  <a:lnTo>
                    <a:pt x="590918" y="1313992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23" y="0"/>
                  </a:lnTo>
                  <a:lnTo>
                    <a:pt x="1090523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450009" y="2407412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24" y="420687"/>
                  </a:moveTo>
                  <a:lnTo>
                    <a:pt x="1682737" y="420687"/>
                  </a:lnTo>
                  <a:lnTo>
                    <a:pt x="1682737" y="0"/>
                  </a:lnTo>
                  <a:lnTo>
                    <a:pt x="2103424" y="0"/>
                  </a:lnTo>
                  <a:lnTo>
                    <a:pt x="2103424" y="420687"/>
                  </a:lnTo>
                  <a:close/>
                </a:path>
                <a:path w="8834755" h="3365500">
                  <a:moveTo>
                    <a:pt x="2524112" y="420687"/>
                  </a:moveTo>
                  <a:lnTo>
                    <a:pt x="2103424" y="420687"/>
                  </a:lnTo>
                  <a:lnTo>
                    <a:pt x="2103424" y="0"/>
                  </a:lnTo>
                  <a:lnTo>
                    <a:pt x="2524112" y="0"/>
                  </a:lnTo>
                  <a:lnTo>
                    <a:pt x="2524112" y="420687"/>
                  </a:lnTo>
                  <a:close/>
                </a:path>
                <a:path w="8834755" h="3365500">
                  <a:moveTo>
                    <a:pt x="2944799" y="420687"/>
                  </a:moveTo>
                  <a:lnTo>
                    <a:pt x="2524112" y="420687"/>
                  </a:lnTo>
                  <a:lnTo>
                    <a:pt x="2524112" y="0"/>
                  </a:lnTo>
                  <a:lnTo>
                    <a:pt x="2944799" y="0"/>
                  </a:lnTo>
                  <a:lnTo>
                    <a:pt x="2944799" y="420687"/>
                  </a:lnTo>
                  <a:close/>
                </a:path>
                <a:path w="8834755" h="3365500">
                  <a:moveTo>
                    <a:pt x="3365487" y="420687"/>
                  </a:moveTo>
                  <a:lnTo>
                    <a:pt x="2944799" y="420687"/>
                  </a:lnTo>
                  <a:lnTo>
                    <a:pt x="2944799" y="0"/>
                  </a:lnTo>
                  <a:lnTo>
                    <a:pt x="3365487" y="0"/>
                  </a:lnTo>
                  <a:lnTo>
                    <a:pt x="3365487" y="420687"/>
                  </a:lnTo>
                  <a:close/>
                </a:path>
                <a:path w="8834755" h="3365500">
                  <a:moveTo>
                    <a:pt x="3786174" y="420687"/>
                  </a:moveTo>
                  <a:lnTo>
                    <a:pt x="3365487" y="420687"/>
                  </a:lnTo>
                  <a:lnTo>
                    <a:pt x="3365487" y="0"/>
                  </a:lnTo>
                  <a:lnTo>
                    <a:pt x="3786174" y="0"/>
                  </a:lnTo>
                  <a:lnTo>
                    <a:pt x="3786174" y="420687"/>
                  </a:lnTo>
                  <a:close/>
                </a:path>
                <a:path w="8834755" h="3365500">
                  <a:moveTo>
                    <a:pt x="4206862" y="420687"/>
                  </a:moveTo>
                  <a:lnTo>
                    <a:pt x="3786174" y="420687"/>
                  </a:lnTo>
                  <a:lnTo>
                    <a:pt x="3786174" y="0"/>
                  </a:lnTo>
                  <a:lnTo>
                    <a:pt x="4206862" y="0"/>
                  </a:lnTo>
                  <a:lnTo>
                    <a:pt x="4206862" y="420687"/>
                  </a:lnTo>
                  <a:close/>
                </a:path>
                <a:path w="8834755" h="3365500">
                  <a:moveTo>
                    <a:pt x="4627549" y="420687"/>
                  </a:moveTo>
                  <a:lnTo>
                    <a:pt x="4206862" y="420687"/>
                  </a:lnTo>
                  <a:lnTo>
                    <a:pt x="4206862" y="0"/>
                  </a:lnTo>
                  <a:lnTo>
                    <a:pt x="4627549" y="0"/>
                  </a:lnTo>
                  <a:lnTo>
                    <a:pt x="4627549" y="420687"/>
                  </a:lnTo>
                  <a:close/>
                </a:path>
                <a:path w="8834755" h="3365500">
                  <a:moveTo>
                    <a:pt x="5048237" y="420687"/>
                  </a:moveTo>
                  <a:lnTo>
                    <a:pt x="4627549" y="420687"/>
                  </a:lnTo>
                  <a:lnTo>
                    <a:pt x="4627549" y="0"/>
                  </a:lnTo>
                  <a:lnTo>
                    <a:pt x="5048237" y="0"/>
                  </a:lnTo>
                  <a:lnTo>
                    <a:pt x="5048237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24" y="841375"/>
                  </a:moveTo>
                  <a:lnTo>
                    <a:pt x="1682737" y="841375"/>
                  </a:lnTo>
                  <a:lnTo>
                    <a:pt x="1682737" y="420687"/>
                  </a:lnTo>
                  <a:lnTo>
                    <a:pt x="2103424" y="420687"/>
                  </a:lnTo>
                  <a:lnTo>
                    <a:pt x="2103424" y="841375"/>
                  </a:lnTo>
                  <a:close/>
                </a:path>
                <a:path w="8834755" h="3365500">
                  <a:moveTo>
                    <a:pt x="2524112" y="841375"/>
                  </a:moveTo>
                  <a:lnTo>
                    <a:pt x="2103424" y="841375"/>
                  </a:lnTo>
                  <a:lnTo>
                    <a:pt x="2103424" y="420687"/>
                  </a:lnTo>
                  <a:lnTo>
                    <a:pt x="2524112" y="420687"/>
                  </a:lnTo>
                  <a:lnTo>
                    <a:pt x="2524112" y="841375"/>
                  </a:lnTo>
                  <a:close/>
                </a:path>
                <a:path w="8834755" h="3365500">
                  <a:moveTo>
                    <a:pt x="2944799" y="841375"/>
                  </a:moveTo>
                  <a:lnTo>
                    <a:pt x="2524112" y="841375"/>
                  </a:lnTo>
                  <a:lnTo>
                    <a:pt x="2524112" y="420687"/>
                  </a:lnTo>
                  <a:lnTo>
                    <a:pt x="2944799" y="420687"/>
                  </a:lnTo>
                  <a:lnTo>
                    <a:pt x="2944799" y="841375"/>
                  </a:lnTo>
                  <a:close/>
                </a:path>
                <a:path w="8834755" h="3365500">
                  <a:moveTo>
                    <a:pt x="3365487" y="841375"/>
                  </a:moveTo>
                  <a:lnTo>
                    <a:pt x="2944799" y="841375"/>
                  </a:lnTo>
                  <a:lnTo>
                    <a:pt x="2944799" y="420687"/>
                  </a:lnTo>
                  <a:lnTo>
                    <a:pt x="3365487" y="420687"/>
                  </a:lnTo>
                  <a:lnTo>
                    <a:pt x="3365487" y="841375"/>
                  </a:lnTo>
                  <a:close/>
                </a:path>
                <a:path w="8834755" h="3365500">
                  <a:moveTo>
                    <a:pt x="3786174" y="841375"/>
                  </a:moveTo>
                  <a:lnTo>
                    <a:pt x="3365487" y="841375"/>
                  </a:lnTo>
                  <a:lnTo>
                    <a:pt x="3365487" y="420687"/>
                  </a:lnTo>
                  <a:lnTo>
                    <a:pt x="3786174" y="420687"/>
                  </a:lnTo>
                  <a:lnTo>
                    <a:pt x="3786174" y="841375"/>
                  </a:lnTo>
                  <a:close/>
                </a:path>
                <a:path w="8834755" h="3365500">
                  <a:moveTo>
                    <a:pt x="4206862" y="841375"/>
                  </a:moveTo>
                  <a:lnTo>
                    <a:pt x="3786174" y="841375"/>
                  </a:lnTo>
                  <a:lnTo>
                    <a:pt x="3786174" y="420687"/>
                  </a:lnTo>
                  <a:lnTo>
                    <a:pt x="4206862" y="420687"/>
                  </a:lnTo>
                  <a:lnTo>
                    <a:pt x="4206862" y="841375"/>
                  </a:lnTo>
                  <a:close/>
                </a:path>
                <a:path w="8834755" h="3365500">
                  <a:moveTo>
                    <a:pt x="4627549" y="841375"/>
                  </a:moveTo>
                  <a:lnTo>
                    <a:pt x="4206862" y="841375"/>
                  </a:lnTo>
                  <a:lnTo>
                    <a:pt x="4206862" y="420687"/>
                  </a:lnTo>
                  <a:lnTo>
                    <a:pt x="4627549" y="420687"/>
                  </a:lnTo>
                  <a:lnTo>
                    <a:pt x="4627549" y="841375"/>
                  </a:lnTo>
                  <a:close/>
                </a:path>
                <a:path w="8834755" h="3365500">
                  <a:moveTo>
                    <a:pt x="5048237" y="841375"/>
                  </a:moveTo>
                  <a:lnTo>
                    <a:pt x="4627549" y="841375"/>
                  </a:lnTo>
                  <a:lnTo>
                    <a:pt x="4627549" y="420687"/>
                  </a:lnTo>
                  <a:lnTo>
                    <a:pt x="5048237" y="420687"/>
                  </a:lnTo>
                  <a:lnTo>
                    <a:pt x="5048237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24" y="1262062"/>
                  </a:moveTo>
                  <a:lnTo>
                    <a:pt x="1682737" y="1262062"/>
                  </a:lnTo>
                  <a:lnTo>
                    <a:pt x="1682737" y="841375"/>
                  </a:lnTo>
                  <a:lnTo>
                    <a:pt x="2103424" y="841375"/>
                  </a:lnTo>
                  <a:lnTo>
                    <a:pt x="2103424" y="1262062"/>
                  </a:lnTo>
                  <a:close/>
                </a:path>
                <a:path w="8834755" h="3365500">
                  <a:moveTo>
                    <a:pt x="2524112" y="1262062"/>
                  </a:moveTo>
                  <a:lnTo>
                    <a:pt x="2103424" y="1262062"/>
                  </a:lnTo>
                  <a:lnTo>
                    <a:pt x="2103424" y="841375"/>
                  </a:lnTo>
                  <a:lnTo>
                    <a:pt x="2524112" y="841375"/>
                  </a:lnTo>
                  <a:lnTo>
                    <a:pt x="2524112" y="1262062"/>
                  </a:lnTo>
                  <a:close/>
                </a:path>
                <a:path w="8834755" h="3365500">
                  <a:moveTo>
                    <a:pt x="2944799" y="1262062"/>
                  </a:moveTo>
                  <a:lnTo>
                    <a:pt x="2524112" y="1262062"/>
                  </a:lnTo>
                  <a:lnTo>
                    <a:pt x="2524112" y="841375"/>
                  </a:lnTo>
                  <a:lnTo>
                    <a:pt x="2944799" y="841375"/>
                  </a:lnTo>
                  <a:lnTo>
                    <a:pt x="2944799" y="1262062"/>
                  </a:lnTo>
                  <a:close/>
                </a:path>
                <a:path w="8834755" h="3365500">
                  <a:moveTo>
                    <a:pt x="3365487" y="1262062"/>
                  </a:moveTo>
                  <a:lnTo>
                    <a:pt x="2944799" y="1262062"/>
                  </a:lnTo>
                  <a:lnTo>
                    <a:pt x="2944799" y="841375"/>
                  </a:lnTo>
                  <a:lnTo>
                    <a:pt x="3365487" y="841375"/>
                  </a:lnTo>
                  <a:lnTo>
                    <a:pt x="3365487" y="1262062"/>
                  </a:lnTo>
                  <a:close/>
                </a:path>
                <a:path w="8834755" h="3365500">
                  <a:moveTo>
                    <a:pt x="3786174" y="1262062"/>
                  </a:moveTo>
                  <a:lnTo>
                    <a:pt x="3365487" y="1262062"/>
                  </a:lnTo>
                  <a:lnTo>
                    <a:pt x="3365487" y="841375"/>
                  </a:lnTo>
                  <a:lnTo>
                    <a:pt x="3786174" y="841375"/>
                  </a:lnTo>
                  <a:lnTo>
                    <a:pt x="3786174" y="1262062"/>
                  </a:lnTo>
                  <a:close/>
                </a:path>
                <a:path w="8834755" h="3365500">
                  <a:moveTo>
                    <a:pt x="4206862" y="1262062"/>
                  </a:moveTo>
                  <a:lnTo>
                    <a:pt x="3786174" y="1262062"/>
                  </a:lnTo>
                  <a:lnTo>
                    <a:pt x="3786174" y="841375"/>
                  </a:lnTo>
                  <a:lnTo>
                    <a:pt x="4206862" y="841375"/>
                  </a:lnTo>
                  <a:lnTo>
                    <a:pt x="4206862" y="1262062"/>
                  </a:lnTo>
                  <a:close/>
                </a:path>
                <a:path w="8834755" h="3365500">
                  <a:moveTo>
                    <a:pt x="4627549" y="1262062"/>
                  </a:moveTo>
                  <a:lnTo>
                    <a:pt x="4206862" y="1262062"/>
                  </a:lnTo>
                  <a:lnTo>
                    <a:pt x="4206862" y="841375"/>
                  </a:lnTo>
                  <a:lnTo>
                    <a:pt x="4627549" y="841375"/>
                  </a:lnTo>
                  <a:lnTo>
                    <a:pt x="4627549" y="1262062"/>
                  </a:lnTo>
                  <a:close/>
                </a:path>
                <a:path w="8834755" h="3365500">
                  <a:moveTo>
                    <a:pt x="5048237" y="1262062"/>
                  </a:moveTo>
                  <a:lnTo>
                    <a:pt x="4627549" y="1262062"/>
                  </a:lnTo>
                  <a:lnTo>
                    <a:pt x="4627549" y="841375"/>
                  </a:lnTo>
                  <a:lnTo>
                    <a:pt x="5048237" y="841375"/>
                  </a:lnTo>
                  <a:lnTo>
                    <a:pt x="5048237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50"/>
                  </a:moveTo>
                  <a:lnTo>
                    <a:pt x="0" y="1682750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50"/>
                  </a:lnTo>
                  <a:close/>
                </a:path>
                <a:path w="8834755" h="3365500">
                  <a:moveTo>
                    <a:pt x="841375" y="1682750"/>
                  </a:moveTo>
                  <a:lnTo>
                    <a:pt x="420687" y="1682750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50"/>
                  </a:lnTo>
                  <a:close/>
                </a:path>
                <a:path w="8834755" h="3365500">
                  <a:moveTo>
                    <a:pt x="1262062" y="1682750"/>
                  </a:moveTo>
                  <a:lnTo>
                    <a:pt x="841375" y="1682750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50"/>
                  </a:lnTo>
                  <a:close/>
                </a:path>
                <a:path w="8834755" h="3365500">
                  <a:moveTo>
                    <a:pt x="1682750" y="1682750"/>
                  </a:moveTo>
                  <a:lnTo>
                    <a:pt x="1262062" y="1682750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50"/>
                  </a:lnTo>
                  <a:close/>
                </a:path>
                <a:path w="8834755" h="3365500">
                  <a:moveTo>
                    <a:pt x="2103424" y="1682750"/>
                  </a:moveTo>
                  <a:lnTo>
                    <a:pt x="1682737" y="1682750"/>
                  </a:lnTo>
                  <a:lnTo>
                    <a:pt x="1682737" y="1262062"/>
                  </a:lnTo>
                  <a:lnTo>
                    <a:pt x="2103424" y="1262062"/>
                  </a:lnTo>
                  <a:lnTo>
                    <a:pt x="2103424" y="1682750"/>
                  </a:lnTo>
                  <a:close/>
                </a:path>
                <a:path w="8834755" h="3365500">
                  <a:moveTo>
                    <a:pt x="2524112" y="1682750"/>
                  </a:moveTo>
                  <a:lnTo>
                    <a:pt x="2103424" y="1682750"/>
                  </a:lnTo>
                  <a:lnTo>
                    <a:pt x="2103424" y="1262062"/>
                  </a:lnTo>
                  <a:lnTo>
                    <a:pt x="2524112" y="1262062"/>
                  </a:lnTo>
                  <a:lnTo>
                    <a:pt x="2524112" y="1682750"/>
                  </a:lnTo>
                  <a:close/>
                </a:path>
                <a:path w="8834755" h="3365500">
                  <a:moveTo>
                    <a:pt x="2944799" y="1682750"/>
                  </a:moveTo>
                  <a:lnTo>
                    <a:pt x="2524112" y="1682750"/>
                  </a:lnTo>
                  <a:lnTo>
                    <a:pt x="2524112" y="1262062"/>
                  </a:lnTo>
                  <a:lnTo>
                    <a:pt x="2944799" y="1262062"/>
                  </a:lnTo>
                  <a:lnTo>
                    <a:pt x="2944799" y="1682750"/>
                  </a:lnTo>
                  <a:close/>
                </a:path>
                <a:path w="8834755" h="3365500">
                  <a:moveTo>
                    <a:pt x="3365487" y="1682750"/>
                  </a:moveTo>
                  <a:lnTo>
                    <a:pt x="2944799" y="1682750"/>
                  </a:lnTo>
                  <a:lnTo>
                    <a:pt x="2944799" y="1262062"/>
                  </a:lnTo>
                  <a:lnTo>
                    <a:pt x="3365487" y="1262062"/>
                  </a:lnTo>
                  <a:lnTo>
                    <a:pt x="3365487" y="1682750"/>
                  </a:lnTo>
                  <a:close/>
                </a:path>
                <a:path w="8834755" h="3365500">
                  <a:moveTo>
                    <a:pt x="3786174" y="1682750"/>
                  </a:moveTo>
                  <a:lnTo>
                    <a:pt x="3365487" y="1682750"/>
                  </a:lnTo>
                  <a:lnTo>
                    <a:pt x="3365487" y="1262062"/>
                  </a:lnTo>
                  <a:lnTo>
                    <a:pt x="3786174" y="1262062"/>
                  </a:lnTo>
                  <a:lnTo>
                    <a:pt x="3786174" y="1682750"/>
                  </a:lnTo>
                  <a:close/>
                </a:path>
                <a:path w="8834755" h="3365500">
                  <a:moveTo>
                    <a:pt x="4206862" y="1682750"/>
                  </a:moveTo>
                  <a:lnTo>
                    <a:pt x="3786174" y="1682750"/>
                  </a:lnTo>
                  <a:lnTo>
                    <a:pt x="3786174" y="1262062"/>
                  </a:lnTo>
                  <a:lnTo>
                    <a:pt x="4206862" y="1262062"/>
                  </a:lnTo>
                  <a:lnTo>
                    <a:pt x="4206862" y="1682750"/>
                  </a:lnTo>
                  <a:close/>
                </a:path>
                <a:path w="8834755" h="3365500">
                  <a:moveTo>
                    <a:pt x="4627549" y="1682750"/>
                  </a:moveTo>
                  <a:lnTo>
                    <a:pt x="4206862" y="1682750"/>
                  </a:lnTo>
                  <a:lnTo>
                    <a:pt x="4206862" y="1262062"/>
                  </a:lnTo>
                  <a:lnTo>
                    <a:pt x="4627549" y="1262062"/>
                  </a:lnTo>
                  <a:lnTo>
                    <a:pt x="4627549" y="1682750"/>
                  </a:lnTo>
                  <a:close/>
                </a:path>
                <a:path w="8834755" h="3365500">
                  <a:moveTo>
                    <a:pt x="5048237" y="1682750"/>
                  </a:moveTo>
                  <a:lnTo>
                    <a:pt x="4627549" y="1682750"/>
                  </a:lnTo>
                  <a:lnTo>
                    <a:pt x="4627549" y="1262062"/>
                  </a:lnTo>
                  <a:lnTo>
                    <a:pt x="5048237" y="1262062"/>
                  </a:lnTo>
                  <a:lnTo>
                    <a:pt x="5048237" y="1682750"/>
                  </a:lnTo>
                  <a:close/>
                </a:path>
                <a:path w="8834755" h="3365500">
                  <a:moveTo>
                    <a:pt x="5468937" y="1682750"/>
                  </a:moveTo>
                  <a:lnTo>
                    <a:pt x="5048250" y="1682750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50"/>
                  </a:lnTo>
                  <a:close/>
                </a:path>
                <a:path w="8834755" h="3365500">
                  <a:moveTo>
                    <a:pt x="5889625" y="1682750"/>
                  </a:moveTo>
                  <a:lnTo>
                    <a:pt x="5468937" y="1682750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50"/>
                  </a:lnTo>
                  <a:close/>
                </a:path>
                <a:path w="8834755" h="3365500">
                  <a:moveTo>
                    <a:pt x="6310312" y="1682750"/>
                  </a:moveTo>
                  <a:lnTo>
                    <a:pt x="5889625" y="1682750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50"/>
                  </a:lnTo>
                  <a:close/>
                </a:path>
                <a:path w="8834755" h="3365500">
                  <a:moveTo>
                    <a:pt x="6731000" y="1682750"/>
                  </a:moveTo>
                  <a:lnTo>
                    <a:pt x="6310312" y="1682750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50"/>
                  </a:lnTo>
                  <a:close/>
                </a:path>
                <a:path w="8834755" h="3365500">
                  <a:moveTo>
                    <a:pt x="7151687" y="1682750"/>
                  </a:moveTo>
                  <a:lnTo>
                    <a:pt x="6731000" y="1682750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50"/>
                  </a:lnTo>
                  <a:close/>
                </a:path>
                <a:path w="8834755" h="3365500">
                  <a:moveTo>
                    <a:pt x="7572375" y="1682750"/>
                  </a:moveTo>
                  <a:lnTo>
                    <a:pt x="7151687" y="1682750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50"/>
                  </a:lnTo>
                  <a:close/>
                </a:path>
                <a:path w="8834755" h="3365500">
                  <a:moveTo>
                    <a:pt x="7993062" y="1682750"/>
                  </a:moveTo>
                  <a:lnTo>
                    <a:pt x="7572375" y="1682750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50"/>
                  </a:lnTo>
                  <a:close/>
                </a:path>
                <a:path w="8834755" h="3365500">
                  <a:moveTo>
                    <a:pt x="8413750" y="1682750"/>
                  </a:moveTo>
                  <a:lnTo>
                    <a:pt x="7993062" y="1682750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50"/>
                  </a:lnTo>
                  <a:close/>
                </a:path>
                <a:path w="8834755" h="3365500">
                  <a:moveTo>
                    <a:pt x="8834437" y="1682750"/>
                  </a:moveTo>
                  <a:lnTo>
                    <a:pt x="8413750" y="1682750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50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50"/>
                  </a:lnTo>
                  <a:lnTo>
                    <a:pt x="420687" y="1682750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50"/>
                  </a:lnTo>
                  <a:lnTo>
                    <a:pt x="841375" y="1682750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50"/>
                  </a:lnTo>
                  <a:lnTo>
                    <a:pt x="1262062" y="1682750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50"/>
                  </a:lnTo>
                  <a:lnTo>
                    <a:pt x="1682750" y="1682750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24" y="2103437"/>
                  </a:moveTo>
                  <a:lnTo>
                    <a:pt x="1682737" y="2103437"/>
                  </a:lnTo>
                  <a:lnTo>
                    <a:pt x="1682737" y="1682750"/>
                  </a:lnTo>
                  <a:lnTo>
                    <a:pt x="2103424" y="1682750"/>
                  </a:lnTo>
                  <a:lnTo>
                    <a:pt x="2103424" y="2103437"/>
                  </a:lnTo>
                  <a:close/>
                </a:path>
                <a:path w="8834755" h="3365500">
                  <a:moveTo>
                    <a:pt x="2524112" y="2103437"/>
                  </a:moveTo>
                  <a:lnTo>
                    <a:pt x="2103424" y="2103437"/>
                  </a:lnTo>
                  <a:lnTo>
                    <a:pt x="2103424" y="1682750"/>
                  </a:lnTo>
                  <a:lnTo>
                    <a:pt x="2524112" y="1682750"/>
                  </a:lnTo>
                  <a:lnTo>
                    <a:pt x="2524112" y="2103437"/>
                  </a:lnTo>
                  <a:close/>
                </a:path>
                <a:path w="8834755" h="3365500">
                  <a:moveTo>
                    <a:pt x="2944799" y="2103437"/>
                  </a:moveTo>
                  <a:lnTo>
                    <a:pt x="2524112" y="2103437"/>
                  </a:lnTo>
                  <a:lnTo>
                    <a:pt x="2524112" y="1682750"/>
                  </a:lnTo>
                  <a:lnTo>
                    <a:pt x="2944799" y="1682750"/>
                  </a:lnTo>
                  <a:lnTo>
                    <a:pt x="2944799" y="2103437"/>
                  </a:lnTo>
                  <a:close/>
                </a:path>
                <a:path w="8834755" h="3365500">
                  <a:moveTo>
                    <a:pt x="3365487" y="2103437"/>
                  </a:moveTo>
                  <a:lnTo>
                    <a:pt x="2944799" y="2103437"/>
                  </a:lnTo>
                  <a:lnTo>
                    <a:pt x="2944799" y="1682750"/>
                  </a:lnTo>
                  <a:lnTo>
                    <a:pt x="3365487" y="1682750"/>
                  </a:lnTo>
                  <a:lnTo>
                    <a:pt x="3365487" y="2103437"/>
                  </a:lnTo>
                  <a:close/>
                </a:path>
                <a:path w="8834755" h="3365500">
                  <a:moveTo>
                    <a:pt x="3786174" y="2103437"/>
                  </a:moveTo>
                  <a:lnTo>
                    <a:pt x="3365487" y="2103437"/>
                  </a:lnTo>
                  <a:lnTo>
                    <a:pt x="3365487" y="1682750"/>
                  </a:lnTo>
                  <a:lnTo>
                    <a:pt x="3786174" y="1682750"/>
                  </a:lnTo>
                  <a:lnTo>
                    <a:pt x="3786174" y="2103437"/>
                  </a:lnTo>
                  <a:close/>
                </a:path>
                <a:path w="8834755" h="3365500">
                  <a:moveTo>
                    <a:pt x="4206862" y="2103437"/>
                  </a:moveTo>
                  <a:lnTo>
                    <a:pt x="3786174" y="2103437"/>
                  </a:lnTo>
                  <a:lnTo>
                    <a:pt x="3786174" y="1682750"/>
                  </a:lnTo>
                  <a:lnTo>
                    <a:pt x="4206862" y="1682750"/>
                  </a:lnTo>
                  <a:lnTo>
                    <a:pt x="4206862" y="2103437"/>
                  </a:lnTo>
                  <a:close/>
                </a:path>
                <a:path w="8834755" h="3365500">
                  <a:moveTo>
                    <a:pt x="4627549" y="2103437"/>
                  </a:moveTo>
                  <a:lnTo>
                    <a:pt x="4206862" y="2103437"/>
                  </a:lnTo>
                  <a:lnTo>
                    <a:pt x="4206862" y="1682750"/>
                  </a:lnTo>
                  <a:lnTo>
                    <a:pt x="4627549" y="1682750"/>
                  </a:lnTo>
                  <a:lnTo>
                    <a:pt x="4627549" y="2103437"/>
                  </a:lnTo>
                  <a:close/>
                </a:path>
                <a:path w="8834755" h="3365500">
                  <a:moveTo>
                    <a:pt x="5048237" y="2103437"/>
                  </a:moveTo>
                  <a:lnTo>
                    <a:pt x="4627549" y="2103437"/>
                  </a:lnTo>
                  <a:lnTo>
                    <a:pt x="4627549" y="1682750"/>
                  </a:lnTo>
                  <a:lnTo>
                    <a:pt x="5048237" y="1682750"/>
                  </a:lnTo>
                  <a:lnTo>
                    <a:pt x="5048237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50"/>
                  </a:lnTo>
                  <a:lnTo>
                    <a:pt x="5468937" y="1682750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50"/>
                  </a:lnTo>
                  <a:lnTo>
                    <a:pt x="5889625" y="1682750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50"/>
                  </a:lnTo>
                  <a:lnTo>
                    <a:pt x="6310312" y="1682750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50"/>
                  </a:lnTo>
                  <a:lnTo>
                    <a:pt x="6731000" y="1682750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50"/>
                  </a:lnTo>
                  <a:lnTo>
                    <a:pt x="7151687" y="1682750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50"/>
                  </a:lnTo>
                  <a:lnTo>
                    <a:pt x="7572375" y="1682750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50"/>
                  </a:lnTo>
                  <a:lnTo>
                    <a:pt x="7993062" y="1682750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50"/>
                  </a:lnTo>
                  <a:lnTo>
                    <a:pt x="8413750" y="1682750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50"/>
                  </a:lnTo>
                  <a:lnTo>
                    <a:pt x="8834437" y="1682750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5"/>
                  </a:moveTo>
                  <a:lnTo>
                    <a:pt x="0" y="2524125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5"/>
                  </a:lnTo>
                  <a:close/>
                </a:path>
                <a:path w="8834755" h="3365500">
                  <a:moveTo>
                    <a:pt x="841375" y="2524125"/>
                  </a:moveTo>
                  <a:lnTo>
                    <a:pt x="420687" y="2524125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5"/>
                  </a:lnTo>
                  <a:close/>
                </a:path>
                <a:path w="8834755" h="3365500">
                  <a:moveTo>
                    <a:pt x="1262062" y="2524125"/>
                  </a:moveTo>
                  <a:lnTo>
                    <a:pt x="841375" y="2524125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5"/>
                  </a:lnTo>
                  <a:close/>
                </a:path>
                <a:path w="8834755" h="3365500">
                  <a:moveTo>
                    <a:pt x="1682750" y="2524125"/>
                  </a:moveTo>
                  <a:lnTo>
                    <a:pt x="1262062" y="2524125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5"/>
                  </a:lnTo>
                  <a:close/>
                </a:path>
                <a:path w="8834755" h="3365500">
                  <a:moveTo>
                    <a:pt x="2103424" y="2524125"/>
                  </a:moveTo>
                  <a:lnTo>
                    <a:pt x="1682737" y="2524125"/>
                  </a:lnTo>
                  <a:lnTo>
                    <a:pt x="1682737" y="2103437"/>
                  </a:lnTo>
                  <a:lnTo>
                    <a:pt x="2103424" y="2103437"/>
                  </a:lnTo>
                  <a:lnTo>
                    <a:pt x="2103424" y="2524125"/>
                  </a:lnTo>
                  <a:close/>
                </a:path>
                <a:path w="8834755" h="3365500">
                  <a:moveTo>
                    <a:pt x="2524112" y="2524125"/>
                  </a:moveTo>
                  <a:lnTo>
                    <a:pt x="2103424" y="2524125"/>
                  </a:lnTo>
                  <a:lnTo>
                    <a:pt x="2103424" y="2103437"/>
                  </a:lnTo>
                  <a:lnTo>
                    <a:pt x="2524112" y="2103437"/>
                  </a:lnTo>
                  <a:lnTo>
                    <a:pt x="2524112" y="2524125"/>
                  </a:lnTo>
                  <a:close/>
                </a:path>
                <a:path w="8834755" h="3365500">
                  <a:moveTo>
                    <a:pt x="2944799" y="2524125"/>
                  </a:moveTo>
                  <a:lnTo>
                    <a:pt x="2524112" y="2524125"/>
                  </a:lnTo>
                  <a:lnTo>
                    <a:pt x="2524112" y="2103437"/>
                  </a:lnTo>
                  <a:lnTo>
                    <a:pt x="2944799" y="2103437"/>
                  </a:lnTo>
                  <a:lnTo>
                    <a:pt x="2944799" y="2524125"/>
                  </a:lnTo>
                  <a:close/>
                </a:path>
                <a:path w="8834755" h="3365500">
                  <a:moveTo>
                    <a:pt x="3365487" y="2524125"/>
                  </a:moveTo>
                  <a:lnTo>
                    <a:pt x="2944799" y="2524125"/>
                  </a:lnTo>
                  <a:lnTo>
                    <a:pt x="2944799" y="2103437"/>
                  </a:lnTo>
                  <a:lnTo>
                    <a:pt x="3365487" y="2103437"/>
                  </a:lnTo>
                  <a:lnTo>
                    <a:pt x="3365487" y="2524125"/>
                  </a:lnTo>
                  <a:close/>
                </a:path>
                <a:path w="8834755" h="3365500">
                  <a:moveTo>
                    <a:pt x="3786174" y="2524125"/>
                  </a:moveTo>
                  <a:lnTo>
                    <a:pt x="3365487" y="2524125"/>
                  </a:lnTo>
                  <a:lnTo>
                    <a:pt x="3365487" y="2103437"/>
                  </a:lnTo>
                  <a:lnTo>
                    <a:pt x="3786174" y="2103437"/>
                  </a:lnTo>
                  <a:lnTo>
                    <a:pt x="3786174" y="2524125"/>
                  </a:lnTo>
                  <a:close/>
                </a:path>
                <a:path w="8834755" h="3365500">
                  <a:moveTo>
                    <a:pt x="4206862" y="2524125"/>
                  </a:moveTo>
                  <a:lnTo>
                    <a:pt x="3786174" y="2524125"/>
                  </a:lnTo>
                  <a:lnTo>
                    <a:pt x="3786174" y="2103437"/>
                  </a:lnTo>
                  <a:lnTo>
                    <a:pt x="4206862" y="2103437"/>
                  </a:lnTo>
                  <a:lnTo>
                    <a:pt x="4206862" y="2524125"/>
                  </a:lnTo>
                  <a:close/>
                </a:path>
                <a:path w="8834755" h="3365500">
                  <a:moveTo>
                    <a:pt x="4627549" y="2524125"/>
                  </a:moveTo>
                  <a:lnTo>
                    <a:pt x="4206862" y="2524125"/>
                  </a:lnTo>
                  <a:lnTo>
                    <a:pt x="4206862" y="2103437"/>
                  </a:lnTo>
                  <a:lnTo>
                    <a:pt x="4627549" y="2103437"/>
                  </a:lnTo>
                  <a:lnTo>
                    <a:pt x="4627549" y="2524125"/>
                  </a:lnTo>
                  <a:close/>
                </a:path>
                <a:path w="8834755" h="3365500">
                  <a:moveTo>
                    <a:pt x="5048237" y="2524125"/>
                  </a:moveTo>
                  <a:lnTo>
                    <a:pt x="4627549" y="2524125"/>
                  </a:lnTo>
                  <a:lnTo>
                    <a:pt x="4627549" y="2103437"/>
                  </a:lnTo>
                  <a:lnTo>
                    <a:pt x="5048237" y="2103437"/>
                  </a:lnTo>
                  <a:lnTo>
                    <a:pt x="5048237" y="2524125"/>
                  </a:lnTo>
                  <a:close/>
                </a:path>
                <a:path w="8834755" h="3365500">
                  <a:moveTo>
                    <a:pt x="5468937" y="2524125"/>
                  </a:moveTo>
                  <a:lnTo>
                    <a:pt x="5048250" y="2524125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5"/>
                  </a:lnTo>
                  <a:close/>
                </a:path>
                <a:path w="8834755" h="3365500">
                  <a:moveTo>
                    <a:pt x="5889625" y="2524125"/>
                  </a:moveTo>
                  <a:lnTo>
                    <a:pt x="5468937" y="2524125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5"/>
                  </a:lnTo>
                  <a:close/>
                </a:path>
                <a:path w="8834755" h="3365500">
                  <a:moveTo>
                    <a:pt x="6310312" y="2524125"/>
                  </a:moveTo>
                  <a:lnTo>
                    <a:pt x="5889625" y="2524125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5"/>
                  </a:lnTo>
                  <a:close/>
                </a:path>
                <a:path w="8834755" h="3365500">
                  <a:moveTo>
                    <a:pt x="6731000" y="2524125"/>
                  </a:moveTo>
                  <a:lnTo>
                    <a:pt x="6310312" y="2524125"/>
                  </a:lnTo>
                  <a:lnTo>
                    <a:pt x="6310312" y="2103437"/>
                  </a:lnTo>
                  <a:lnTo>
                    <a:pt x="6731000" y="2103437"/>
                  </a:lnTo>
                  <a:lnTo>
                    <a:pt x="6731000" y="2524125"/>
                  </a:lnTo>
                  <a:close/>
                </a:path>
                <a:path w="8834755" h="3365500">
                  <a:moveTo>
                    <a:pt x="8834437" y="2524125"/>
                  </a:moveTo>
                  <a:lnTo>
                    <a:pt x="8413750" y="2524125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5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24" y="2944812"/>
                  </a:moveTo>
                  <a:lnTo>
                    <a:pt x="1682737" y="2944812"/>
                  </a:lnTo>
                  <a:lnTo>
                    <a:pt x="1682737" y="2524125"/>
                  </a:lnTo>
                  <a:lnTo>
                    <a:pt x="2103424" y="2524125"/>
                  </a:lnTo>
                  <a:lnTo>
                    <a:pt x="2103424" y="2944812"/>
                  </a:lnTo>
                  <a:close/>
                </a:path>
                <a:path w="8834755" h="3365500">
                  <a:moveTo>
                    <a:pt x="2524112" y="2944812"/>
                  </a:moveTo>
                  <a:lnTo>
                    <a:pt x="2103424" y="2944812"/>
                  </a:lnTo>
                  <a:lnTo>
                    <a:pt x="2103424" y="2524125"/>
                  </a:lnTo>
                  <a:lnTo>
                    <a:pt x="2524112" y="2524125"/>
                  </a:lnTo>
                  <a:lnTo>
                    <a:pt x="2524112" y="2944812"/>
                  </a:lnTo>
                  <a:close/>
                </a:path>
                <a:path w="8834755" h="3365500">
                  <a:moveTo>
                    <a:pt x="2944799" y="2944812"/>
                  </a:moveTo>
                  <a:lnTo>
                    <a:pt x="2524112" y="2944812"/>
                  </a:lnTo>
                  <a:lnTo>
                    <a:pt x="2524112" y="2524125"/>
                  </a:lnTo>
                  <a:lnTo>
                    <a:pt x="2944799" y="2524125"/>
                  </a:lnTo>
                  <a:lnTo>
                    <a:pt x="2944799" y="2944812"/>
                  </a:lnTo>
                  <a:close/>
                </a:path>
                <a:path w="8834755" h="3365500">
                  <a:moveTo>
                    <a:pt x="3365487" y="2944812"/>
                  </a:moveTo>
                  <a:lnTo>
                    <a:pt x="2944799" y="2944812"/>
                  </a:lnTo>
                  <a:lnTo>
                    <a:pt x="2944799" y="2524125"/>
                  </a:lnTo>
                  <a:lnTo>
                    <a:pt x="3365487" y="2524125"/>
                  </a:lnTo>
                  <a:lnTo>
                    <a:pt x="3365487" y="2944812"/>
                  </a:lnTo>
                  <a:close/>
                </a:path>
                <a:path w="8834755" h="3365500">
                  <a:moveTo>
                    <a:pt x="3786174" y="2944812"/>
                  </a:moveTo>
                  <a:lnTo>
                    <a:pt x="3365487" y="2944812"/>
                  </a:lnTo>
                  <a:lnTo>
                    <a:pt x="3365487" y="2524125"/>
                  </a:lnTo>
                  <a:lnTo>
                    <a:pt x="3786174" y="2524125"/>
                  </a:lnTo>
                  <a:lnTo>
                    <a:pt x="3786174" y="2944812"/>
                  </a:lnTo>
                  <a:close/>
                </a:path>
                <a:path w="8834755" h="3365500">
                  <a:moveTo>
                    <a:pt x="4206862" y="2944812"/>
                  </a:moveTo>
                  <a:lnTo>
                    <a:pt x="3786174" y="2944812"/>
                  </a:lnTo>
                  <a:lnTo>
                    <a:pt x="3786174" y="2524125"/>
                  </a:lnTo>
                  <a:lnTo>
                    <a:pt x="4206862" y="2524125"/>
                  </a:lnTo>
                  <a:lnTo>
                    <a:pt x="4206862" y="2944812"/>
                  </a:lnTo>
                  <a:close/>
                </a:path>
                <a:path w="8834755" h="3365500">
                  <a:moveTo>
                    <a:pt x="4627549" y="2944812"/>
                  </a:moveTo>
                  <a:lnTo>
                    <a:pt x="4206862" y="2944812"/>
                  </a:lnTo>
                  <a:lnTo>
                    <a:pt x="4206862" y="2524125"/>
                  </a:lnTo>
                  <a:lnTo>
                    <a:pt x="4627549" y="2524125"/>
                  </a:lnTo>
                  <a:lnTo>
                    <a:pt x="4627549" y="2944812"/>
                  </a:lnTo>
                  <a:close/>
                </a:path>
                <a:path w="8834755" h="3365500">
                  <a:moveTo>
                    <a:pt x="5048237" y="2944812"/>
                  </a:moveTo>
                  <a:lnTo>
                    <a:pt x="4627549" y="2944812"/>
                  </a:lnTo>
                  <a:lnTo>
                    <a:pt x="4627549" y="2524125"/>
                  </a:lnTo>
                  <a:lnTo>
                    <a:pt x="5048237" y="2524125"/>
                  </a:lnTo>
                  <a:lnTo>
                    <a:pt x="5048237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6731000" y="2944812"/>
                  </a:moveTo>
                  <a:lnTo>
                    <a:pt x="6310312" y="2944812"/>
                  </a:lnTo>
                  <a:lnTo>
                    <a:pt x="6310312" y="2524125"/>
                  </a:lnTo>
                  <a:lnTo>
                    <a:pt x="6731000" y="2524125"/>
                  </a:lnTo>
                  <a:lnTo>
                    <a:pt x="6731000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24" y="3365500"/>
                  </a:moveTo>
                  <a:lnTo>
                    <a:pt x="1682737" y="3365500"/>
                  </a:lnTo>
                  <a:lnTo>
                    <a:pt x="1682737" y="2944812"/>
                  </a:lnTo>
                  <a:lnTo>
                    <a:pt x="2103424" y="2944812"/>
                  </a:lnTo>
                  <a:lnTo>
                    <a:pt x="2103424" y="3365500"/>
                  </a:lnTo>
                  <a:close/>
                </a:path>
                <a:path w="8834755" h="3365500">
                  <a:moveTo>
                    <a:pt x="2524112" y="3365500"/>
                  </a:moveTo>
                  <a:lnTo>
                    <a:pt x="2103424" y="3365500"/>
                  </a:lnTo>
                  <a:lnTo>
                    <a:pt x="2103424" y="2944812"/>
                  </a:lnTo>
                  <a:lnTo>
                    <a:pt x="2524112" y="2944812"/>
                  </a:lnTo>
                  <a:lnTo>
                    <a:pt x="2524112" y="3365500"/>
                  </a:lnTo>
                  <a:close/>
                </a:path>
                <a:path w="8834755" h="3365500">
                  <a:moveTo>
                    <a:pt x="2944799" y="3365500"/>
                  </a:moveTo>
                  <a:lnTo>
                    <a:pt x="2524112" y="3365500"/>
                  </a:lnTo>
                  <a:lnTo>
                    <a:pt x="2524112" y="2944812"/>
                  </a:lnTo>
                  <a:lnTo>
                    <a:pt x="2944799" y="2944812"/>
                  </a:lnTo>
                  <a:lnTo>
                    <a:pt x="2944799" y="3365500"/>
                  </a:lnTo>
                  <a:close/>
                </a:path>
                <a:path w="8834755" h="3365500">
                  <a:moveTo>
                    <a:pt x="3365487" y="3365500"/>
                  </a:moveTo>
                  <a:lnTo>
                    <a:pt x="2944799" y="3365500"/>
                  </a:lnTo>
                  <a:lnTo>
                    <a:pt x="2944799" y="2944812"/>
                  </a:lnTo>
                  <a:lnTo>
                    <a:pt x="3365487" y="2944812"/>
                  </a:lnTo>
                  <a:lnTo>
                    <a:pt x="3365487" y="3365500"/>
                  </a:lnTo>
                  <a:close/>
                </a:path>
                <a:path w="8834755" h="3365500">
                  <a:moveTo>
                    <a:pt x="3786174" y="3365500"/>
                  </a:moveTo>
                  <a:lnTo>
                    <a:pt x="3365487" y="3365500"/>
                  </a:lnTo>
                  <a:lnTo>
                    <a:pt x="3365487" y="2944812"/>
                  </a:lnTo>
                  <a:lnTo>
                    <a:pt x="3786174" y="2944812"/>
                  </a:lnTo>
                  <a:lnTo>
                    <a:pt x="3786174" y="3365500"/>
                  </a:lnTo>
                  <a:close/>
                </a:path>
                <a:path w="8834755" h="3365500">
                  <a:moveTo>
                    <a:pt x="4206862" y="3365500"/>
                  </a:moveTo>
                  <a:lnTo>
                    <a:pt x="3786174" y="3365500"/>
                  </a:lnTo>
                  <a:lnTo>
                    <a:pt x="3786174" y="2944812"/>
                  </a:lnTo>
                  <a:lnTo>
                    <a:pt x="4206862" y="2944812"/>
                  </a:lnTo>
                  <a:lnTo>
                    <a:pt x="4206862" y="3365500"/>
                  </a:lnTo>
                  <a:close/>
                </a:path>
                <a:path w="8834755" h="3365500">
                  <a:moveTo>
                    <a:pt x="4627549" y="3365500"/>
                  </a:moveTo>
                  <a:lnTo>
                    <a:pt x="4206862" y="3365500"/>
                  </a:lnTo>
                  <a:lnTo>
                    <a:pt x="4206862" y="2944812"/>
                  </a:lnTo>
                  <a:lnTo>
                    <a:pt x="4627549" y="2944812"/>
                  </a:lnTo>
                  <a:lnTo>
                    <a:pt x="4627549" y="3365500"/>
                  </a:lnTo>
                  <a:close/>
                </a:path>
                <a:path w="8834755" h="3365500">
                  <a:moveTo>
                    <a:pt x="5048237" y="3365500"/>
                  </a:moveTo>
                  <a:lnTo>
                    <a:pt x="4627549" y="3365500"/>
                  </a:lnTo>
                  <a:lnTo>
                    <a:pt x="4627549" y="2944812"/>
                  </a:lnTo>
                  <a:lnTo>
                    <a:pt x="5048237" y="2944812"/>
                  </a:lnTo>
                  <a:lnTo>
                    <a:pt x="5048237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450009" y="2399080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8174659" y="4504499"/>
            <a:ext cx="2899410" cy="854075"/>
            <a:chOff x="8174659" y="4504499"/>
            <a:chExt cx="2899410" cy="854075"/>
          </a:xfrm>
        </p:grpSpPr>
        <p:sp>
          <p:nvSpPr>
            <p:cNvPr id="34" name="object 34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7"/>
                  </a:lnTo>
                  <a:lnTo>
                    <a:pt x="470793" y="431966"/>
                  </a:lnTo>
                  <a:lnTo>
                    <a:pt x="475145" y="410413"/>
                  </a:lnTo>
                  <a:lnTo>
                    <a:pt x="475145" y="55371"/>
                  </a:lnTo>
                  <a:lnTo>
                    <a:pt x="470793" y="33818"/>
                  </a:lnTo>
                  <a:lnTo>
                    <a:pt x="458925" y="16217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7"/>
                  </a:lnTo>
                  <a:lnTo>
                    <a:pt x="470793" y="33818"/>
                  </a:lnTo>
                  <a:lnTo>
                    <a:pt x="475145" y="55371"/>
                  </a:lnTo>
                  <a:lnTo>
                    <a:pt x="475145" y="410413"/>
                  </a:lnTo>
                  <a:lnTo>
                    <a:pt x="470793" y="431966"/>
                  </a:lnTo>
                  <a:lnTo>
                    <a:pt x="458925" y="449567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181009" y="451084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0"/>
                  </a:moveTo>
                  <a:lnTo>
                    <a:pt x="0" y="0"/>
                  </a:lnTo>
                  <a:lnTo>
                    <a:pt x="0" y="841375"/>
                  </a:lnTo>
                  <a:lnTo>
                    <a:pt x="1682750" y="841375"/>
                  </a:lnTo>
                  <a:lnTo>
                    <a:pt x="16827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181009" y="451084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841375"/>
                  </a:moveTo>
                  <a:lnTo>
                    <a:pt x="0" y="841375"/>
                  </a:lnTo>
                  <a:lnTo>
                    <a:pt x="0" y="0"/>
                  </a:lnTo>
                  <a:lnTo>
                    <a:pt x="1682750" y="0"/>
                  </a:lnTo>
                  <a:lnTo>
                    <a:pt x="1682750" y="841375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1072158" y="1539232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393950" y="2858292"/>
            <a:ext cx="11938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 1: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2406650" y="3154146"/>
            <a:ext cx="1179195" cy="0"/>
          </a:xfrm>
          <a:custGeom>
            <a:avLst/>
            <a:gdLst/>
            <a:ahLst/>
            <a:cxnLst/>
            <a:rect l="l" t="t" r="r" b="b"/>
            <a:pathLst>
              <a:path w="1179195">
                <a:moveTo>
                  <a:pt x="0" y="0"/>
                </a:moveTo>
                <a:lnTo>
                  <a:pt x="1178725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5223509" y="2858292"/>
            <a:ext cx="12160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 2: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5236209" y="3154146"/>
            <a:ext cx="1190625" cy="0"/>
          </a:xfrm>
          <a:custGeom>
            <a:avLst/>
            <a:gdLst/>
            <a:ahLst/>
            <a:cxnLst/>
            <a:rect l="l" t="t" r="r" b="b"/>
            <a:pathLst>
              <a:path w="1190625">
                <a:moveTo>
                  <a:pt x="0" y="0"/>
                </a:moveTo>
                <a:lnTo>
                  <a:pt x="1190421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5270778" y="3676896"/>
            <a:ext cx="163500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40</a:t>
            </a:r>
            <a:r>
              <a:rPr sz="20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280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270778" y="4126145"/>
            <a:ext cx="1298721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56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270779" y="4575395"/>
            <a:ext cx="196566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280</a:t>
            </a:r>
            <a:r>
              <a:rPr sz="20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spc="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56</a:t>
            </a:r>
            <a:r>
              <a:rPr sz="20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336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839396" y="3688324"/>
            <a:ext cx="58610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07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260102" y="4103406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425346" y="4103406"/>
            <a:ext cx="1530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6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394105" y="4524212"/>
            <a:ext cx="106870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55600" algn="l"/>
                <a:tab pos="877569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25" b="1" spc="-37" baseline="-30864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8795154" y="4766436"/>
            <a:ext cx="46228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336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2291372" y="4502340"/>
            <a:ext cx="1262380" cy="0"/>
          </a:xfrm>
          <a:custGeom>
            <a:avLst/>
            <a:gdLst/>
            <a:ahLst/>
            <a:cxnLst/>
            <a:rect l="l" t="t" r="r" b="b"/>
            <a:pathLst>
              <a:path w="1262379">
                <a:moveTo>
                  <a:pt x="0" y="0"/>
                </a:moveTo>
                <a:lnTo>
                  <a:pt x="1262062" y="0"/>
                </a:lnTo>
              </a:path>
            </a:pathLst>
          </a:custGeom>
          <a:ln w="254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Прямокутник 52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52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4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54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49"/>
            <a:ext cx="1805939" cy="252729"/>
            <a:chOff x="5193080" y="6409049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2" y="204712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4" y="35244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4" y="204712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6"/>
                  </a:lnTo>
                  <a:lnTo>
                    <a:pt x="4351" y="33813"/>
                  </a:lnTo>
                  <a:lnTo>
                    <a:pt x="0" y="55359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5"/>
                  </a:lnTo>
                  <a:lnTo>
                    <a:pt x="470793" y="431961"/>
                  </a:lnTo>
                  <a:lnTo>
                    <a:pt x="475145" y="410400"/>
                  </a:lnTo>
                  <a:lnTo>
                    <a:pt x="475145" y="55359"/>
                  </a:lnTo>
                  <a:lnTo>
                    <a:pt x="470793" y="33813"/>
                  </a:lnTo>
                  <a:lnTo>
                    <a:pt x="458925" y="16216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6"/>
                  </a:lnTo>
                  <a:lnTo>
                    <a:pt x="470793" y="33813"/>
                  </a:lnTo>
                  <a:lnTo>
                    <a:pt x="475145" y="55359"/>
                  </a:lnTo>
                  <a:lnTo>
                    <a:pt x="475145" y="410400"/>
                  </a:lnTo>
                  <a:lnTo>
                    <a:pt x="470793" y="431961"/>
                  </a:lnTo>
                  <a:lnTo>
                    <a:pt x="458925" y="449565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59"/>
                  </a:lnTo>
                  <a:lnTo>
                    <a:pt x="4351" y="33813"/>
                  </a:lnTo>
                  <a:lnTo>
                    <a:pt x="16217" y="16216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255494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5557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25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40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2000" spc="-1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5,490</a:t>
                      </a:r>
                      <a:r>
                        <a:rPr sz="2000" spc="-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÷ 6</a:t>
                      </a:r>
                      <a:r>
                        <a:rPr sz="2000" spc="-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558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49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49"/>
            <a:ext cx="1805939" cy="252729"/>
            <a:chOff x="5193080" y="6409049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4" y="35244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4" y="204712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6"/>
                  </a:lnTo>
                  <a:lnTo>
                    <a:pt x="4351" y="33813"/>
                  </a:lnTo>
                  <a:lnTo>
                    <a:pt x="0" y="55359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5"/>
                  </a:lnTo>
                  <a:lnTo>
                    <a:pt x="470793" y="431961"/>
                  </a:lnTo>
                  <a:lnTo>
                    <a:pt x="475145" y="410400"/>
                  </a:lnTo>
                  <a:lnTo>
                    <a:pt x="475145" y="55359"/>
                  </a:lnTo>
                  <a:lnTo>
                    <a:pt x="470793" y="33813"/>
                  </a:lnTo>
                  <a:lnTo>
                    <a:pt x="458925" y="16216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6"/>
                  </a:lnTo>
                  <a:lnTo>
                    <a:pt x="470793" y="33813"/>
                  </a:lnTo>
                  <a:lnTo>
                    <a:pt x="475145" y="55359"/>
                  </a:lnTo>
                  <a:lnTo>
                    <a:pt x="475145" y="410400"/>
                  </a:lnTo>
                  <a:lnTo>
                    <a:pt x="470793" y="431961"/>
                  </a:lnTo>
                  <a:lnTo>
                    <a:pt x="458925" y="449565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59"/>
                  </a:lnTo>
                  <a:lnTo>
                    <a:pt x="4351" y="33813"/>
                  </a:lnTo>
                  <a:lnTo>
                    <a:pt x="16217" y="16216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90103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504213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5557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25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35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2000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5,490</a:t>
                      </a:r>
                      <a:r>
                        <a:rPr sz="2000" spc="-1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÷</a:t>
                      </a:r>
                      <a:r>
                        <a:rPr sz="2000" spc="-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r>
                        <a:rPr sz="2000" spc="-1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49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9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715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715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34620" algn="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715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843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143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8430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1435" marB="0">
                    <a:lnL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143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9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143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4620" algn="r">
                        <a:lnSpc>
                          <a:spcPts val="2000"/>
                        </a:lnSpc>
                      </a:pPr>
                      <a:r>
                        <a:rPr sz="15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r>
                        <a:rPr sz="3000" b="1" spc="-37" baseline="-26388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3000" baseline="-26388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25"/>
                        </a:spcBef>
                      </a:pPr>
                      <a:r>
                        <a:rPr sz="20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915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57175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57175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50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49"/>
            <a:ext cx="1805939" cy="252729"/>
            <a:chOff x="5193080" y="6409049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2" y="204712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2"/>
                  </a:lnTo>
                  <a:lnTo>
                    <a:pt x="1783671" y="166567"/>
                  </a:lnTo>
                  <a:lnTo>
                    <a:pt x="1793138" y="119989"/>
                  </a:lnTo>
                  <a:lnTo>
                    <a:pt x="1783671" y="73396"/>
                  </a:lnTo>
                  <a:lnTo>
                    <a:pt x="1757895" y="35244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4"/>
                  </a:lnTo>
                  <a:lnTo>
                    <a:pt x="1783671" y="73396"/>
                  </a:lnTo>
                  <a:lnTo>
                    <a:pt x="1793138" y="119989"/>
                  </a:lnTo>
                  <a:lnTo>
                    <a:pt x="1783671" y="166567"/>
                  </a:lnTo>
                  <a:lnTo>
                    <a:pt x="1757895" y="204712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6"/>
                  </a:lnTo>
                  <a:lnTo>
                    <a:pt x="4351" y="33813"/>
                  </a:lnTo>
                  <a:lnTo>
                    <a:pt x="0" y="55359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59"/>
                  </a:lnTo>
                  <a:lnTo>
                    <a:pt x="470781" y="33813"/>
                  </a:lnTo>
                  <a:lnTo>
                    <a:pt x="458914" y="16216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6"/>
                  </a:lnTo>
                  <a:lnTo>
                    <a:pt x="470781" y="33813"/>
                  </a:lnTo>
                  <a:lnTo>
                    <a:pt x="475132" y="55359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59"/>
                  </a:lnTo>
                  <a:lnTo>
                    <a:pt x="4351" y="33813"/>
                  </a:lnTo>
                  <a:lnTo>
                    <a:pt x="16217" y="16216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10849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617148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440690">
                <a:tc row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7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58750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26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97485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6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925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925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925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925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6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x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2384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2</a:t>
            </a:r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 marks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51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93" y="6409049"/>
            <a:ext cx="1805939" cy="252729"/>
            <a:chOff x="5193093" y="6409049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3" y="35244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3" y="204712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6"/>
                  </a:lnTo>
                  <a:lnTo>
                    <a:pt x="4351" y="33813"/>
                  </a:lnTo>
                  <a:lnTo>
                    <a:pt x="0" y="55359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59"/>
                  </a:lnTo>
                  <a:lnTo>
                    <a:pt x="470781" y="33813"/>
                  </a:lnTo>
                  <a:lnTo>
                    <a:pt x="458914" y="16216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6"/>
                  </a:lnTo>
                  <a:lnTo>
                    <a:pt x="470781" y="33813"/>
                  </a:lnTo>
                  <a:lnTo>
                    <a:pt x="475132" y="55359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59"/>
                  </a:lnTo>
                  <a:lnTo>
                    <a:pt x="4351" y="33813"/>
                  </a:lnTo>
                  <a:lnTo>
                    <a:pt x="16217" y="16216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90090" y="4510849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217046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440690">
                <a:tc row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158750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6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715" algn="r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619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715" algn="r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619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715" algn="r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619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619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6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x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365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715" algn="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365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365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715" algn="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302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080" algn="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250" b="1" baseline="-31481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r>
                        <a:rPr sz="2250" b="1" spc="-315" baseline="-31481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302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715" algn="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250" b="1" spc="82" baseline="-31481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r>
                        <a:rPr lang="en-US" sz="2250" b="1" spc="82" baseline="-31481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b="1" spc="55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302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080" algn="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250" b="1" spc="44" baseline="-31481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r>
                        <a:rPr sz="2000" b="1" spc="3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302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302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715" algn="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250" b="1" spc="67" baseline="-259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r>
                        <a:rPr sz="2000" b="1" spc="4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9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080" algn="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715" algn="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250" b="1" spc="82" baseline="-259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r>
                        <a:rPr sz="2000" b="1" spc="5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080" algn="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953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715"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lang="en-US" sz="2000" b="1" spc="-5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lang="en-US" sz="1400" b="1" spc="-5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b="1" spc="-5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953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1445" algn="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953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2715" algn="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953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31445" algn="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953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953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8590" algn="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5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15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635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marL="405130">
                        <a:lnSpc>
                          <a:spcPct val="100000"/>
                        </a:lnSpc>
                        <a:spcBef>
                          <a:spcPts val="1885"/>
                        </a:spcBef>
                      </a:pPr>
                      <a:r>
                        <a:rPr lang="en-US" sz="2000" b="1" spc="-1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b="1" spc="-1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117,728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39395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39395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2</a:t>
            </a:r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 marks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52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93" y="6409049"/>
            <a:ext cx="1805939" cy="252729"/>
            <a:chOff x="5193093" y="6409049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3" y="35244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3" y="204712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6"/>
                  </a:lnTo>
                  <a:lnTo>
                    <a:pt x="4351" y="33813"/>
                  </a:lnTo>
                  <a:lnTo>
                    <a:pt x="0" y="55359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59"/>
                  </a:lnTo>
                  <a:lnTo>
                    <a:pt x="470781" y="33813"/>
                  </a:lnTo>
                  <a:lnTo>
                    <a:pt x="458914" y="16216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6"/>
                  </a:lnTo>
                  <a:lnTo>
                    <a:pt x="470781" y="33813"/>
                  </a:lnTo>
                  <a:lnTo>
                    <a:pt x="475132" y="55359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59"/>
                  </a:lnTo>
                  <a:lnTo>
                    <a:pt x="4351" y="33813"/>
                  </a:lnTo>
                  <a:lnTo>
                    <a:pt x="16217" y="16216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197196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5811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27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2000" u="heavy" spc="-40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5</a:t>
                      </a:r>
                      <a:r>
                        <a:rPr sz="2000" u="heavy" spc="-110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4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+</a:t>
                      </a:r>
                      <a:r>
                        <a:rPr sz="3000" spc="277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spc="-35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2</a:t>
                      </a:r>
                      <a:r>
                        <a:rPr sz="2000" u="heavy" spc="-110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25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spc="-75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3000" baseline="-31944" dirty="0">
                        <a:latin typeface="Grammarsaurus" pitchFamily="2" charset="0"/>
                        <a:cs typeface="Arial"/>
                      </a:endParaRPr>
                    </a:p>
                    <a:p>
                      <a:pPr marL="483234">
                        <a:lnSpc>
                          <a:spcPts val="1800"/>
                        </a:lnSpc>
                        <a:spcBef>
                          <a:spcPts val="0"/>
                        </a:spcBef>
                        <a:tabLst>
                          <a:tab pos="1114425" algn="l"/>
                        </a:tabLst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	</a:t>
                      </a:r>
                      <a:r>
                        <a:rPr lang="en-US" sz="105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53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852741" y="1078738"/>
            <a:ext cx="10528935" cy="5583555"/>
            <a:chOff x="852741" y="1078738"/>
            <a:chExt cx="10528935" cy="5583555"/>
          </a:xfrm>
        </p:grpSpPr>
        <p:sp>
          <p:nvSpPr>
            <p:cNvPr id="4" name="object 4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2" y="204712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4" y="35244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4" y="204712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859091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05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05" y="4687824"/>
                  </a:lnTo>
                  <a:lnTo>
                    <a:pt x="590905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59091" y="1085088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05" y="0"/>
                  </a:lnTo>
                  <a:lnTo>
                    <a:pt x="590905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92"/>
                  </a:lnTo>
                  <a:lnTo>
                    <a:pt x="590918" y="1313992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23" y="0"/>
                  </a:lnTo>
                  <a:lnTo>
                    <a:pt x="1090523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450009" y="2407412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24" y="420687"/>
                  </a:moveTo>
                  <a:lnTo>
                    <a:pt x="1682737" y="420687"/>
                  </a:lnTo>
                  <a:lnTo>
                    <a:pt x="1682737" y="0"/>
                  </a:lnTo>
                  <a:lnTo>
                    <a:pt x="2103424" y="0"/>
                  </a:lnTo>
                  <a:lnTo>
                    <a:pt x="2103424" y="420687"/>
                  </a:lnTo>
                  <a:close/>
                </a:path>
                <a:path w="8834755" h="3365500">
                  <a:moveTo>
                    <a:pt x="2524112" y="420687"/>
                  </a:moveTo>
                  <a:lnTo>
                    <a:pt x="2103424" y="420687"/>
                  </a:lnTo>
                  <a:lnTo>
                    <a:pt x="2103424" y="0"/>
                  </a:lnTo>
                  <a:lnTo>
                    <a:pt x="2524112" y="0"/>
                  </a:lnTo>
                  <a:lnTo>
                    <a:pt x="2524112" y="420687"/>
                  </a:lnTo>
                  <a:close/>
                </a:path>
                <a:path w="8834755" h="3365500">
                  <a:moveTo>
                    <a:pt x="2944799" y="420687"/>
                  </a:moveTo>
                  <a:lnTo>
                    <a:pt x="2524112" y="420687"/>
                  </a:lnTo>
                  <a:lnTo>
                    <a:pt x="2524112" y="0"/>
                  </a:lnTo>
                  <a:lnTo>
                    <a:pt x="2944799" y="0"/>
                  </a:lnTo>
                  <a:lnTo>
                    <a:pt x="2944799" y="420687"/>
                  </a:lnTo>
                  <a:close/>
                </a:path>
                <a:path w="8834755" h="3365500">
                  <a:moveTo>
                    <a:pt x="3365487" y="420687"/>
                  </a:moveTo>
                  <a:lnTo>
                    <a:pt x="2944799" y="420687"/>
                  </a:lnTo>
                  <a:lnTo>
                    <a:pt x="2944799" y="0"/>
                  </a:lnTo>
                  <a:lnTo>
                    <a:pt x="3365487" y="0"/>
                  </a:lnTo>
                  <a:lnTo>
                    <a:pt x="3365487" y="420687"/>
                  </a:lnTo>
                  <a:close/>
                </a:path>
                <a:path w="8834755" h="3365500">
                  <a:moveTo>
                    <a:pt x="3786174" y="420687"/>
                  </a:moveTo>
                  <a:lnTo>
                    <a:pt x="3365487" y="420687"/>
                  </a:lnTo>
                  <a:lnTo>
                    <a:pt x="3365487" y="0"/>
                  </a:lnTo>
                  <a:lnTo>
                    <a:pt x="3786174" y="0"/>
                  </a:lnTo>
                  <a:lnTo>
                    <a:pt x="3786174" y="420687"/>
                  </a:lnTo>
                  <a:close/>
                </a:path>
                <a:path w="8834755" h="3365500">
                  <a:moveTo>
                    <a:pt x="4206862" y="420687"/>
                  </a:moveTo>
                  <a:lnTo>
                    <a:pt x="3786174" y="420687"/>
                  </a:lnTo>
                  <a:lnTo>
                    <a:pt x="3786174" y="0"/>
                  </a:lnTo>
                  <a:lnTo>
                    <a:pt x="4206862" y="0"/>
                  </a:lnTo>
                  <a:lnTo>
                    <a:pt x="4206862" y="420687"/>
                  </a:lnTo>
                  <a:close/>
                </a:path>
                <a:path w="8834755" h="3365500">
                  <a:moveTo>
                    <a:pt x="4627549" y="420687"/>
                  </a:moveTo>
                  <a:lnTo>
                    <a:pt x="4206862" y="420687"/>
                  </a:lnTo>
                  <a:lnTo>
                    <a:pt x="4206862" y="0"/>
                  </a:lnTo>
                  <a:lnTo>
                    <a:pt x="4627549" y="0"/>
                  </a:lnTo>
                  <a:lnTo>
                    <a:pt x="4627549" y="420687"/>
                  </a:lnTo>
                  <a:close/>
                </a:path>
                <a:path w="8834755" h="3365500">
                  <a:moveTo>
                    <a:pt x="5048237" y="420687"/>
                  </a:moveTo>
                  <a:lnTo>
                    <a:pt x="4627549" y="420687"/>
                  </a:lnTo>
                  <a:lnTo>
                    <a:pt x="4627549" y="0"/>
                  </a:lnTo>
                  <a:lnTo>
                    <a:pt x="5048237" y="0"/>
                  </a:lnTo>
                  <a:lnTo>
                    <a:pt x="5048237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24" y="841375"/>
                  </a:moveTo>
                  <a:lnTo>
                    <a:pt x="1682737" y="841375"/>
                  </a:lnTo>
                  <a:lnTo>
                    <a:pt x="1682737" y="420687"/>
                  </a:lnTo>
                  <a:lnTo>
                    <a:pt x="2103424" y="420687"/>
                  </a:lnTo>
                  <a:lnTo>
                    <a:pt x="2103424" y="841375"/>
                  </a:lnTo>
                  <a:close/>
                </a:path>
                <a:path w="8834755" h="3365500">
                  <a:moveTo>
                    <a:pt x="2524112" y="841375"/>
                  </a:moveTo>
                  <a:lnTo>
                    <a:pt x="2103424" y="841375"/>
                  </a:lnTo>
                  <a:lnTo>
                    <a:pt x="2103424" y="420687"/>
                  </a:lnTo>
                  <a:lnTo>
                    <a:pt x="2524112" y="420687"/>
                  </a:lnTo>
                  <a:lnTo>
                    <a:pt x="2524112" y="841375"/>
                  </a:lnTo>
                  <a:close/>
                </a:path>
                <a:path w="8834755" h="3365500">
                  <a:moveTo>
                    <a:pt x="2944799" y="841375"/>
                  </a:moveTo>
                  <a:lnTo>
                    <a:pt x="2524112" y="841375"/>
                  </a:lnTo>
                  <a:lnTo>
                    <a:pt x="2524112" y="420687"/>
                  </a:lnTo>
                  <a:lnTo>
                    <a:pt x="2944799" y="420687"/>
                  </a:lnTo>
                  <a:lnTo>
                    <a:pt x="2944799" y="841375"/>
                  </a:lnTo>
                  <a:close/>
                </a:path>
                <a:path w="8834755" h="3365500">
                  <a:moveTo>
                    <a:pt x="3365487" y="841375"/>
                  </a:moveTo>
                  <a:lnTo>
                    <a:pt x="2944799" y="841375"/>
                  </a:lnTo>
                  <a:lnTo>
                    <a:pt x="2944799" y="420687"/>
                  </a:lnTo>
                  <a:lnTo>
                    <a:pt x="3365487" y="420687"/>
                  </a:lnTo>
                  <a:lnTo>
                    <a:pt x="3365487" y="841375"/>
                  </a:lnTo>
                  <a:close/>
                </a:path>
                <a:path w="8834755" h="3365500">
                  <a:moveTo>
                    <a:pt x="3786174" y="841375"/>
                  </a:moveTo>
                  <a:lnTo>
                    <a:pt x="3365487" y="841375"/>
                  </a:lnTo>
                  <a:lnTo>
                    <a:pt x="3365487" y="420687"/>
                  </a:lnTo>
                  <a:lnTo>
                    <a:pt x="3786174" y="420687"/>
                  </a:lnTo>
                  <a:lnTo>
                    <a:pt x="3786174" y="841375"/>
                  </a:lnTo>
                  <a:close/>
                </a:path>
                <a:path w="8834755" h="3365500">
                  <a:moveTo>
                    <a:pt x="4206862" y="841375"/>
                  </a:moveTo>
                  <a:lnTo>
                    <a:pt x="3786174" y="841375"/>
                  </a:lnTo>
                  <a:lnTo>
                    <a:pt x="3786174" y="420687"/>
                  </a:lnTo>
                  <a:lnTo>
                    <a:pt x="4206862" y="420687"/>
                  </a:lnTo>
                  <a:lnTo>
                    <a:pt x="4206862" y="841375"/>
                  </a:lnTo>
                  <a:close/>
                </a:path>
                <a:path w="8834755" h="3365500">
                  <a:moveTo>
                    <a:pt x="4627549" y="841375"/>
                  </a:moveTo>
                  <a:lnTo>
                    <a:pt x="4206862" y="841375"/>
                  </a:lnTo>
                  <a:lnTo>
                    <a:pt x="4206862" y="420687"/>
                  </a:lnTo>
                  <a:lnTo>
                    <a:pt x="4627549" y="420687"/>
                  </a:lnTo>
                  <a:lnTo>
                    <a:pt x="4627549" y="841375"/>
                  </a:lnTo>
                  <a:close/>
                </a:path>
                <a:path w="8834755" h="3365500">
                  <a:moveTo>
                    <a:pt x="5048237" y="841375"/>
                  </a:moveTo>
                  <a:lnTo>
                    <a:pt x="4627549" y="841375"/>
                  </a:lnTo>
                  <a:lnTo>
                    <a:pt x="4627549" y="420687"/>
                  </a:lnTo>
                  <a:lnTo>
                    <a:pt x="5048237" y="420687"/>
                  </a:lnTo>
                  <a:lnTo>
                    <a:pt x="5048237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24" y="1262062"/>
                  </a:moveTo>
                  <a:lnTo>
                    <a:pt x="1682737" y="1262062"/>
                  </a:lnTo>
                  <a:lnTo>
                    <a:pt x="1682737" y="841375"/>
                  </a:lnTo>
                  <a:lnTo>
                    <a:pt x="2103424" y="841375"/>
                  </a:lnTo>
                  <a:lnTo>
                    <a:pt x="2103424" y="1262062"/>
                  </a:lnTo>
                  <a:close/>
                </a:path>
                <a:path w="8834755" h="3365500">
                  <a:moveTo>
                    <a:pt x="2524112" y="1262062"/>
                  </a:moveTo>
                  <a:lnTo>
                    <a:pt x="2103424" y="1262062"/>
                  </a:lnTo>
                  <a:lnTo>
                    <a:pt x="2103424" y="841375"/>
                  </a:lnTo>
                  <a:lnTo>
                    <a:pt x="2524112" y="841375"/>
                  </a:lnTo>
                  <a:lnTo>
                    <a:pt x="2524112" y="1262062"/>
                  </a:lnTo>
                  <a:close/>
                </a:path>
                <a:path w="8834755" h="3365500">
                  <a:moveTo>
                    <a:pt x="2944799" y="1262062"/>
                  </a:moveTo>
                  <a:lnTo>
                    <a:pt x="2524112" y="1262062"/>
                  </a:lnTo>
                  <a:lnTo>
                    <a:pt x="2524112" y="841375"/>
                  </a:lnTo>
                  <a:lnTo>
                    <a:pt x="2944799" y="841375"/>
                  </a:lnTo>
                  <a:lnTo>
                    <a:pt x="2944799" y="1262062"/>
                  </a:lnTo>
                  <a:close/>
                </a:path>
                <a:path w="8834755" h="3365500">
                  <a:moveTo>
                    <a:pt x="3365487" y="1262062"/>
                  </a:moveTo>
                  <a:lnTo>
                    <a:pt x="2944799" y="1262062"/>
                  </a:lnTo>
                  <a:lnTo>
                    <a:pt x="2944799" y="841375"/>
                  </a:lnTo>
                  <a:lnTo>
                    <a:pt x="3365487" y="841375"/>
                  </a:lnTo>
                  <a:lnTo>
                    <a:pt x="3365487" y="1262062"/>
                  </a:lnTo>
                  <a:close/>
                </a:path>
                <a:path w="8834755" h="3365500">
                  <a:moveTo>
                    <a:pt x="3786174" y="1262062"/>
                  </a:moveTo>
                  <a:lnTo>
                    <a:pt x="3365487" y="1262062"/>
                  </a:lnTo>
                  <a:lnTo>
                    <a:pt x="3365487" y="841375"/>
                  </a:lnTo>
                  <a:lnTo>
                    <a:pt x="3786174" y="841375"/>
                  </a:lnTo>
                  <a:lnTo>
                    <a:pt x="3786174" y="1262062"/>
                  </a:lnTo>
                  <a:close/>
                </a:path>
                <a:path w="8834755" h="3365500">
                  <a:moveTo>
                    <a:pt x="4206862" y="1262062"/>
                  </a:moveTo>
                  <a:lnTo>
                    <a:pt x="3786174" y="1262062"/>
                  </a:lnTo>
                  <a:lnTo>
                    <a:pt x="3786174" y="841375"/>
                  </a:lnTo>
                  <a:lnTo>
                    <a:pt x="4206862" y="841375"/>
                  </a:lnTo>
                  <a:lnTo>
                    <a:pt x="4206862" y="1262062"/>
                  </a:lnTo>
                  <a:close/>
                </a:path>
                <a:path w="8834755" h="3365500">
                  <a:moveTo>
                    <a:pt x="4627549" y="1262062"/>
                  </a:moveTo>
                  <a:lnTo>
                    <a:pt x="4206862" y="1262062"/>
                  </a:lnTo>
                  <a:lnTo>
                    <a:pt x="4206862" y="841375"/>
                  </a:lnTo>
                  <a:lnTo>
                    <a:pt x="4627549" y="841375"/>
                  </a:lnTo>
                  <a:lnTo>
                    <a:pt x="4627549" y="1262062"/>
                  </a:lnTo>
                  <a:close/>
                </a:path>
                <a:path w="8834755" h="3365500">
                  <a:moveTo>
                    <a:pt x="5048237" y="1262062"/>
                  </a:moveTo>
                  <a:lnTo>
                    <a:pt x="4627549" y="1262062"/>
                  </a:lnTo>
                  <a:lnTo>
                    <a:pt x="4627549" y="841375"/>
                  </a:lnTo>
                  <a:lnTo>
                    <a:pt x="5048237" y="841375"/>
                  </a:lnTo>
                  <a:lnTo>
                    <a:pt x="5048237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50"/>
                  </a:moveTo>
                  <a:lnTo>
                    <a:pt x="0" y="1682750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50"/>
                  </a:lnTo>
                  <a:close/>
                </a:path>
                <a:path w="8834755" h="3365500">
                  <a:moveTo>
                    <a:pt x="841375" y="1682750"/>
                  </a:moveTo>
                  <a:lnTo>
                    <a:pt x="420687" y="1682750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50"/>
                  </a:lnTo>
                  <a:close/>
                </a:path>
                <a:path w="8834755" h="3365500">
                  <a:moveTo>
                    <a:pt x="1262062" y="1682750"/>
                  </a:moveTo>
                  <a:lnTo>
                    <a:pt x="841375" y="1682750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50"/>
                  </a:lnTo>
                  <a:close/>
                </a:path>
                <a:path w="8834755" h="3365500">
                  <a:moveTo>
                    <a:pt x="1682750" y="1682750"/>
                  </a:moveTo>
                  <a:lnTo>
                    <a:pt x="1262062" y="1682750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50"/>
                  </a:lnTo>
                  <a:close/>
                </a:path>
                <a:path w="8834755" h="3365500">
                  <a:moveTo>
                    <a:pt x="2103424" y="1682750"/>
                  </a:moveTo>
                  <a:lnTo>
                    <a:pt x="1682737" y="1682750"/>
                  </a:lnTo>
                  <a:lnTo>
                    <a:pt x="1682737" y="1262062"/>
                  </a:lnTo>
                  <a:lnTo>
                    <a:pt x="2103424" y="1262062"/>
                  </a:lnTo>
                  <a:lnTo>
                    <a:pt x="2103424" y="1682750"/>
                  </a:lnTo>
                  <a:close/>
                </a:path>
                <a:path w="8834755" h="3365500">
                  <a:moveTo>
                    <a:pt x="2524112" y="1682750"/>
                  </a:moveTo>
                  <a:lnTo>
                    <a:pt x="2103424" y="1682750"/>
                  </a:lnTo>
                  <a:lnTo>
                    <a:pt x="2103424" y="1262062"/>
                  </a:lnTo>
                  <a:lnTo>
                    <a:pt x="2524112" y="1262062"/>
                  </a:lnTo>
                  <a:lnTo>
                    <a:pt x="2524112" y="1682750"/>
                  </a:lnTo>
                  <a:close/>
                </a:path>
                <a:path w="8834755" h="3365500">
                  <a:moveTo>
                    <a:pt x="2944799" y="1682750"/>
                  </a:moveTo>
                  <a:lnTo>
                    <a:pt x="2524112" y="1682750"/>
                  </a:lnTo>
                  <a:lnTo>
                    <a:pt x="2524112" y="1262062"/>
                  </a:lnTo>
                  <a:lnTo>
                    <a:pt x="2944799" y="1262062"/>
                  </a:lnTo>
                  <a:lnTo>
                    <a:pt x="2944799" y="1682750"/>
                  </a:lnTo>
                  <a:close/>
                </a:path>
                <a:path w="8834755" h="3365500">
                  <a:moveTo>
                    <a:pt x="3365487" y="1682750"/>
                  </a:moveTo>
                  <a:lnTo>
                    <a:pt x="2944799" y="1682750"/>
                  </a:lnTo>
                  <a:lnTo>
                    <a:pt x="2944799" y="1262062"/>
                  </a:lnTo>
                  <a:lnTo>
                    <a:pt x="3365487" y="1262062"/>
                  </a:lnTo>
                  <a:lnTo>
                    <a:pt x="3365487" y="1682750"/>
                  </a:lnTo>
                  <a:close/>
                </a:path>
                <a:path w="8834755" h="3365500">
                  <a:moveTo>
                    <a:pt x="3786174" y="1682750"/>
                  </a:moveTo>
                  <a:lnTo>
                    <a:pt x="3365487" y="1682750"/>
                  </a:lnTo>
                  <a:lnTo>
                    <a:pt x="3365487" y="1262062"/>
                  </a:lnTo>
                  <a:lnTo>
                    <a:pt x="3786174" y="1262062"/>
                  </a:lnTo>
                  <a:lnTo>
                    <a:pt x="3786174" y="1682750"/>
                  </a:lnTo>
                  <a:close/>
                </a:path>
                <a:path w="8834755" h="3365500">
                  <a:moveTo>
                    <a:pt x="4206862" y="1682750"/>
                  </a:moveTo>
                  <a:lnTo>
                    <a:pt x="3786174" y="1682750"/>
                  </a:lnTo>
                  <a:lnTo>
                    <a:pt x="3786174" y="1262062"/>
                  </a:lnTo>
                  <a:lnTo>
                    <a:pt x="4206862" y="1262062"/>
                  </a:lnTo>
                  <a:lnTo>
                    <a:pt x="4206862" y="1682750"/>
                  </a:lnTo>
                  <a:close/>
                </a:path>
                <a:path w="8834755" h="3365500">
                  <a:moveTo>
                    <a:pt x="4627549" y="1682750"/>
                  </a:moveTo>
                  <a:lnTo>
                    <a:pt x="4206862" y="1682750"/>
                  </a:lnTo>
                  <a:lnTo>
                    <a:pt x="4206862" y="1262062"/>
                  </a:lnTo>
                  <a:lnTo>
                    <a:pt x="4627549" y="1262062"/>
                  </a:lnTo>
                  <a:lnTo>
                    <a:pt x="4627549" y="1682750"/>
                  </a:lnTo>
                  <a:close/>
                </a:path>
                <a:path w="8834755" h="3365500">
                  <a:moveTo>
                    <a:pt x="5048237" y="1682750"/>
                  </a:moveTo>
                  <a:lnTo>
                    <a:pt x="4627549" y="1682750"/>
                  </a:lnTo>
                  <a:lnTo>
                    <a:pt x="4627549" y="1262062"/>
                  </a:lnTo>
                  <a:lnTo>
                    <a:pt x="5048237" y="1262062"/>
                  </a:lnTo>
                  <a:lnTo>
                    <a:pt x="5048237" y="1682750"/>
                  </a:lnTo>
                  <a:close/>
                </a:path>
                <a:path w="8834755" h="3365500">
                  <a:moveTo>
                    <a:pt x="5468937" y="1682750"/>
                  </a:moveTo>
                  <a:lnTo>
                    <a:pt x="5048250" y="1682750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50"/>
                  </a:lnTo>
                  <a:close/>
                </a:path>
                <a:path w="8834755" h="3365500">
                  <a:moveTo>
                    <a:pt x="5889625" y="1682750"/>
                  </a:moveTo>
                  <a:lnTo>
                    <a:pt x="5468937" y="1682750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50"/>
                  </a:lnTo>
                  <a:close/>
                </a:path>
                <a:path w="8834755" h="3365500">
                  <a:moveTo>
                    <a:pt x="6310312" y="1682750"/>
                  </a:moveTo>
                  <a:lnTo>
                    <a:pt x="5889625" y="1682750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50"/>
                  </a:lnTo>
                  <a:close/>
                </a:path>
                <a:path w="8834755" h="3365500">
                  <a:moveTo>
                    <a:pt x="6731000" y="1682750"/>
                  </a:moveTo>
                  <a:lnTo>
                    <a:pt x="6310312" y="1682750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50"/>
                  </a:lnTo>
                  <a:close/>
                </a:path>
                <a:path w="8834755" h="3365500">
                  <a:moveTo>
                    <a:pt x="7151687" y="1682750"/>
                  </a:moveTo>
                  <a:lnTo>
                    <a:pt x="6731000" y="1682750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50"/>
                  </a:lnTo>
                  <a:close/>
                </a:path>
                <a:path w="8834755" h="3365500">
                  <a:moveTo>
                    <a:pt x="7572375" y="1682750"/>
                  </a:moveTo>
                  <a:lnTo>
                    <a:pt x="7151687" y="1682750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50"/>
                  </a:lnTo>
                  <a:close/>
                </a:path>
                <a:path w="8834755" h="3365500">
                  <a:moveTo>
                    <a:pt x="7993062" y="1682750"/>
                  </a:moveTo>
                  <a:lnTo>
                    <a:pt x="7572375" y="1682750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50"/>
                  </a:lnTo>
                  <a:close/>
                </a:path>
                <a:path w="8834755" h="3365500">
                  <a:moveTo>
                    <a:pt x="8413750" y="1682750"/>
                  </a:moveTo>
                  <a:lnTo>
                    <a:pt x="7993062" y="1682750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50"/>
                  </a:lnTo>
                  <a:close/>
                </a:path>
                <a:path w="8834755" h="3365500">
                  <a:moveTo>
                    <a:pt x="8834437" y="1682750"/>
                  </a:moveTo>
                  <a:lnTo>
                    <a:pt x="8413750" y="1682750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50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50"/>
                  </a:lnTo>
                  <a:lnTo>
                    <a:pt x="420687" y="1682750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50"/>
                  </a:lnTo>
                  <a:lnTo>
                    <a:pt x="841375" y="1682750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50"/>
                  </a:lnTo>
                  <a:lnTo>
                    <a:pt x="1262062" y="1682750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50"/>
                  </a:lnTo>
                  <a:lnTo>
                    <a:pt x="1682750" y="1682750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24" y="2103437"/>
                  </a:moveTo>
                  <a:lnTo>
                    <a:pt x="1682737" y="2103437"/>
                  </a:lnTo>
                  <a:lnTo>
                    <a:pt x="1682737" y="1682750"/>
                  </a:lnTo>
                  <a:lnTo>
                    <a:pt x="2103424" y="1682750"/>
                  </a:lnTo>
                  <a:lnTo>
                    <a:pt x="2103424" y="2103437"/>
                  </a:lnTo>
                  <a:close/>
                </a:path>
                <a:path w="8834755" h="3365500">
                  <a:moveTo>
                    <a:pt x="2524112" y="2103437"/>
                  </a:moveTo>
                  <a:lnTo>
                    <a:pt x="2103424" y="2103437"/>
                  </a:lnTo>
                  <a:lnTo>
                    <a:pt x="2103424" y="1682750"/>
                  </a:lnTo>
                  <a:lnTo>
                    <a:pt x="2524112" y="1682750"/>
                  </a:lnTo>
                  <a:lnTo>
                    <a:pt x="2524112" y="2103437"/>
                  </a:lnTo>
                  <a:close/>
                </a:path>
                <a:path w="8834755" h="3365500">
                  <a:moveTo>
                    <a:pt x="2944799" y="2103437"/>
                  </a:moveTo>
                  <a:lnTo>
                    <a:pt x="2524112" y="2103437"/>
                  </a:lnTo>
                  <a:lnTo>
                    <a:pt x="2524112" y="1682750"/>
                  </a:lnTo>
                  <a:lnTo>
                    <a:pt x="2944799" y="1682750"/>
                  </a:lnTo>
                  <a:lnTo>
                    <a:pt x="2944799" y="2103437"/>
                  </a:lnTo>
                  <a:close/>
                </a:path>
                <a:path w="8834755" h="3365500">
                  <a:moveTo>
                    <a:pt x="3365487" y="2103437"/>
                  </a:moveTo>
                  <a:lnTo>
                    <a:pt x="2944799" y="2103437"/>
                  </a:lnTo>
                  <a:lnTo>
                    <a:pt x="2944799" y="1682750"/>
                  </a:lnTo>
                  <a:lnTo>
                    <a:pt x="3365487" y="1682750"/>
                  </a:lnTo>
                  <a:lnTo>
                    <a:pt x="3365487" y="2103437"/>
                  </a:lnTo>
                  <a:close/>
                </a:path>
                <a:path w="8834755" h="3365500">
                  <a:moveTo>
                    <a:pt x="3786174" y="2103437"/>
                  </a:moveTo>
                  <a:lnTo>
                    <a:pt x="3365487" y="2103437"/>
                  </a:lnTo>
                  <a:lnTo>
                    <a:pt x="3365487" y="1682750"/>
                  </a:lnTo>
                  <a:lnTo>
                    <a:pt x="3786174" y="1682750"/>
                  </a:lnTo>
                  <a:lnTo>
                    <a:pt x="3786174" y="2103437"/>
                  </a:lnTo>
                  <a:close/>
                </a:path>
                <a:path w="8834755" h="3365500">
                  <a:moveTo>
                    <a:pt x="4206862" y="2103437"/>
                  </a:moveTo>
                  <a:lnTo>
                    <a:pt x="3786174" y="2103437"/>
                  </a:lnTo>
                  <a:lnTo>
                    <a:pt x="3786174" y="1682750"/>
                  </a:lnTo>
                  <a:lnTo>
                    <a:pt x="4206862" y="1682750"/>
                  </a:lnTo>
                  <a:lnTo>
                    <a:pt x="4206862" y="2103437"/>
                  </a:lnTo>
                  <a:close/>
                </a:path>
                <a:path w="8834755" h="3365500">
                  <a:moveTo>
                    <a:pt x="4627549" y="2103437"/>
                  </a:moveTo>
                  <a:lnTo>
                    <a:pt x="4206862" y="2103437"/>
                  </a:lnTo>
                  <a:lnTo>
                    <a:pt x="4206862" y="1682750"/>
                  </a:lnTo>
                  <a:lnTo>
                    <a:pt x="4627549" y="1682750"/>
                  </a:lnTo>
                  <a:lnTo>
                    <a:pt x="4627549" y="2103437"/>
                  </a:lnTo>
                  <a:close/>
                </a:path>
                <a:path w="8834755" h="3365500">
                  <a:moveTo>
                    <a:pt x="5048237" y="2103437"/>
                  </a:moveTo>
                  <a:lnTo>
                    <a:pt x="4627549" y="2103437"/>
                  </a:lnTo>
                  <a:lnTo>
                    <a:pt x="4627549" y="1682750"/>
                  </a:lnTo>
                  <a:lnTo>
                    <a:pt x="5048237" y="1682750"/>
                  </a:lnTo>
                  <a:lnTo>
                    <a:pt x="5048237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50"/>
                  </a:lnTo>
                  <a:lnTo>
                    <a:pt x="5468937" y="1682750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50"/>
                  </a:lnTo>
                  <a:lnTo>
                    <a:pt x="5889625" y="1682750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50"/>
                  </a:lnTo>
                  <a:lnTo>
                    <a:pt x="6310312" y="1682750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50"/>
                  </a:lnTo>
                  <a:lnTo>
                    <a:pt x="6731000" y="1682750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50"/>
                  </a:lnTo>
                  <a:lnTo>
                    <a:pt x="7151687" y="1682750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50"/>
                  </a:lnTo>
                  <a:lnTo>
                    <a:pt x="7572375" y="1682750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50"/>
                  </a:lnTo>
                  <a:lnTo>
                    <a:pt x="7993062" y="1682750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50"/>
                  </a:lnTo>
                  <a:lnTo>
                    <a:pt x="8413750" y="1682750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50"/>
                  </a:lnTo>
                  <a:lnTo>
                    <a:pt x="8834437" y="1682750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5"/>
                  </a:moveTo>
                  <a:lnTo>
                    <a:pt x="0" y="2524125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5"/>
                  </a:lnTo>
                  <a:close/>
                </a:path>
                <a:path w="8834755" h="3365500">
                  <a:moveTo>
                    <a:pt x="841375" y="2524125"/>
                  </a:moveTo>
                  <a:lnTo>
                    <a:pt x="420687" y="2524125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5"/>
                  </a:lnTo>
                  <a:close/>
                </a:path>
                <a:path w="8834755" h="3365500">
                  <a:moveTo>
                    <a:pt x="1262062" y="2524125"/>
                  </a:moveTo>
                  <a:lnTo>
                    <a:pt x="841375" y="2524125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5"/>
                  </a:lnTo>
                  <a:close/>
                </a:path>
                <a:path w="8834755" h="3365500">
                  <a:moveTo>
                    <a:pt x="1682750" y="2524125"/>
                  </a:moveTo>
                  <a:lnTo>
                    <a:pt x="1262062" y="2524125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5"/>
                  </a:lnTo>
                  <a:close/>
                </a:path>
                <a:path w="8834755" h="3365500">
                  <a:moveTo>
                    <a:pt x="2103424" y="2524125"/>
                  </a:moveTo>
                  <a:lnTo>
                    <a:pt x="1682737" y="2524125"/>
                  </a:lnTo>
                  <a:lnTo>
                    <a:pt x="1682737" y="2103437"/>
                  </a:lnTo>
                  <a:lnTo>
                    <a:pt x="2103424" y="2103437"/>
                  </a:lnTo>
                  <a:lnTo>
                    <a:pt x="2103424" y="2524125"/>
                  </a:lnTo>
                  <a:close/>
                </a:path>
                <a:path w="8834755" h="3365500">
                  <a:moveTo>
                    <a:pt x="2524112" y="2524125"/>
                  </a:moveTo>
                  <a:lnTo>
                    <a:pt x="2103424" y="2524125"/>
                  </a:lnTo>
                  <a:lnTo>
                    <a:pt x="2103424" y="2103437"/>
                  </a:lnTo>
                  <a:lnTo>
                    <a:pt x="2524112" y="2103437"/>
                  </a:lnTo>
                  <a:lnTo>
                    <a:pt x="2524112" y="2524125"/>
                  </a:lnTo>
                  <a:close/>
                </a:path>
                <a:path w="8834755" h="3365500">
                  <a:moveTo>
                    <a:pt x="2944799" y="2524125"/>
                  </a:moveTo>
                  <a:lnTo>
                    <a:pt x="2524112" y="2524125"/>
                  </a:lnTo>
                  <a:lnTo>
                    <a:pt x="2524112" y="2103437"/>
                  </a:lnTo>
                  <a:lnTo>
                    <a:pt x="2944799" y="2103437"/>
                  </a:lnTo>
                  <a:lnTo>
                    <a:pt x="2944799" y="2524125"/>
                  </a:lnTo>
                  <a:close/>
                </a:path>
                <a:path w="8834755" h="3365500">
                  <a:moveTo>
                    <a:pt x="3365487" y="2524125"/>
                  </a:moveTo>
                  <a:lnTo>
                    <a:pt x="2944799" y="2524125"/>
                  </a:lnTo>
                  <a:lnTo>
                    <a:pt x="2944799" y="2103437"/>
                  </a:lnTo>
                  <a:lnTo>
                    <a:pt x="3365487" y="2103437"/>
                  </a:lnTo>
                  <a:lnTo>
                    <a:pt x="3365487" y="2524125"/>
                  </a:lnTo>
                  <a:close/>
                </a:path>
                <a:path w="8834755" h="3365500">
                  <a:moveTo>
                    <a:pt x="3786174" y="2524125"/>
                  </a:moveTo>
                  <a:lnTo>
                    <a:pt x="3365487" y="2524125"/>
                  </a:lnTo>
                  <a:lnTo>
                    <a:pt x="3365487" y="2103437"/>
                  </a:lnTo>
                  <a:lnTo>
                    <a:pt x="3786174" y="2103437"/>
                  </a:lnTo>
                  <a:lnTo>
                    <a:pt x="3786174" y="2524125"/>
                  </a:lnTo>
                  <a:close/>
                </a:path>
                <a:path w="8834755" h="3365500">
                  <a:moveTo>
                    <a:pt x="4206862" y="2524125"/>
                  </a:moveTo>
                  <a:lnTo>
                    <a:pt x="3786174" y="2524125"/>
                  </a:lnTo>
                  <a:lnTo>
                    <a:pt x="3786174" y="2103437"/>
                  </a:lnTo>
                  <a:lnTo>
                    <a:pt x="4206862" y="2103437"/>
                  </a:lnTo>
                  <a:lnTo>
                    <a:pt x="4206862" y="2524125"/>
                  </a:lnTo>
                  <a:close/>
                </a:path>
                <a:path w="8834755" h="3365500">
                  <a:moveTo>
                    <a:pt x="4627549" y="2524125"/>
                  </a:moveTo>
                  <a:lnTo>
                    <a:pt x="4206862" y="2524125"/>
                  </a:lnTo>
                  <a:lnTo>
                    <a:pt x="4206862" y="2103437"/>
                  </a:lnTo>
                  <a:lnTo>
                    <a:pt x="4627549" y="2103437"/>
                  </a:lnTo>
                  <a:lnTo>
                    <a:pt x="4627549" y="2524125"/>
                  </a:lnTo>
                  <a:close/>
                </a:path>
                <a:path w="8834755" h="3365500">
                  <a:moveTo>
                    <a:pt x="5048237" y="2524125"/>
                  </a:moveTo>
                  <a:lnTo>
                    <a:pt x="4627549" y="2524125"/>
                  </a:lnTo>
                  <a:lnTo>
                    <a:pt x="4627549" y="2103437"/>
                  </a:lnTo>
                  <a:lnTo>
                    <a:pt x="5048237" y="2103437"/>
                  </a:lnTo>
                  <a:lnTo>
                    <a:pt x="5048237" y="2524125"/>
                  </a:lnTo>
                  <a:close/>
                </a:path>
                <a:path w="8834755" h="3365500">
                  <a:moveTo>
                    <a:pt x="5468937" y="2524125"/>
                  </a:moveTo>
                  <a:lnTo>
                    <a:pt x="5048250" y="2524125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5"/>
                  </a:lnTo>
                  <a:close/>
                </a:path>
                <a:path w="8834755" h="3365500">
                  <a:moveTo>
                    <a:pt x="5889625" y="2524125"/>
                  </a:moveTo>
                  <a:lnTo>
                    <a:pt x="5468937" y="2524125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5"/>
                  </a:lnTo>
                  <a:close/>
                </a:path>
                <a:path w="8834755" h="3365500">
                  <a:moveTo>
                    <a:pt x="6310312" y="2524125"/>
                  </a:moveTo>
                  <a:lnTo>
                    <a:pt x="5889625" y="2524125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5"/>
                  </a:lnTo>
                  <a:close/>
                </a:path>
                <a:path w="8834755" h="3365500">
                  <a:moveTo>
                    <a:pt x="8834437" y="2524125"/>
                  </a:moveTo>
                  <a:lnTo>
                    <a:pt x="8413750" y="2524125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5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24" y="2944812"/>
                  </a:moveTo>
                  <a:lnTo>
                    <a:pt x="1682737" y="2944812"/>
                  </a:lnTo>
                  <a:lnTo>
                    <a:pt x="1682737" y="2524125"/>
                  </a:lnTo>
                  <a:lnTo>
                    <a:pt x="2103424" y="2524125"/>
                  </a:lnTo>
                  <a:lnTo>
                    <a:pt x="2103424" y="2944812"/>
                  </a:lnTo>
                  <a:close/>
                </a:path>
                <a:path w="8834755" h="3365500">
                  <a:moveTo>
                    <a:pt x="2524112" y="2944812"/>
                  </a:moveTo>
                  <a:lnTo>
                    <a:pt x="2103424" y="2944812"/>
                  </a:lnTo>
                  <a:lnTo>
                    <a:pt x="2103424" y="2524125"/>
                  </a:lnTo>
                  <a:lnTo>
                    <a:pt x="2524112" y="2524125"/>
                  </a:lnTo>
                  <a:lnTo>
                    <a:pt x="2524112" y="2944812"/>
                  </a:lnTo>
                  <a:close/>
                </a:path>
                <a:path w="8834755" h="3365500">
                  <a:moveTo>
                    <a:pt x="2944799" y="2944812"/>
                  </a:moveTo>
                  <a:lnTo>
                    <a:pt x="2524112" y="2944812"/>
                  </a:lnTo>
                  <a:lnTo>
                    <a:pt x="2524112" y="2524125"/>
                  </a:lnTo>
                  <a:lnTo>
                    <a:pt x="2944799" y="2524125"/>
                  </a:lnTo>
                  <a:lnTo>
                    <a:pt x="2944799" y="2944812"/>
                  </a:lnTo>
                  <a:close/>
                </a:path>
                <a:path w="8834755" h="3365500">
                  <a:moveTo>
                    <a:pt x="3365487" y="2944812"/>
                  </a:moveTo>
                  <a:lnTo>
                    <a:pt x="2944799" y="2944812"/>
                  </a:lnTo>
                  <a:lnTo>
                    <a:pt x="2944799" y="2524125"/>
                  </a:lnTo>
                  <a:lnTo>
                    <a:pt x="3365487" y="2524125"/>
                  </a:lnTo>
                  <a:lnTo>
                    <a:pt x="3365487" y="2944812"/>
                  </a:lnTo>
                  <a:close/>
                </a:path>
                <a:path w="8834755" h="3365500">
                  <a:moveTo>
                    <a:pt x="3786174" y="2944812"/>
                  </a:moveTo>
                  <a:lnTo>
                    <a:pt x="3365487" y="2944812"/>
                  </a:lnTo>
                  <a:lnTo>
                    <a:pt x="3365487" y="2524125"/>
                  </a:lnTo>
                  <a:lnTo>
                    <a:pt x="3786174" y="2524125"/>
                  </a:lnTo>
                  <a:lnTo>
                    <a:pt x="3786174" y="2944812"/>
                  </a:lnTo>
                  <a:close/>
                </a:path>
                <a:path w="8834755" h="3365500">
                  <a:moveTo>
                    <a:pt x="4206862" y="2944812"/>
                  </a:moveTo>
                  <a:lnTo>
                    <a:pt x="3786174" y="2944812"/>
                  </a:lnTo>
                  <a:lnTo>
                    <a:pt x="3786174" y="2524125"/>
                  </a:lnTo>
                  <a:lnTo>
                    <a:pt x="4206862" y="2524125"/>
                  </a:lnTo>
                  <a:lnTo>
                    <a:pt x="4206862" y="2944812"/>
                  </a:lnTo>
                  <a:close/>
                </a:path>
                <a:path w="8834755" h="3365500">
                  <a:moveTo>
                    <a:pt x="4627549" y="2944812"/>
                  </a:moveTo>
                  <a:lnTo>
                    <a:pt x="4206862" y="2944812"/>
                  </a:lnTo>
                  <a:lnTo>
                    <a:pt x="4206862" y="2524125"/>
                  </a:lnTo>
                  <a:lnTo>
                    <a:pt x="4627549" y="2524125"/>
                  </a:lnTo>
                  <a:lnTo>
                    <a:pt x="4627549" y="2944812"/>
                  </a:lnTo>
                  <a:close/>
                </a:path>
                <a:path w="8834755" h="3365500">
                  <a:moveTo>
                    <a:pt x="5048237" y="2944812"/>
                  </a:moveTo>
                  <a:lnTo>
                    <a:pt x="4627549" y="2944812"/>
                  </a:lnTo>
                  <a:lnTo>
                    <a:pt x="4627549" y="2524125"/>
                  </a:lnTo>
                  <a:lnTo>
                    <a:pt x="5048237" y="2524125"/>
                  </a:lnTo>
                  <a:lnTo>
                    <a:pt x="5048237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24" y="3365500"/>
                  </a:moveTo>
                  <a:lnTo>
                    <a:pt x="1682737" y="3365500"/>
                  </a:lnTo>
                  <a:lnTo>
                    <a:pt x="1682737" y="2944812"/>
                  </a:lnTo>
                  <a:lnTo>
                    <a:pt x="2103424" y="2944812"/>
                  </a:lnTo>
                  <a:lnTo>
                    <a:pt x="2103424" y="3365500"/>
                  </a:lnTo>
                  <a:close/>
                </a:path>
                <a:path w="8834755" h="3365500">
                  <a:moveTo>
                    <a:pt x="2524112" y="3365500"/>
                  </a:moveTo>
                  <a:lnTo>
                    <a:pt x="2103424" y="3365500"/>
                  </a:lnTo>
                  <a:lnTo>
                    <a:pt x="2103424" y="2944812"/>
                  </a:lnTo>
                  <a:lnTo>
                    <a:pt x="2524112" y="2944812"/>
                  </a:lnTo>
                  <a:lnTo>
                    <a:pt x="2524112" y="3365500"/>
                  </a:lnTo>
                  <a:close/>
                </a:path>
                <a:path w="8834755" h="3365500">
                  <a:moveTo>
                    <a:pt x="2944799" y="3365500"/>
                  </a:moveTo>
                  <a:lnTo>
                    <a:pt x="2524112" y="3365500"/>
                  </a:lnTo>
                  <a:lnTo>
                    <a:pt x="2524112" y="2944812"/>
                  </a:lnTo>
                  <a:lnTo>
                    <a:pt x="2944799" y="2944812"/>
                  </a:lnTo>
                  <a:lnTo>
                    <a:pt x="2944799" y="3365500"/>
                  </a:lnTo>
                  <a:close/>
                </a:path>
                <a:path w="8834755" h="3365500">
                  <a:moveTo>
                    <a:pt x="3365487" y="3365500"/>
                  </a:moveTo>
                  <a:lnTo>
                    <a:pt x="2944799" y="3365500"/>
                  </a:lnTo>
                  <a:lnTo>
                    <a:pt x="2944799" y="2944812"/>
                  </a:lnTo>
                  <a:lnTo>
                    <a:pt x="3365487" y="2944812"/>
                  </a:lnTo>
                  <a:lnTo>
                    <a:pt x="3365487" y="3365500"/>
                  </a:lnTo>
                  <a:close/>
                </a:path>
                <a:path w="8834755" h="3365500">
                  <a:moveTo>
                    <a:pt x="3786174" y="3365500"/>
                  </a:moveTo>
                  <a:lnTo>
                    <a:pt x="3365487" y="3365500"/>
                  </a:lnTo>
                  <a:lnTo>
                    <a:pt x="3365487" y="2944812"/>
                  </a:lnTo>
                  <a:lnTo>
                    <a:pt x="3786174" y="2944812"/>
                  </a:lnTo>
                  <a:lnTo>
                    <a:pt x="3786174" y="3365500"/>
                  </a:lnTo>
                  <a:close/>
                </a:path>
                <a:path w="8834755" h="3365500">
                  <a:moveTo>
                    <a:pt x="4206862" y="3365500"/>
                  </a:moveTo>
                  <a:lnTo>
                    <a:pt x="3786174" y="3365500"/>
                  </a:lnTo>
                  <a:lnTo>
                    <a:pt x="3786174" y="2944812"/>
                  </a:lnTo>
                  <a:lnTo>
                    <a:pt x="4206862" y="2944812"/>
                  </a:lnTo>
                  <a:lnTo>
                    <a:pt x="4206862" y="3365500"/>
                  </a:lnTo>
                  <a:close/>
                </a:path>
                <a:path w="8834755" h="3365500">
                  <a:moveTo>
                    <a:pt x="4627549" y="3365500"/>
                  </a:moveTo>
                  <a:lnTo>
                    <a:pt x="4206862" y="3365500"/>
                  </a:lnTo>
                  <a:lnTo>
                    <a:pt x="4206862" y="2944812"/>
                  </a:lnTo>
                  <a:lnTo>
                    <a:pt x="4627549" y="2944812"/>
                  </a:lnTo>
                  <a:lnTo>
                    <a:pt x="4627549" y="3365500"/>
                  </a:lnTo>
                  <a:close/>
                </a:path>
                <a:path w="8834755" h="3365500">
                  <a:moveTo>
                    <a:pt x="5048237" y="3365500"/>
                  </a:moveTo>
                  <a:lnTo>
                    <a:pt x="4627549" y="3365500"/>
                  </a:lnTo>
                  <a:lnTo>
                    <a:pt x="4627549" y="2944812"/>
                  </a:lnTo>
                  <a:lnTo>
                    <a:pt x="5048237" y="2944812"/>
                  </a:lnTo>
                  <a:lnTo>
                    <a:pt x="5048237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450009" y="2399080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2362746" y="4082440"/>
            <a:ext cx="8710930" cy="1276350"/>
            <a:chOff x="2362746" y="4082440"/>
            <a:chExt cx="8710930" cy="1276350"/>
          </a:xfrm>
        </p:grpSpPr>
        <p:sp>
          <p:nvSpPr>
            <p:cNvPr id="15" name="object 15"/>
            <p:cNvSpPr/>
            <p:nvPr/>
          </p:nvSpPr>
          <p:spPr>
            <a:xfrm>
              <a:off x="10592129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6"/>
                  </a:lnTo>
                  <a:lnTo>
                    <a:pt x="4351" y="33813"/>
                  </a:lnTo>
                  <a:lnTo>
                    <a:pt x="0" y="55359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5"/>
                  </a:lnTo>
                  <a:lnTo>
                    <a:pt x="470793" y="431961"/>
                  </a:lnTo>
                  <a:lnTo>
                    <a:pt x="475145" y="410400"/>
                  </a:lnTo>
                  <a:lnTo>
                    <a:pt x="475145" y="55359"/>
                  </a:lnTo>
                  <a:lnTo>
                    <a:pt x="470793" y="33813"/>
                  </a:lnTo>
                  <a:lnTo>
                    <a:pt x="458925" y="16216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592129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6"/>
                  </a:lnTo>
                  <a:lnTo>
                    <a:pt x="470793" y="33813"/>
                  </a:lnTo>
                  <a:lnTo>
                    <a:pt x="475145" y="55359"/>
                  </a:lnTo>
                  <a:lnTo>
                    <a:pt x="475145" y="410400"/>
                  </a:lnTo>
                  <a:lnTo>
                    <a:pt x="470793" y="431961"/>
                  </a:lnTo>
                  <a:lnTo>
                    <a:pt x="458925" y="449565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59"/>
                  </a:lnTo>
                  <a:lnTo>
                    <a:pt x="4351" y="33813"/>
                  </a:lnTo>
                  <a:lnTo>
                    <a:pt x="16217" y="16216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760309" y="4510849"/>
              <a:ext cx="2112645" cy="841375"/>
            </a:xfrm>
            <a:custGeom>
              <a:avLst/>
              <a:gdLst/>
              <a:ahLst/>
              <a:cxnLst/>
              <a:rect l="l" t="t" r="r" b="b"/>
              <a:pathLst>
                <a:path w="2112645" h="841375">
                  <a:moveTo>
                    <a:pt x="2112530" y="0"/>
                  </a:moveTo>
                  <a:lnTo>
                    <a:pt x="0" y="0"/>
                  </a:lnTo>
                  <a:lnTo>
                    <a:pt x="0" y="841375"/>
                  </a:lnTo>
                  <a:lnTo>
                    <a:pt x="2112530" y="841375"/>
                  </a:lnTo>
                  <a:lnTo>
                    <a:pt x="21125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60309" y="4510849"/>
              <a:ext cx="2112645" cy="841375"/>
            </a:xfrm>
            <a:custGeom>
              <a:avLst/>
              <a:gdLst/>
              <a:ahLst/>
              <a:cxnLst/>
              <a:rect l="l" t="t" r="r" b="b"/>
              <a:pathLst>
                <a:path w="2112645" h="841375">
                  <a:moveTo>
                    <a:pt x="2112530" y="841375"/>
                  </a:moveTo>
                  <a:lnTo>
                    <a:pt x="0" y="841375"/>
                  </a:lnTo>
                  <a:lnTo>
                    <a:pt x="0" y="0"/>
                  </a:lnTo>
                  <a:lnTo>
                    <a:pt x="2112530" y="0"/>
                  </a:lnTo>
                  <a:lnTo>
                    <a:pt x="2112530" y="841375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362746" y="4082440"/>
              <a:ext cx="264795" cy="25400"/>
            </a:xfrm>
            <a:custGeom>
              <a:avLst/>
              <a:gdLst/>
              <a:ahLst/>
              <a:cxnLst/>
              <a:rect l="l" t="t" r="r" b="b"/>
              <a:pathLst>
                <a:path w="264794" h="25400">
                  <a:moveTo>
                    <a:pt x="264604" y="0"/>
                  </a:moveTo>
                  <a:lnTo>
                    <a:pt x="0" y="0"/>
                  </a:lnTo>
                  <a:lnTo>
                    <a:pt x="0" y="25095"/>
                  </a:lnTo>
                  <a:lnTo>
                    <a:pt x="264604" y="25095"/>
                  </a:lnTo>
                  <a:lnTo>
                    <a:pt x="264604" y="0"/>
                  </a:lnTo>
                  <a:close/>
                </a:path>
              </a:pathLst>
            </a:custGeom>
            <a:solidFill>
              <a:srgbClr val="68C5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005048" y="1539931"/>
            <a:ext cx="29908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27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1819884" y="1428818"/>
            <a:ext cx="1240155" cy="5514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</a:pPr>
            <a:r>
              <a:rPr spc="-40" dirty="0">
                <a:latin typeface="Grammarsaurus" pitchFamily="2" charset="0"/>
              </a:rPr>
              <a:t> </a:t>
            </a:r>
            <a:r>
              <a:rPr dirty="0">
                <a:latin typeface="Grammarsaurus" pitchFamily="2" charset="0"/>
              </a:rPr>
              <a:t>5</a:t>
            </a:r>
            <a:r>
              <a:rPr spc="-110" dirty="0">
                <a:latin typeface="Grammarsaurus" pitchFamily="2" charset="0"/>
              </a:rPr>
              <a:t> </a:t>
            </a:r>
            <a:r>
              <a:rPr u="none" spc="400" dirty="0">
                <a:latin typeface="Grammarsaurus" pitchFamily="2" charset="0"/>
              </a:rPr>
              <a:t> </a:t>
            </a:r>
            <a:r>
              <a:rPr sz="3000" u="none" baseline="-31944" dirty="0">
                <a:latin typeface="Grammarsaurus" pitchFamily="2" charset="0"/>
              </a:rPr>
              <a:t>+</a:t>
            </a:r>
            <a:r>
              <a:rPr sz="3000" u="none" spc="277" baseline="-31944" dirty="0">
                <a:latin typeface="Grammarsaurus" pitchFamily="2" charset="0"/>
              </a:rPr>
              <a:t> </a:t>
            </a:r>
            <a:r>
              <a:rPr sz="2000" spc="-35" dirty="0">
                <a:latin typeface="Grammarsaurus" pitchFamily="2" charset="0"/>
              </a:rPr>
              <a:t> </a:t>
            </a:r>
            <a:r>
              <a:rPr sz="2000" dirty="0">
                <a:latin typeface="Grammarsaurus" pitchFamily="2" charset="0"/>
              </a:rPr>
              <a:t>2</a:t>
            </a:r>
            <a:r>
              <a:rPr sz="2000" spc="-114" dirty="0">
                <a:latin typeface="Grammarsaurus" pitchFamily="2" charset="0"/>
              </a:rPr>
              <a:t> </a:t>
            </a:r>
            <a:r>
              <a:rPr sz="2000" u="none" spc="254" dirty="0">
                <a:latin typeface="Grammarsaurus" pitchFamily="2" charset="0"/>
              </a:rPr>
              <a:t> </a:t>
            </a:r>
            <a:r>
              <a:rPr sz="3000" u="none" spc="-75" baseline="-31944" dirty="0">
                <a:latin typeface="Grammarsaurus" pitchFamily="2" charset="0"/>
              </a:rPr>
              <a:t>=</a:t>
            </a:r>
            <a:endParaRPr sz="3000" baseline="-31944" dirty="0">
              <a:latin typeface="Grammarsaurus" pitchFamily="2" charset="0"/>
            </a:endParaRPr>
          </a:p>
          <a:p>
            <a:pPr marL="113030">
              <a:lnSpc>
                <a:spcPts val="1800"/>
              </a:lnSpc>
              <a:tabLst>
                <a:tab pos="744855" algn="l"/>
              </a:tabLst>
            </a:pPr>
            <a:r>
              <a:rPr u="none" spc="-50" dirty="0">
                <a:latin typeface="Grammarsaurus" pitchFamily="2" charset="0"/>
              </a:rPr>
              <a:t>6</a:t>
            </a:r>
            <a:r>
              <a:rPr u="none" dirty="0">
                <a:latin typeface="Grammarsaurus" pitchFamily="2" charset="0"/>
              </a:rPr>
              <a:t>	</a:t>
            </a:r>
            <a:r>
              <a:rPr lang="en-US" sz="1050" u="none" dirty="0" smtClean="0">
                <a:latin typeface="Grammarsaurus" pitchFamily="2" charset="0"/>
              </a:rPr>
              <a:t> </a:t>
            </a:r>
            <a:r>
              <a:rPr u="none" spc="-50" dirty="0" smtClean="0">
                <a:latin typeface="Grammarsaurus" pitchFamily="2" charset="0"/>
              </a:rPr>
              <a:t>3</a:t>
            </a:r>
            <a:endParaRPr u="none" spc="-50" dirty="0">
              <a:latin typeface="Grammarsaurus" pitchFamily="2" charset="0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858089" y="2728569"/>
            <a:ext cx="4393565" cy="885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1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Find</a:t>
            </a:r>
            <a:r>
              <a:rPr sz="2000" b="1" spc="-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</a:t>
            </a:r>
            <a:r>
              <a:rPr sz="2000" b="1" spc="-7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lowest</a:t>
            </a:r>
            <a:r>
              <a:rPr sz="2000" b="1" spc="-6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common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denominator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412669" y="3809437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410438" y="4057154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6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362746" y="4917147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4" h="25400">
                <a:moveTo>
                  <a:pt x="264604" y="0"/>
                </a:moveTo>
                <a:lnTo>
                  <a:pt x="0" y="0"/>
                </a:lnTo>
                <a:lnTo>
                  <a:pt x="0" y="25082"/>
                </a:lnTo>
                <a:lnTo>
                  <a:pt x="264604" y="25082"/>
                </a:lnTo>
                <a:lnTo>
                  <a:pt x="264604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2412669" y="4648577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412908" y="4880544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6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3186087" y="4082440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604" y="0"/>
                </a:moveTo>
                <a:lnTo>
                  <a:pt x="0" y="0"/>
                </a:lnTo>
                <a:lnTo>
                  <a:pt x="0" y="25095"/>
                </a:lnTo>
                <a:lnTo>
                  <a:pt x="264604" y="25095"/>
                </a:lnTo>
                <a:lnTo>
                  <a:pt x="264604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3236036" y="3809437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233805" y="4057154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3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3186087" y="4917147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604" y="0"/>
                </a:moveTo>
                <a:lnTo>
                  <a:pt x="0" y="0"/>
                </a:lnTo>
                <a:lnTo>
                  <a:pt x="0" y="25082"/>
                </a:lnTo>
                <a:lnTo>
                  <a:pt x="264604" y="25082"/>
                </a:lnTo>
                <a:lnTo>
                  <a:pt x="264604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3236036" y="4648577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236275" y="4880544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6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156189" y="4917147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591" y="0"/>
                </a:moveTo>
                <a:lnTo>
                  <a:pt x="0" y="0"/>
                </a:lnTo>
                <a:lnTo>
                  <a:pt x="0" y="25082"/>
                </a:lnTo>
                <a:lnTo>
                  <a:pt x="264591" y="25082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206113" y="4648577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9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206352" y="4880544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6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733377" y="4317452"/>
            <a:ext cx="30734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2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x2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822950" y="4737661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Arial"/>
                <a:cs typeface="Arial"/>
              </a:rPr>
              <a:t>=</a:t>
            </a:r>
            <a:endParaRPr sz="20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589021" y="4737661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Arial"/>
                <a:cs typeface="Arial"/>
              </a:rPr>
              <a:t>=</a:t>
            </a:r>
            <a:endParaRPr sz="2000">
              <a:latin typeface="Arial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4876825" y="4917147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591" y="0"/>
                </a:moveTo>
                <a:lnTo>
                  <a:pt x="0" y="0"/>
                </a:lnTo>
                <a:lnTo>
                  <a:pt x="0" y="25082"/>
                </a:lnTo>
                <a:lnTo>
                  <a:pt x="264591" y="25082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4926749" y="4648577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3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926988" y="4880544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5723445" y="4917147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591" y="0"/>
                </a:moveTo>
                <a:lnTo>
                  <a:pt x="0" y="0"/>
                </a:lnTo>
                <a:lnTo>
                  <a:pt x="0" y="25082"/>
                </a:lnTo>
                <a:lnTo>
                  <a:pt x="264591" y="25082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5783796" y="4893779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284380" y="4737915"/>
            <a:ext cx="67945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254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spc="-1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lang="en-US" sz="1600" b="1" spc="-15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  </a:t>
            </a:r>
            <a:r>
              <a:rPr sz="3000" b="1" spc="-75" baseline="29166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1</a:t>
            </a:r>
            <a:endParaRPr sz="3000" baseline="29166" dirty="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831406" y="4737915"/>
            <a:ext cx="16573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Arial"/>
                <a:cs typeface="Arial"/>
              </a:rPr>
              <a:t>+</a:t>
            </a:r>
            <a:endParaRPr sz="20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831406" y="3888361"/>
            <a:ext cx="16573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Arial"/>
                <a:cs typeface="Arial"/>
              </a:rPr>
              <a:t>+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3532022" y="4078668"/>
            <a:ext cx="170815" cy="853440"/>
            <a:chOff x="3532022" y="4078668"/>
            <a:chExt cx="170815" cy="853440"/>
          </a:xfrm>
        </p:grpSpPr>
        <p:sp>
          <p:nvSpPr>
            <p:cNvPr id="50" name="object 50"/>
            <p:cNvSpPr/>
            <p:nvPr/>
          </p:nvSpPr>
          <p:spPr>
            <a:xfrm>
              <a:off x="3544722" y="4091368"/>
              <a:ext cx="145415" cy="788670"/>
            </a:xfrm>
            <a:custGeom>
              <a:avLst/>
              <a:gdLst/>
              <a:ahLst/>
              <a:cxnLst/>
              <a:rect l="l" t="t" r="r" b="b"/>
              <a:pathLst>
                <a:path w="145414" h="788670">
                  <a:moveTo>
                    <a:pt x="0" y="0"/>
                  </a:moveTo>
                  <a:lnTo>
                    <a:pt x="47189" y="18907"/>
                  </a:lnTo>
                  <a:lnTo>
                    <a:pt x="85126" y="70843"/>
                  </a:lnTo>
                  <a:lnTo>
                    <a:pt x="100625" y="106953"/>
                  </a:lnTo>
                  <a:lnTo>
                    <a:pt x="113810" y="148628"/>
                  </a:lnTo>
                  <a:lnTo>
                    <a:pt x="124683" y="194970"/>
                  </a:lnTo>
                  <a:lnTo>
                    <a:pt x="133242" y="245082"/>
                  </a:lnTo>
                  <a:lnTo>
                    <a:pt x="139488" y="298066"/>
                  </a:lnTo>
                  <a:lnTo>
                    <a:pt x="143422" y="353025"/>
                  </a:lnTo>
                  <a:lnTo>
                    <a:pt x="145042" y="409061"/>
                  </a:lnTo>
                  <a:lnTo>
                    <a:pt x="144349" y="465277"/>
                  </a:lnTo>
                  <a:lnTo>
                    <a:pt x="141344" y="520776"/>
                  </a:lnTo>
                  <a:lnTo>
                    <a:pt x="136025" y="574660"/>
                  </a:lnTo>
                  <a:lnTo>
                    <a:pt x="128394" y="626031"/>
                  </a:lnTo>
                  <a:lnTo>
                    <a:pt x="118449" y="673992"/>
                  </a:lnTo>
                  <a:lnTo>
                    <a:pt x="106192" y="717646"/>
                  </a:lnTo>
                  <a:lnTo>
                    <a:pt x="91622" y="756094"/>
                  </a:lnTo>
                  <a:lnTo>
                    <a:pt x="74739" y="788441"/>
                  </a:lnTo>
                </a:path>
              </a:pathLst>
            </a:custGeom>
            <a:ln w="25400">
              <a:solidFill>
                <a:srgbClr val="68C5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3544722" y="4814138"/>
              <a:ext cx="125730" cy="118110"/>
            </a:xfrm>
            <a:custGeom>
              <a:avLst/>
              <a:gdLst/>
              <a:ahLst/>
              <a:cxnLst/>
              <a:rect l="l" t="t" r="r" b="b"/>
              <a:pathLst>
                <a:path w="125729" h="118110">
                  <a:moveTo>
                    <a:pt x="46202" y="0"/>
                  </a:moveTo>
                  <a:lnTo>
                    <a:pt x="0" y="117906"/>
                  </a:lnTo>
                  <a:lnTo>
                    <a:pt x="125221" y="98983"/>
                  </a:lnTo>
                  <a:lnTo>
                    <a:pt x="46202" y="0"/>
                  </a:lnTo>
                  <a:close/>
                </a:path>
              </a:pathLst>
            </a:custGeom>
            <a:solidFill>
              <a:srgbClr val="68C5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Прямокутник 52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graphicFrame>
        <p:nvGraphicFramePr>
          <p:cNvPr id="54" name="Таблиця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296824"/>
              </p:ext>
            </p:extLst>
          </p:nvPr>
        </p:nvGraphicFramePr>
        <p:xfrm>
          <a:off x="7882742" y="4544193"/>
          <a:ext cx="381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3964081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9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5163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6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5593839"/>
                  </a:ext>
                </a:extLst>
              </a:tr>
            </a:tbl>
          </a:graphicData>
        </a:graphic>
      </p:graphicFrame>
      <p:sp>
        <p:nvSpPr>
          <p:cNvPr id="55" name="Прямокутник 54"/>
          <p:cNvSpPr/>
          <p:nvPr/>
        </p:nvSpPr>
        <p:spPr>
          <a:xfrm>
            <a:off x="8263742" y="4702467"/>
            <a:ext cx="3048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spc="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or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graphicFrame>
        <p:nvGraphicFramePr>
          <p:cNvPr id="56" name="Таблиця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208747"/>
              </p:ext>
            </p:extLst>
          </p:nvPr>
        </p:nvGraphicFramePr>
        <p:xfrm>
          <a:off x="8568542" y="4544193"/>
          <a:ext cx="381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3964081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3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5163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2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5593839"/>
                  </a:ext>
                </a:extLst>
              </a:tr>
            </a:tbl>
          </a:graphicData>
        </a:graphic>
      </p:graphicFrame>
      <p:sp>
        <p:nvSpPr>
          <p:cNvPr id="57" name="Прямокутник 56"/>
          <p:cNvSpPr/>
          <p:nvPr/>
        </p:nvSpPr>
        <p:spPr>
          <a:xfrm>
            <a:off x="8949542" y="4702467"/>
            <a:ext cx="391578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</a:t>
            </a:r>
            <a:r>
              <a:rPr lang="en-US" sz="1600" b="1" spc="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r 1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graphicFrame>
        <p:nvGraphicFramePr>
          <p:cNvPr id="58" name="Таблиця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281267"/>
              </p:ext>
            </p:extLst>
          </p:nvPr>
        </p:nvGraphicFramePr>
        <p:xfrm>
          <a:off x="9341120" y="4544193"/>
          <a:ext cx="381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">
                  <a:extLst>
                    <a:ext uri="{9D8B030D-6E8A-4147-A177-3AD203B41FA5}">
                      <a16:colId xmlns:a16="http://schemas.microsoft.com/office/drawing/2014/main" val="3964081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1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5163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8C5C3"/>
                          </a:solidFill>
                          <a:latin typeface="Grammarsaurus" pitchFamily="2" charset="0"/>
                        </a:rPr>
                        <a:t>2</a:t>
                      </a:r>
                      <a:endParaRPr lang="en-US" b="1" dirty="0">
                        <a:solidFill>
                          <a:srgbClr val="68C5C3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68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5593839"/>
                  </a:ext>
                </a:extLst>
              </a:tr>
            </a:tbl>
          </a:graphicData>
        </a:graphic>
      </p:graphicFrame>
      <p:sp>
        <p:nvSpPr>
          <p:cNvPr id="59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54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60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49"/>
            <a:ext cx="1805939" cy="252729"/>
            <a:chOff x="5193080" y="6409049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4" y="35244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4" y="204712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6"/>
                  </a:lnTo>
                  <a:lnTo>
                    <a:pt x="4351" y="33813"/>
                  </a:lnTo>
                  <a:lnTo>
                    <a:pt x="0" y="55359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5"/>
                  </a:lnTo>
                  <a:lnTo>
                    <a:pt x="470793" y="431961"/>
                  </a:lnTo>
                  <a:lnTo>
                    <a:pt x="475145" y="410400"/>
                  </a:lnTo>
                  <a:lnTo>
                    <a:pt x="475145" y="55359"/>
                  </a:lnTo>
                  <a:lnTo>
                    <a:pt x="470793" y="33813"/>
                  </a:lnTo>
                  <a:lnTo>
                    <a:pt x="458925" y="16216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6"/>
                  </a:lnTo>
                  <a:lnTo>
                    <a:pt x="470793" y="33813"/>
                  </a:lnTo>
                  <a:lnTo>
                    <a:pt x="475145" y="55359"/>
                  </a:lnTo>
                  <a:lnTo>
                    <a:pt x="475145" y="410400"/>
                  </a:lnTo>
                  <a:lnTo>
                    <a:pt x="470793" y="431961"/>
                  </a:lnTo>
                  <a:lnTo>
                    <a:pt x="458925" y="449565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59"/>
                  </a:lnTo>
                  <a:lnTo>
                    <a:pt x="4351" y="33813"/>
                  </a:lnTo>
                  <a:lnTo>
                    <a:pt x="16217" y="16216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610721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5684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28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4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4.6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x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r>
                        <a:rPr lang="en-US" sz="200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r>
                        <a:rPr sz="2000" spc="-5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558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55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179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16300"/>
              <a:ext cx="4906429" cy="34417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54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4900"/>
              <a:ext cx="1562087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6100"/>
              <a:ext cx="783167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1993900"/>
              <a:ext cx="1562087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76900"/>
              <a:ext cx="1464729" cy="11811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9500"/>
              <a:ext cx="2222500" cy="19685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84200"/>
              <a:ext cx="1426629" cy="2222500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5"/>
                  </a:lnTo>
                  <a:lnTo>
                    <a:pt x="11656309" y="29849"/>
                  </a:lnTo>
                  <a:lnTo>
                    <a:pt x="11624003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8"/>
                  </a:lnTo>
                  <a:lnTo>
                    <a:pt x="11656309" y="29849"/>
                  </a:lnTo>
                  <a:lnTo>
                    <a:pt x="11678140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852741" y="1078738"/>
            <a:ext cx="10528935" cy="5583555"/>
            <a:chOff x="852741" y="1078738"/>
            <a:chExt cx="10528935" cy="5583555"/>
          </a:xfrm>
        </p:grpSpPr>
        <p:sp>
          <p:nvSpPr>
            <p:cNvPr id="21" name="object 21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2" y="204712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2"/>
                  </a:lnTo>
                  <a:lnTo>
                    <a:pt x="1783671" y="166567"/>
                  </a:lnTo>
                  <a:lnTo>
                    <a:pt x="1793138" y="119989"/>
                  </a:lnTo>
                  <a:lnTo>
                    <a:pt x="1783671" y="73396"/>
                  </a:lnTo>
                  <a:lnTo>
                    <a:pt x="1757895" y="35244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4"/>
                  </a:lnTo>
                  <a:lnTo>
                    <a:pt x="1783671" y="73396"/>
                  </a:lnTo>
                  <a:lnTo>
                    <a:pt x="1793138" y="119989"/>
                  </a:lnTo>
                  <a:lnTo>
                    <a:pt x="1783671" y="166567"/>
                  </a:lnTo>
                  <a:lnTo>
                    <a:pt x="1757895" y="204712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859091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18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18" y="4687824"/>
                  </a:lnTo>
                  <a:lnTo>
                    <a:pt x="590918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59091" y="1085088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18" y="0"/>
                  </a:lnTo>
                  <a:lnTo>
                    <a:pt x="590918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92"/>
                  </a:lnTo>
                  <a:lnTo>
                    <a:pt x="590918" y="1313992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10" y="0"/>
                  </a:lnTo>
                  <a:lnTo>
                    <a:pt x="1090510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450009" y="2407412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37" y="420687"/>
                  </a:moveTo>
                  <a:lnTo>
                    <a:pt x="1682749" y="420687"/>
                  </a:lnTo>
                  <a:lnTo>
                    <a:pt x="1682749" y="0"/>
                  </a:lnTo>
                  <a:lnTo>
                    <a:pt x="2103437" y="0"/>
                  </a:lnTo>
                  <a:lnTo>
                    <a:pt x="2103437" y="420687"/>
                  </a:lnTo>
                  <a:close/>
                </a:path>
                <a:path w="8834755" h="3365500">
                  <a:moveTo>
                    <a:pt x="2524124" y="420687"/>
                  </a:moveTo>
                  <a:lnTo>
                    <a:pt x="2103437" y="420687"/>
                  </a:lnTo>
                  <a:lnTo>
                    <a:pt x="2103437" y="0"/>
                  </a:lnTo>
                  <a:lnTo>
                    <a:pt x="2524124" y="0"/>
                  </a:lnTo>
                  <a:lnTo>
                    <a:pt x="2524124" y="420687"/>
                  </a:lnTo>
                  <a:close/>
                </a:path>
                <a:path w="8834755" h="3365500">
                  <a:moveTo>
                    <a:pt x="2944812" y="420687"/>
                  </a:moveTo>
                  <a:lnTo>
                    <a:pt x="2524124" y="420687"/>
                  </a:lnTo>
                  <a:lnTo>
                    <a:pt x="2524124" y="0"/>
                  </a:lnTo>
                  <a:lnTo>
                    <a:pt x="2944812" y="0"/>
                  </a:lnTo>
                  <a:lnTo>
                    <a:pt x="2944812" y="420687"/>
                  </a:lnTo>
                  <a:close/>
                </a:path>
                <a:path w="8834755" h="3365500">
                  <a:moveTo>
                    <a:pt x="3365500" y="420687"/>
                  </a:moveTo>
                  <a:lnTo>
                    <a:pt x="2944812" y="420687"/>
                  </a:lnTo>
                  <a:lnTo>
                    <a:pt x="2944812" y="0"/>
                  </a:lnTo>
                  <a:lnTo>
                    <a:pt x="3365500" y="0"/>
                  </a:lnTo>
                  <a:lnTo>
                    <a:pt x="3365500" y="420687"/>
                  </a:lnTo>
                  <a:close/>
                </a:path>
                <a:path w="8834755" h="3365500">
                  <a:moveTo>
                    <a:pt x="3786187" y="420687"/>
                  </a:moveTo>
                  <a:lnTo>
                    <a:pt x="3365500" y="420687"/>
                  </a:lnTo>
                  <a:lnTo>
                    <a:pt x="3365500" y="0"/>
                  </a:lnTo>
                  <a:lnTo>
                    <a:pt x="3786187" y="0"/>
                  </a:lnTo>
                  <a:lnTo>
                    <a:pt x="3786187" y="420687"/>
                  </a:lnTo>
                  <a:close/>
                </a:path>
                <a:path w="8834755" h="3365500">
                  <a:moveTo>
                    <a:pt x="4206875" y="420687"/>
                  </a:moveTo>
                  <a:lnTo>
                    <a:pt x="3786187" y="420687"/>
                  </a:lnTo>
                  <a:lnTo>
                    <a:pt x="3786187" y="0"/>
                  </a:lnTo>
                  <a:lnTo>
                    <a:pt x="4206875" y="0"/>
                  </a:lnTo>
                  <a:lnTo>
                    <a:pt x="4206875" y="420687"/>
                  </a:lnTo>
                  <a:close/>
                </a:path>
                <a:path w="8834755" h="3365500">
                  <a:moveTo>
                    <a:pt x="4627562" y="420687"/>
                  </a:moveTo>
                  <a:lnTo>
                    <a:pt x="4206875" y="420687"/>
                  </a:lnTo>
                  <a:lnTo>
                    <a:pt x="4206875" y="0"/>
                  </a:lnTo>
                  <a:lnTo>
                    <a:pt x="4627562" y="0"/>
                  </a:lnTo>
                  <a:lnTo>
                    <a:pt x="4627562" y="420687"/>
                  </a:lnTo>
                  <a:close/>
                </a:path>
                <a:path w="8834755" h="3365500">
                  <a:moveTo>
                    <a:pt x="5048250" y="420687"/>
                  </a:moveTo>
                  <a:lnTo>
                    <a:pt x="4627562" y="420687"/>
                  </a:lnTo>
                  <a:lnTo>
                    <a:pt x="4627562" y="0"/>
                  </a:lnTo>
                  <a:lnTo>
                    <a:pt x="5048250" y="0"/>
                  </a:lnTo>
                  <a:lnTo>
                    <a:pt x="5048250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37" y="841375"/>
                  </a:moveTo>
                  <a:lnTo>
                    <a:pt x="1682749" y="841375"/>
                  </a:lnTo>
                  <a:lnTo>
                    <a:pt x="1682749" y="420687"/>
                  </a:lnTo>
                  <a:lnTo>
                    <a:pt x="2103437" y="420687"/>
                  </a:lnTo>
                  <a:lnTo>
                    <a:pt x="2103437" y="841375"/>
                  </a:lnTo>
                  <a:close/>
                </a:path>
                <a:path w="8834755" h="3365500">
                  <a:moveTo>
                    <a:pt x="2524124" y="841375"/>
                  </a:moveTo>
                  <a:lnTo>
                    <a:pt x="2103437" y="841375"/>
                  </a:lnTo>
                  <a:lnTo>
                    <a:pt x="2103437" y="420687"/>
                  </a:lnTo>
                  <a:lnTo>
                    <a:pt x="2524124" y="420687"/>
                  </a:lnTo>
                  <a:lnTo>
                    <a:pt x="2524124" y="841375"/>
                  </a:lnTo>
                  <a:close/>
                </a:path>
                <a:path w="8834755" h="3365500">
                  <a:moveTo>
                    <a:pt x="2944812" y="841375"/>
                  </a:moveTo>
                  <a:lnTo>
                    <a:pt x="2524124" y="841375"/>
                  </a:lnTo>
                  <a:lnTo>
                    <a:pt x="2524124" y="420687"/>
                  </a:lnTo>
                  <a:lnTo>
                    <a:pt x="2944812" y="420687"/>
                  </a:lnTo>
                  <a:lnTo>
                    <a:pt x="2944812" y="841375"/>
                  </a:lnTo>
                  <a:close/>
                </a:path>
                <a:path w="8834755" h="3365500">
                  <a:moveTo>
                    <a:pt x="3365500" y="841375"/>
                  </a:moveTo>
                  <a:lnTo>
                    <a:pt x="2944812" y="841375"/>
                  </a:lnTo>
                  <a:lnTo>
                    <a:pt x="2944812" y="420687"/>
                  </a:lnTo>
                  <a:lnTo>
                    <a:pt x="3365500" y="420687"/>
                  </a:lnTo>
                  <a:lnTo>
                    <a:pt x="3365500" y="841375"/>
                  </a:lnTo>
                  <a:close/>
                </a:path>
                <a:path w="8834755" h="3365500">
                  <a:moveTo>
                    <a:pt x="3786187" y="841375"/>
                  </a:moveTo>
                  <a:lnTo>
                    <a:pt x="3365500" y="841375"/>
                  </a:lnTo>
                  <a:lnTo>
                    <a:pt x="3365500" y="420687"/>
                  </a:lnTo>
                  <a:lnTo>
                    <a:pt x="3786187" y="420687"/>
                  </a:lnTo>
                  <a:lnTo>
                    <a:pt x="3786187" y="841375"/>
                  </a:lnTo>
                  <a:close/>
                </a:path>
                <a:path w="8834755" h="3365500">
                  <a:moveTo>
                    <a:pt x="4206875" y="841375"/>
                  </a:moveTo>
                  <a:lnTo>
                    <a:pt x="3786187" y="841375"/>
                  </a:lnTo>
                  <a:lnTo>
                    <a:pt x="3786187" y="420687"/>
                  </a:lnTo>
                  <a:lnTo>
                    <a:pt x="4206875" y="420687"/>
                  </a:lnTo>
                  <a:lnTo>
                    <a:pt x="4206875" y="841375"/>
                  </a:lnTo>
                  <a:close/>
                </a:path>
                <a:path w="8834755" h="3365500">
                  <a:moveTo>
                    <a:pt x="4627562" y="841375"/>
                  </a:moveTo>
                  <a:lnTo>
                    <a:pt x="4206875" y="841375"/>
                  </a:lnTo>
                  <a:lnTo>
                    <a:pt x="4206875" y="420687"/>
                  </a:lnTo>
                  <a:lnTo>
                    <a:pt x="4627562" y="420687"/>
                  </a:lnTo>
                  <a:lnTo>
                    <a:pt x="4627562" y="841375"/>
                  </a:lnTo>
                  <a:close/>
                </a:path>
                <a:path w="8834755" h="3365500">
                  <a:moveTo>
                    <a:pt x="5048250" y="841375"/>
                  </a:moveTo>
                  <a:lnTo>
                    <a:pt x="4627562" y="841375"/>
                  </a:lnTo>
                  <a:lnTo>
                    <a:pt x="4627562" y="420687"/>
                  </a:lnTo>
                  <a:lnTo>
                    <a:pt x="5048250" y="420687"/>
                  </a:lnTo>
                  <a:lnTo>
                    <a:pt x="5048250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37" y="1262062"/>
                  </a:moveTo>
                  <a:lnTo>
                    <a:pt x="1682749" y="1262062"/>
                  </a:lnTo>
                  <a:lnTo>
                    <a:pt x="1682749" y="841375"/>
                  </a:lnTo>
                  <a:lnTo>
                    <a:pt x="2103437" y="841375"/>
                  </a:lnTo>
                  <a:lnTo>
                    <a:pt x="2103437" y="1262062"/>
                  </a:lnTo>
                  <a:close/>
                </a:path>
                <a:path w="8834755" h="3365500">
                  <a:moveTo>
                    <a:pt x="2524124" y="1262062"/>
                  </a:moveTo>
                  <a:lnTo>
                    <a:pt x="2103437" y="1262062"/>
                  </a:lnTo>
                  <a:lnTo>
                    <a:pt x="2103437" y="841375"/>
                  </a:lnTo>
                  <a:lnTo>
                    <a:pt x="2524124" y="841375"/>
                  </a:lnTo>
                  <a:lnTo>
                    <a:pt x="2524124" y="1262062"/>
                  </a:lnTo>
                  <a:close/>
                </a:path>
                <a:path w="8834755" h="3365500">
                  <a:moveTo>
                    <a:pt x="2944812" y="1262062"/>
                  </a:moveTo>
                  <a:lnTo>
                    <a:pt x="2524124" y="1262062"/>
                  </a:lnTo>
                  <a:lnTo>
                    <a:pt x="2524124" y="841375"/>
                  </a:lnTo>
                  <a:lnTo>
                    <a:pt x="2944812" y="841375"/>
                  </a:lnTo>
                  <a:lnTo>
                    <a:pt x="2944812" y="1262062"/>
                  </a:lnTo>
                  <a:close/>
                </a:path>
                <a:path w="8834755" h="3365500">
                  <a:moveTo>
                    <a:pt x="3365500" y="1262062"/>
                  </a:moveTo>
                  <a:lnTo>
                    <a:pt x="2944812" y="1262062"/>
                  </a:lnTo>
                  <a:lnTo>
                    <a:pt x="2944812" y="841375"/>
                  </a:lnTo>
                  <a:lnTo>
                    <a:pt x="3365500" y="841375"/>
                  </a:lnTo>
                  <a:lnTo>
                    <a:pt x="3365500" y="1262062"/>
                  </a:lnTo>
                  <a:close/>
                </a:path>
                <a:path w="8834755" h="3365500">
                  <a:moveTo>
                    <a:pt x="3786187" y="1262062"/>
                  </a:moveTo>
                  <a:lnTo>
                    <a:pt x="3365500" y="1262062"/>
                  </a:lnTo>
                  <a:lnTo>
                    <a:pt x="3365500" y="841375"/>
                  </a:lnTo>
                  <a:lnTo>
                    <a:pt x="3786187" y="841375"/>
                  </a:lnTo>
                  <a:lnTo>
                    <a:pt x="3786187" y="1262062"/>
                  </a:lnTo>
                  <a:close/>
                </a:path>
                <a:path w="8834755" h="3365500">
                  <a:moveTo>
                    <a:pt x="4206875" y="1262062"/>
                  </a:moveTo>
                  <a:lnTo>
                    <a:pt x="3786187" y="1262062"/>
                  </a:lnTo>
                  <a:lnTo>
                    <a:pt x="3786187" y="841375"/>
                  </a:lnTo>
                  <a:lnTo>
                    <a:pt x="4206875" y="841375"/>
                  </a:lnTo>
                  <a:lnTo>
                    <a:pt x="4206875" y="1262062"/>
                  </a:lnTo>
                  <a:close/>
                </a:path>
                <a:path w="8834755" h="3365500">
                  <a:moveTo>
                    <a:pt x="4627562" y="1262062"/>
                  </a:moveTo>
                  <a:lnTo>
                    <a:pt x="4206875" y="1262062"/>
                  </a:lnTo>
                  <a:lnTo>
                    <a:pt x="4206875" y="841375"/>
                  </a:lnTo>
                  <a:lnTo>
                    <a:pt x="4627562" y="841375"/>
                  </a:lnTo>
                  <a:lnTo>
                    <a:pt x="4627562" y="1262062"/>
                  </a:lnTo>
                  <a:close/>
                </a:path>
                <a:path w="8834755" h="3365500">
                  <a:moveTo>
                    <a:pt x="5048250" y="1262062"/>
                  </a:moveTo>
                  <a:lnTo>
                    <a:pt x="4627562" y="1262062"/>
                  </a:lnTo>
                  <a:lnTo>
                    <a:pt x="4627562" y="841375"/>
                  </a:lnTo>
                  <a:lnTo>
                    <a:pt x="5048250" y="841375"/>
                  </a:lnTo>
                  <a:lnTo>
                    <a:pt x="5048250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50"/>
                  </a:moveTo>
                  <a:lnTo>
                    <a:pt x="0" y="1682750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50"/>
                  </a:lnTo>
                  <a:close/>
                </a:path>
                <a:path w="8834755" h="3365500">
                  <a:moveTo>
                    <a:pt x="841375" y="1682750"/>
                  </a:moveTo>
                  <a:lnTo>
                    <a:pt x="420687" y="1682750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50"/>
                  </a:lnTo>
                  <a:close/>
                </a:path>
                <a:path w="8834755" h="3365500">
                  <a:moveTo>
                    <a:pt x="1262062" y="1682750"/>
                  </a:moveTo>
                  <a:lnTo>
                    <a:pt x="841375" y="1682750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50"/>
                  </a:lnTo>
                  <a:close/>
                </a:path>
                <a:path w="8834755" h="3365500">
                  <a:moveTo>
                    <a:pt x="1682750" y="1682750"/>
                  </a:moveTo>
                  <a:lnTo>
                    <a:pt x="1262062" y="1682750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50"/>
                  </a:lnTo>
                  <a:close/>
                </a:path>
                <a:path w="8834755" h="3365500">
                  <a:moveTo>
                    <a:pt x="2103437" y="1682750"/>
                  </a:moveTo>
                  <a:lnTo>
                    <a:pt x="1682749" y="1682750"/>
                  </a:lnTo>
                  <a:lnTo>
                    <a:pt x="1682749" y="1262062"/>
                  </a:lnTo>
                  <a:lnTo>
                    <a:pt x="2103437" y="1262062"/>
                  </a:lnTo>
                  <a:lnTo>
                    <a:pt x="2103437" y="1682750"/>
                  </a:lnTo>
                  <a:close/>
                </a:path>
                <a:path w="8834755" h="3365500">
                  <a:moveTo>
                    <a:pt x="2524124" y="1682750"/>
                  </a:moveTo>
                  <a:lnTo>
                    <a:pt x="2103437" y="1682750"/>
                  </a:lnTo>
                  <a:lnTo>
                    <a:pt x="2103437" y="1262062"/>
                  </a:lnTo>
                  <a:lnTo>
                    <a:pt x="2524124" y="1262062"/>
                  </a:lnTo>
                  <a:lnTo>
                    <a:pt x="2524124" y="1682750"/>
                  </a:lnTo>
                  <a:close/>
                </a:path>
                <a:path w="8834755" h="3365500">
                  <a:moveTo>
                    <a:pt x="2944812" y="1682750"/>
                  </a:moveTo>
                  <a:lnTo>
                    <a:pt x="2524124" y="1682750"/>
                  </a:lnTo>
                  <a:lnTo>
                    <a:pt x="2524124" y="1262062"/>
                  </a:lnTo>
                  <a:lnTo>
                    <a:pt x="2944812" y="1262062"/>
                  </a:lnTo>
                  <a:lnTo>
                    <a:pt x="2944812" y="1682750"/>
                  </a:lnTo>
                  <a:close/>
                </a:path>
                <a:path w="8834755" h="3365500">
                  <a:moveTo>
                    <a:pt x="3365500" y="1682750"/>
                  </a:moveTo>
                  <a:lnTo>
                    <a:pt x="2944812" y="1682750"/>
                  </a:lnTo>
                  <a:lnTo>
                    <a:pt x="2944812" y="1262062"/>
                  </a:lnTo>
                  <a:lnTo>
                    <a:pt x="3365500" y="1262062"/>
                  </a:lnTo>
                  <a:lnTo>
                    <a:pt x="3365500" y="1682750"/>
                  </a:lnTo>
                  <a:close/>
                </a:path>
                <a:path w="8834755" h="3365500">
                  <a:moveTo>
                    <a:pt x="3786187" y="1682750"/>
                  </a:moveTo>
                  <a:lnTo>
                    <a:pt x="3365500" y="1682750"/>
                  </a:lnTo>
                  <a:lnTo>
                    <a:pt x="3365500" y="1262062"/>
                  </a:lnTo>
                  <a:lnTo>
                    <a:pt x="3786187" y="1262062"/>
                  </a:lnTo>
                  <a:lnTo>
                    <a:pt x="3786187" y="1682750"/>
                  </a:lnTo>
                  <a:close/>
                </a:path>
                <a:path w="8834755" h="3365500">
                  <a:moveTo>
                    <a:pt x="4206875" y="1682750"/>
                  </a:moveTo>
                  <a:lnTo>
                    <a:pt x="3786187" y="1682750"/>
                  </a:lnTo>
                  <a:lnTo>
                    <a:pt x="3786187" y="1262062"/>
                  </a:lnTo>
                  <a:lnTo>
                    <a:pt x="4206875" y="1262062"/>
                  </a:lnTo>
                  <a:lnTo>
                    <a:pt x="4206875" y="1682750"/>
                  </a:lnTo>
                  <a:close/>
                </a:path>
                <a:path w="8834755" h="3365500">
                  <a:moveTo>
                    <a:pt x="4627562" y="1682750"/>
                  </a:moveTo>
                  <a:lnTo>
                    <a:pt x="4206875" y="1682750"/>
                  </a:lnTo>
                  <a:lnTo>
                    <a:pt x="4206875" y="1262062"/>
                  </a:lnTo>
                  <a:lnTo>
                    <a:pt x="4627562" y="1262062"/>
                  </a:lnTo>
                  <a:lnTo>
                    <a:pt x="4627562" y="1682750"/>
                  </a:lnTo>
                  <a:close/>
                </a:path>
                <a:path w="8834755" h="3365500">
                  <a:moveTo>
                    <a:pt x="5048250" y="1682750"/>
                  </a:moveTo>
                  <a:lnTo>
                    <a:pt x="4627562" y="1682750"/>
                  </a:lnTo>
                  <a:lnTo>
                    <a:pt x="4627562" y="1262062"/>
                  </a:lnTo>
                  <a:lnTo>
                    <a:pt x="5048250" y="1262062"/>
                  </a:lnTo>
                  <a:lnTo>
                    <a:pt x="5048250" y="1682750"/>
                  </a:lnTo>
                  <a:close/>
                </a:path>
                <a:path w="8834755" h="3365500">
                  <a:moveTo>
                    <a:pt x="5468937" y="1682750"/>
                  </a:moveTo>
                  <a:lnTo>
                    <a:pt x="5048250" y="1682750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50"/>
                  </a:lnTo>
                  <a:close/>
                </a:path>
                <a:path w="8834755" h="3365500">
                  <a:moveTo>
                    <a:pt x="5889625" y="1682750"/>
                  </a:moveTo>
                  <a:lnTo>
                    <a:pt x="5468937" y="1682750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50"/>
                  </a:lnTo>
                  <a:close/>
                </a:path>
                <a:path w="8834755" h="3365500">
                  <a:moveTo>
                    <a:pt x="6310312" y="1682750"/>
                  </a:moveTo>
                  <a:lnTo>
                    <a:pt x="5889625" y="1682750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50"/>
                  </a:lnTo>
                  <a:close/>
                </a:path>
                <a:path w="8834755" h="3365500">
                  <a:moveTo>
                    <a:pt x="6731000" y="1682750"/>
                  </a:moveTo>
                  <a:lnTo>
                    <a:pt x="6310312" y="1682750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50"/>
                  </a:lnTo>
                  <a:close/>
                </a:path>
                <a:path w="8834755" h="3365500">
                  <a:moveTo>
                    <a:pt x="7151687" y="1682750"/>
                  </a:moveTo>
                  <a:lnTo>
                    <a:pt x="6731000" y="1682750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50"/>
                  </a:lnTo>
                  <a:close/>
                </a:path>
                <a:path w="8834755" h="3365500">
                  <a:moveTo>
                    <a:pt x="7572375" y="1682750"/>
                  </a:moveTo>
                  <a:lnTo>
                    <a:pt x="7151687" y="1682750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50"/>
                  </a:lnTo>
                  <a:close/>
                </a:path>
                <a:path w="8834755" h="3365500">
                  <a:moveTo>
                    <a:pt x="7993062" y="1682750"/>
                  </a:moveTo>
                  <a:lnTo>
                    <a:pt x="7572375" y="1682750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50"/>
                  </a:lnTo>
                  <a:close/>
                </a:path>
                <a:path w="8834755" h="3365500">
                  <a:moveTo>
                    <a:pt x="8413750" y="1682750"/>
                  </a:moveTo>
                  <a:lnTo>
                    <a:pt x="7993062" y="1682750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50"/>
                  </a:lnTo>
                  <a:close/>
                </a:path>
                <a:path w="8834755" h="3365500">
                  <a:moveTo>
                    <a:pt x="8834437" y="1682750"/>
                  </a:moveTo>
                  <a:lnTo>
                    <a:pt x="8413750" y="1682750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50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50"/>
                  </a:lnTo>
                  <a:lnTo>
                    <a:pt x="420687" y="1682750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50"/>
                  </a:lnTo>
                  <a:lnTo>
                    <a:pt x="841375" y="1682750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50"/>
                  </a:lnTo>
                  <a:lnTo>
                    <a:pt x="1262062" y="1682750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50"/>
                  </a:lnTo>
                  <a:lnTo>
                    <a:pt x="1682750" y="1682750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37" y="2103437"/>
                  </a:moveTo>
                  <a:lnTo>
                    <a:pt x="1682749" y="2103437"/>
                  </a:lnTo>
                  <a:lnTo>
                    <a:pt x="1682749" y="1682750"/>
                  </a:lnTo>
                  <a:lnTo>
                    <a:pt x="2103437" y="1682750"/>
                  </a:lnTo>
                  <a:lnTo>
                    <a:pt x="2103437" y="2103437"/>
                  </a:lnTo>
                  <a:close/>
                </a:path>
                <a:path w="8834755" h="3365500">
                  <a:moveTo>
                    <a:pt x="2524124" y="2103437"/>
                  </a:moveTo>
                  <a:lnTo>
                    <a:pt x="2103437" y="2103437"/>
                  </a:lnTo>
                  <a:lnTo>
                    <a:pt x="2103437" y="1682750"/>
                  </a:lnTo>
                  <a:lnTo>
                    <a:pt x="2524124" y="1682750"/>
                  </a:lnTo>
                  <a:lnTo>
                    <a:pt x="2524124" y="2103437"/>
                  </a:lnTo>
                  <a:close/>
                </a:path>
                <a:path w="8834755" h="3365500">
                  <a:moveTo>
                    <a:pt x="2944812" y="2103437"/>
                  </a:moveTo>
                  <a:lnTo>
                    <a:pt x="2524124" y="2103437"/>
                  </a:lnTo>
                  <a:lnTo>
                    <a:pt x="2524124" y="1682750"/>
                  </a:lnTo>
                  <a:lnTo>
                    <a:pt x="2944812" y="1682750"/>
                  </a:lnTo>
                  <a:lnTo>
                    <a:pt x="2944812" y="2103437"/>
                  </a:lnTo>
                  <a:close/>
                </a:path>
                <a:path w="8834755" h="3365500">
                  <a:moveTo>
                    <a:pt x="3365500" y="2103437"/>
                  </a:moveTo>
                  <a:lnTo>
                    <a:pt x="2944812" y="2103437"/>
                  </a:lnTo>
                  <a:lnTo>
                    <a:pt x="2944812" y="1682750"/>
                  </a:lnTo>
                  <a:lnTo>
                    <a:pt x="3365500" y="1682750"/>
                  </a:lnTo>
                  <a:lnTo>
                    <a:pt x="3365500" y="2103437"/>
                  </a:lnTo>
                  <a:close/>
                </a:path>
                <a:path w="8834755" h="3365500">
                  <a:moveTo>
                    <a:pt x="3786187" y="2103437"/>
                  </a:moveTo>
                  <a:lnTo>
                    <a:pt x="3365500" y="2103437"/>
                  </a:lnTo>
                  <a:lnTo>
                    <a:pt x="3365500" y="1682750"/>
                  </a:lnTo>
                  <a:lnTo>
                    <a:pt x="3786187" y="1682750"/>
                  </a:lnTo>
                  <a:lnTo>
                    <a:pt x="3786187" y="2103437"/>
                  </a:lnTo>
                  <a:close/>
                </a:path>
                <a:path w="8834755" h="3365500">
                  <a:moveTo>
                    <a:pt x="4206875" y="2103437"/>
                  </a:moveTo>
                  <a:lnTo>
                    <a:pt x="3786187" y="2103437"/>
                  </a:lnTo>
                  <a:lnTo>
                    <a:pt x="3786187" y="1682750"/>
                  </a:lnTo>
                  <a:lnTo>
                    <a:pt x="4206875" y="1682750"/>
                  </a:lnTo>
                  <a:lnTo>
                    <a:pt x="4206875" y="2103437"/>
                  </a:lnTo>
                  <a:close/>
                </a:path>
                <a:path w="8834755" h="3365500">
                  <a:moveTo>
                    <a:pt x="4627562" y="2103437"/>
                  </a:moveTo>
                  <a:lnTo>
                    <a:pt x="4206875" y="2103437"/>
                  </a:lnTo>
                  <a:lnTo>
                    <a:pt x="4206875" y="1682750"/>
                  </a:lnTo>
                  <a:lnTo>
                    <a:pt x="4627562" y="1682750"/>
                  </a:lnTo>
                  <a:lnTo>
                    <a:pt x="4627562" y="2103437"/>
                  </a:lnTo>
                  <a:close/>
                </a:path>
                <a:path w="8834755" h="3365500">
                  <a:moveTo>
                    <a:pt x="5048250" y="2103437"/>
                  </a:moveTo>
                  <a:lnTo>
                    <a:pt x="4627562" y="2103437"/>
                  </a:lnTo>
                  <a:lnTo>
                    <a:pt x="4627562" y="1682750"/>
                  </a:lnTo>
                  <a:lnTo>
                    <a:pt x="5048250" y="1682750"/>
                  </a:lnTo>
                  <a:lnTo>
                    <a:pt x="5048250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50"/>
                  </a:lnTo>
                  <a:lnTo>
                    <a:pt x="5468937" y="1682750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50"/>
                  </a:lnTo>
                  <a:lnTo>
                    <a:pt x="5889625" y="1682750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50"/>
                  </a:lnTo>
                  <a:lnTo>
                    <a:pt x="6310312" y="1682750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50"/>
                  </a:lnTo>
                  <a:lnTo>
                    <a:pt x="6731000" y="1682750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50"/>
                  </a:lnTo>
                  <a:lnTo>
                    <a:pt x="7151687" y="1682750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50"/>
                  </a:lnTo>
                  <a:lnTo>
                    <a:pt x="7572375" y="1682750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50"/>
                  </a:lnTo>
                  <a:lnTo>
                    <a:pt x="7993062" y="1682750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50"/>
                  </a:lnTo>
                  <a:lnTo>
                    <a:pt x="8413750" y="1682750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50"/>
                  </a:lnTo>
                  <a:lnTo>
                    <a:pt x="8834437" y="1682750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5"/>
                  </a:moveTo>
                  <a:lnTo>
                    <a:pt x="0" y="2524125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5"/>
                  </a:lnTo>
                  <a:close/>
                </a:path>
                <a:path w="8834755" h="3365500">
                  <a:moveTo>
                    <a:pt x="841375" y="2524125"/>
                  </a:moveTo>
                  <a:lnTo>
                    <a:pt x="420687" y="2524125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5"/>
                  </a:lnTo>
                  <a:close/>
                </a:path>
                <a:path w="8834755" h="3365500">
                  <a:moveTo>
                    <a:pt x="1262062" y="2524125"/>
                  </a:moveTo>
                  <a:lnTo>
                    <a:pt x="841375" y="2524125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5"/>
                  </a:lnTo>
                  <a:close/>
                </a:path>
                <a:path w="8834755" h="3365500">
                  <a:moveTo>
                    <a:pt x="1682750" y="2524125"/>
                  </a:moveTo>
                  <a:lnTo>
                    <a:pt x="1262062" y="2524125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5"/>
                  </a:lnTo>
                  <a:close/>
                </a:path>
                <a:path w="8834755" h="3365500">
                  <a:moveTo>
                    <a:pt x="2103437" y="2524125"/>
                  </a:moveTo>
                  <a:lnTo>
                    <a:pt x="1682749" y="2524125"/>
                  </a:lnTo>
                  <a:lnTo>
                    <a:pt x="1682749" y="2103437"/>
                  </a:lnTo>
                  <a:lnTo>
                    <a:pt x="2103437" y="2103437"/>
                  </a:lnTo>
                  <a:lnTo>
                    <a:pt x="2103437" y="2524125"/>
                  </a:lnTo>
                  <a:close/>
                </a:path>
                <a:path w="8834755" h="3365500">
                  <a:moveTo>
                    <a:pt x="2524124" y="2524125"/>
                  </a:moveTo>
                  <a:lnTo>
                    <a:pt x="2103437" y="2524125"/>
                  </a:lnTo>
                  <a:lnTo>
                    <a:pt x="2103437" y="2103437"/>
                  </a:lnTo>
                  <a:lnTo>
                    <a:pt x="2524124" y="2103437"/>
                  </a:lnTo>
                  <a:lnTo>
                    <a:pt x="2524124" y="2524125"/>
                  </a:lnTo>
                  <a:close/>
                </a:path>
                <a:path w="8834755" h="3365500">
                  <a:moveTo>
                    <a:pt x="2944812" y="2524125"/>
                  </a:moveTo>
                  <a:lnTo>
                    <a:pt x="2524124" y="2524125"/>
                  </a:lnTo>
                  <a:lnTo>
                    <a:pt x="2524124" y="2103437"/>
                  </a:lnTo>
                  <a:lnTo>
                    <a:pt x="2944812" y="2103437"/>
                  </a:lnTo>
                  <a:lnTo>
                    <a:pt x="2944812" y="2524125"/>
                  </a:lnTo>
                  <a:close/>
                </a:path>
                <a:path w="8834755" h="3365500">
                  <a:moveTo>
                    <a:pt x="3365500" y="2524125"/>
                  </a:moveTo>
                  <a:lnTo>
                    <a:pt x="2944812" y="2524125"/>
                  </a:lnTo>
                  <a:lnTo>
                    <a:pt x="2944812" y="2103437"/>
                  </a:lnTo>
                  <a:lnTo>
                    <a:pt x="3365500" y="2103437"/>
                  </a:lnTo>
                  <a:lnTo>
                    <a:pt x="3365500" y="2524125"/>
                  </a:lnTo>
                  <a:close/>
                </a:path>
                <a:path w="8834755" h="3365500">
                  <a:moveTo>
                    <a:pt x="3786187" y="2524125"/>
                  </a:moveTo>
                  <a:lnTo>
                    <a:pt x="3365500" y="2524125"/>
                  </a:lnTo>
                  <a:lnTo>
                    <a:pt x="3365500" y="2103437"/>
                  </a:lnTo>
                  <a:lnTo>
                    <a:pt x="3786187" y="2103437"/>
                  </a:lnTo>
                  <a:lnTo>
                    <a:pt x="3786187" y="2524125"/>
                  </a:lnTo>
                  <a:close/>
                </a:path>
                <a:path w="8834755" h="3365500">
                  <a:moveTo>
                    <a:pt x="4206875" y="2524125"/>
                  </a:moveTo>
                  <a:lnTo>
                    <a:pt x="3786187" y="2524125"/>
                  </a:lnTo>
                  <a:lnTo>
                    <a:pt x="3786187" y="2103437"/>
                  </a:lnTo>
                  <a:lnTo>
                    <a:pt x="4206875" y="2103437"/>
                  </a:lnTo>
                  <a:lnTo>
                    <a:pt x="4206875" y="2524125"/>
                  </a:lnTo>
                  <a:close/>
                </a:path>
                <a:path w="8834755" h="3365500">
                  <a:moveTo>
                    <a:pt x="4627562" y="2524125"/>
                  </a:moveTo>
                  <a:lnTo>
                    <a:pt x="4206875" y="2524125"/>
                  </a:lnTo>
                  <a:lnTo>
                    <a:pt x="4206875" y="2103437"/>
                  </a:lnTo>
                  <a:lnTo>
                    <a:pt x="4627562" y="2103437"/>
                  </a:lnTo>
                  <a:lnTo>
                    <a:pt x="4627562" y="2524125"/>
                  </a:lnTo>
                  <a:close/>
                </a:path>
                <a:path w="8834755" h="3365500">
                  <a:moveTo>
                    <a:pt x="5048250" y="2524125"/>
                  </a:moveTo>
                  <a:lnTo>
                    <a:pt x="4627562" y="2524125"/>
                  </a:lnTo>
                  <a:lnTo>
                    <a:pt x="4627562" y="2103437"/>
                  </a:lnTo>
                  <a:lnTo>
                    <a:pt x="5048250" y="2103437"/>
                  </a:lnTo>
                  <a:lnTo>
                    <a:pt x="5048250" y="2524125"/>
                  </a:lnTo>
                  <a:close/>
                </a:path>
                <a:path w="8834755" h="3365500">
                  <a:moveTo>
                    <a:pt x="5468937" y="2524125"/>
                  </a:moveTo>
                  <a:lnTo>
                    <a:pt x="5048250" y="2524125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5"/>
                  </a:lnTo>
                  <a:close/>
                </a:path>
                <a:path w="8834755" h="3365500">
                  <a:moveTo>
                    <a:pt x="5889625" y="2524125"/>
                  </a:moveTo>
                  <a:lnTo>
                    <a:pt x="5468937" y="2524125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5"/>
                  </a:lnTo>
                  <a:close/>
                </a:path>
                <a:path w="8834755" h="3365500">
                  <a:moveTo>
                    <a:pt x="6310312" y="2524125"/>
                  </a:moveTo>
                  <a:lnTo>
                    <a:pt x="5889625" y="2524125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5"/>
                  </a:lnTo>
                  <a:close/>
                </a:path>
                <a:path w="8834755" h="3365500">
                  <a:moveTo>
                    <a:pt x="6731000" y="2524125"/>
                  </a:moveTo>
                  <a:lnTo>
                    <a:pt x="6310312" y="2524125"/>
                  </a:lnTo>
                  <a:lnTo>
                    <a:pt x="6310312" y="2103437"/>
                  </a:lnTo>
                  <a:lnTo>
                    <a:pt x="6731000" y="2103437"/>
                  </a:lnTo>
                  <a:lnTo>
                    <a:pt x="6731000" y="2524125"/>
                  </a:lnTo>
                  <a:close/>
                </a:path>
                <a:path w="8834755" h="3365500">
                  <a:moveTo>
                    <a:pt x="8413750" y="2524125"/>
                  </a:moveTo>
                  <a:lnTo>
                    <a:pt x="7993062" y="2524125"/>
                  </a:lnTo>
                  <a:lnTo>
                    <a:pt x="7993062" y="2103437"/>
                  </a:lnTo>
                  <a:lnTo>
                    <a:pt x="8413750" y="2103437"/>
                  </a:lnTo>
                  <a:lnTo>
                    <a:pt x="8413750" y="2524125"/>
                  </a:lnTo>
                  <a:close/>
                </a:path>
                <a:path w="8834755" h="3365500">
                  <a:moveTo>
                    <a:pt x="8834437" y="2524125"/>
                  </a:moveTo>
                  <a:lnTo>
                    <a:pt x="8413750" y="2524125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5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37" y="2944812"/>
                  </a:moveTo>
                  <a:lnTo>
                    <a:pt x="1682749" y="2944812"/>
                  </a:lnTo>
                  <a:lnTo>
                    <a:pt x="1682749" y="2524125"/>
                  </a:lnTo>
                  <a:lnTo>
                    <a:pt x="2103437" y="2524125"/>
                  </a:lnTo>
                  <a:lnTo>
                    <a:pt x="2103437" y="2944812"/>
                  </a:lnTo>
                  <a:close/>
                </a:path>
                <a:path w="8834755" h="3365500">
                  <a:moveTo>
                    <a:pt x="2524124" y="2944812"/>
                  </a:moveTo>
                  <a:lnTo>
                    <a:pt x="2103437" y="2944812"/>
                  </a:lnTo>
                  <a:lnTo>
                    <a:pt x="2103437" y="2524125"/>
                  </a:lnTo>
                  <a:lnTo>
                    <a:pt x="2524124" y="2524125"/>
                  </a:lnTo>
                  <a:lnTo>
                    <a:pt x="2524124" y="2944812"/>
                  </a:lnTo>
                  <a:close/>
                </a:path>
                <a:path w="8834755" h="3365500">
                  <a:moveTo>
                    <a:pt x="2944812" y="2944812"/>
                  </a:moveTo>
                  <a:lnTo>
                    <a:pt x="2524124" y="2944812"/>
                  </a:lnTo>
                  <a:lnTo>
                    <a:pt x="2524124" y="2524125"/>
                  </a:lnTo>
                  <a:lnTo>
                    <a:pt x="2944812" y="2524125"/>
                  </a:lnTo>
                  <a:lnTo>
                    <a:pt x="2944812" y="2944812"/>
                  </a:lnTo>
                  <a:close/>
                </a:path>
                <a:path w="8834755" h="3365500">
                  <a:moveTo>
                    <a:pt x="3365500" y="2944812"/>
                  </a:moveTo>
                  <a:lnTo>
                    <a:pt x="2944812" y="2944812"/>
                  </a:lnTo>
                  <a:lnTo>
                    <a:pt x="2944812" y="2524125"/>
                  </a:lnTo>
                  <a:lnTo>
                    <a:pt x="3365500" y="2524125"/>
                  </a:lnTo>
                  <a:lnTo>
                    <a:pt x="3365500" y="2944812"/>
                  </a:lnTo>
                  <a:close/>
                </a:path>
                <a:path w="8834755" h="3365500">
                  <a:moveTo>
                    <a:pt x="3786187" y="2944812"/>
                  </a:moveTo>
                  <a:lnTo>
                    <a:pt x="3365500" y="2944812"/>
                  </a:lnTo>
                  <a:lnTo>
                    <a:pt x="3365500" y="2524125"/>
                  </a:lnTo>
                  <a:lnTo>
                    <a:pt x="3786187" y="2524125"/>
                  </a:lnTo>
                  <a:lnTo>
                    <a:pt x="3786187" y="2944812"/>
                  </a:lnTo>
                  <a:close/>
                </a:path>
                <a:path w="8834755" h="3365500">
                  <a:moveTo>
                    <a:pt x="4206875" y="2944812"/>
                  </a:moveTo>
                  <a:lnTo>
                    <a:pt x="3786187" y="2944812"/>
                  </a:lnTo>
                  <a:lnTo>
                    <a:pt x="3786187" y="2524125"/>
                  </a:lnTo>
                  <a:lnTo>
                    <a:pt x="4206875" y="2524125"/>
                  </a:lnTo>
                  <a:lnTo>
                    <a:pt x="4206875" y="2944812"/>
                  </a:lnTo>
                  <a:close/>
                </a:path>
                <a:path w="8834755" h="3365500">
                  <a:moveTo>
                    <a:pt x="4627562" y="2944812"/>
                  </a:moveTo>
                  <a:lnTo>
                    <a:pt x="4206875" y="2944812"/>
                  </a:lnTo>
                  <a:lnTo>
                    <a:pt x="4206875" y="2524125"/>
                  </a:lnTo>
                  <a:lnTo>
                    <a:pt x="4627562" y="2524125"/>
                  </a:lnTo>
                  <a:lnTo>
                    <a:pt x="4627562" y="2944812"/>
                  </a:lnTo>
                  <a:close/>
                </a:path>
                <a:path w="8834755" h="3365500">
                  <a:moveTo>
                    <a:pt x="5048250" y="2944812"/>
                  </a:moveTo>
                  <a:lnTo>
                    <a:pt x="4627562" y="2944812"/>
                  </a:lnTo>
                  <a:lnTo>
                    <a:pt x="4627562" y="2524125"/>
                  </a:lnTo>
                  <a:lnTo>
                    <a:pt x="5048250" y="2524125"/>
                  </a:lnTo>
                  <a:lnTo>
                    <a:pt x="5048250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6731000" y="2944812"/>
                  </a:moveTo>
                  <a:lnTo>
                    <a:pt x="6310312" y="2944812"/>
                  </a:lnTo>
                  <a:lnTo>
                    <a:pt x="6310312" y="2524125"/>
                  </a:lnTo>
                  <a:lnTo>
                    <a:pt x="6731000" y="2524125"/>
                  </a:lnTo>
                  <a:lnTo>
                    <a:pt x="6731000" y="2944812"/>
                  </a:lnTo>
                  <a:close/>
                </a:path>
                <a:path w="8834755" h="3365500">
                  <a:moveTo>
                    <a:pt x="7151687" y="2944812"/>
                  </a:moveTo>
                  <a:lnTo>
                    <a:pt x="6731000" y="2944812"/>
                  </a:lnTo>
                  <a:lnTo>
                    <a:pt x="6731000" y="2524125"/>
                  </a:lnTo>
                  <a:lnTo>
                    <a:pt x="7151687" y="2524125"/>
                  </a:lnTo>
                  <a:lnTo>
                    <a:pt x="7151687" y="2944812"/>
                  </a:lnTo>
                  <a:close/>
                </a:path>
                <a:path w="8834755" h="3365500">
                  <a:moveTo>
                    <a:pt x="7572375" y="2944812"/>
                  </a:moveTo>
                  <a:lnTo>
                    <a:pt x="7151687" y="2944812"/>
                  </a:lnTo>
                  <a:lnTo>
                    <a:pt x="7151687" y="2524125"/>
                  </a:lnTo>
                  <a:lnTo>
                    <a:pt x="7572375" y="2524125"/>
                  </a:lnTo>
                  <a:lnTo>
                    <a:pt x="7572375" y="2944812"/>
                  </a:lnTo>
                  <a:close/>
                </a:path>
                <a:path w="8834755" h="3365500">
                  <a:moveTo>
                    <a:pt x="7993062" y="2944812"/>
                  </a:moveTo>
                  <a:lnTo>
                    <a:pt x="7572375" y="2944812"/>
                  </a:lnTo>
                  <a:lnTo>
                    <a:pt x="7572375" y="2524125"/>
                  </a:lnTo>
                  <a:lnTo>
                    <a:pt x="7993062" y="2524125"/>
                  </a:lnTo>
                  <a:lnTo>
                    <a:pt x="7993062" y="2944812"/>
                  </a:lnTo>
                  <a:close/>
                </a:path>
                <a:path w="8834755" h="3365500">
                  <a:moveTo>
                    <a:pt x="8413750" y="2944812"/>
                  </a:moveTo>
                  <a:lnTo>
                    <a:pt x="7993062" y="2944812"/>
                  </a:lnTo>
                  <a:lnTo>
                    <a:pt x="7993062" y="2524125"/>
                  </a:lnTo>
                  <a:lnTo>
                    <a:pt x="8413750" y="2524125"/>
                  </a:lnTo>
                  <a:lnTo>
                    <a:pt x="8413750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37" y="3365500"/>
                  </a:moveTo>
                  <a:lnTo>
                    <a:pt x="1682749" y="3365500"/>
                  </a:lnTo>
                  <a:lnTo>
                    <a:pt x="1682749" y="2944812"/>
                  </a:lnTo>
                  <a:lnTo>
                    <a:pt x="2103437" y="2944812"/>
                  </a:lnTo>
                  <a:lnTo>
                    <a:pt x="2103437" y="3365500"/>
                  </a:lnTo>
                  <a:close/>
                </a:path>
                <a:path w="8834755" h="3365500">
                  <a:moveTo>
                    <a:pt x="2524124" y="3365500"/>
                  </a:moveTo>
                  <a:lnTo>
                    <a:pt x="2103437" y="3365500"/>
                  </a:lnTo>
                  <a:lnTo>
                    <a:pt x="2103437" y="2944812"/>
                  </a:lnTo>
                  <a:lnTo>
                    <a:pt x="2524124" y="2944812"/>
                  </a:lnTo>
                  <a:lnTo>
                    <a:pt x="2524124" y="3365500"/>
                  </a:lnTo>
                  <a:close/>
                </a:path>
                <a:path w="8834755" h="3365500">
                  <a:moveTo>
                    <a:pt x="2944812" y="3365500"/>
                  </a:moveTo>
                  <a:lnTo>
                    <a:pt x="2524124" y="3365500"/>
                  </a:lnTo>
                  <a:lnTo>
                    <a:pt x="2524124" y="2944812"/>
                  </a:lnTo>
                  <a:lnTo>
                    <a:pt x="2944812" y="2944812"/>
                  </a:lnTo>
                  <a:lnTo>
                    <a:pt x="2944812" y="3365500"/>
                  </a:lnTo>
                  <a:close/>
                </a:path>
                <a:path w="8834755" h="3365500">
                  <a:moveTo>
                    <a:pt x="3365500" y="3365500"/>
                  </a:moveTo>
                  <a:lnTo>
                    <a:pt x="2944812" y="3365500"/>
                  </a:lnTo>
                  <a:lnTo>
                    <a:pt x="2944812" y="2944812"/>
                  </a:lnTo>
                  <a:lnTo>
                    <a:pt x="3365500" y="2944812"/>
                  </a:lnTo>
                  <a:lnTo>
                    <a:pt x="3365500" y="3365500"/>
                  </a:lnTo>
                  <a:close/>
                </a:path>
                <a:path w="8834755" h="3365500">
                  <a:moveTo>
                    <a:pt x="3786187" y="3365500"/>
                  </a:moveTo>
                  <a:lnTo>
                    <a:pt x="3365500" y="3365500"/>
                  </a:lnTo>
                  <a:lnTo>
                    <a:pt x="3365500" y="2944812"/>
                  </a:lnTo>
                  <a:lnTo>
                    <a:pt x="3786187" y="2944812"/>
                  </a:lnTo>
                  <a:lnTo>
                    <a:pt x="3786187" y="3365500"/>
                  </a:lnTo>
                  <a:close/>
                </a:path>
                <a:path w="8834755" h="3365500">
                  <a:moveTo>
                    <a:pt x="4206875" y="3365500"/>
                  </a:moveTo>
                  <a:lnTo>
                    <a:pt x="3786187" y="3365500"/>
                  </a:lnTo>
                  <a:lnTo>
                    <a:pt x="3786187" y="2944812"/>
                  </a:lnTo>
                  <a:lnTo>
                    <a:pt x="4206875" y="2944812"/>
                  </a:lnTo>
                  <a:lnTo>
                    <a:pt x="4206875" y="3365500"/>
                  </a:lnTo>
                  <a:close/>
                </a:path>
                <a:path w="8834755" h="3365500">
                  <a:moveTo>
                    <a:pt x="4627562" y="3365500"/>
                  </a:moveTo>
                  <a:lnTo>
                    <a:pt x="4206875" y="3365500"/>
                  </a:lnTo>
                  <a:lnTo>
                    <a:pt x="4206875" y="2944812"/>
                  </a:lnTo>
                  <a:lnTo>
                    <a:pt x="4627562" y="2944812"/>
                  </a:lnTo>
                  <a:lnTo>
                    <a:pt x="4627562" y="3365500"/>
                  </a:lnTo>
                  <a:close/>
                </a:path>
                <a:path w="8834755" h="3365500">
                  <a:moveTo>
                    <a:pt x="5048250" y="3365500"/>
                  </a:moveTo>
                  <a:lnTo>
                    <a:pt x="4627562" y="3365500"/>
                  </a:lnTo>
                  <a:lnTo>
                    <a:pt x="4627562" y="2944812"/>
                  </a:lnTo>
                  <a:lnTo>
                    <a:pt x="5048250" y="2944812"/>
                  </a:lnTo>
                  <a:lnTo>
                    <a:pt x="5048250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450009" y="2399080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8165286" y="4496168"/>
            <a:ext cx="2908935" cy="854075"/>
            <a:chOff x="8165286" y="4496168"/>
            <a:chExt cx="2908935" cy="854075"/>
          </a:xfrm>
        </p:grpSpPr>
        <p:sp>
          <p:nvSpPr>
            <p:cNvPr id="32" name="object 32"/>
            <p:cNvSpPr/>
            <p:nvPr/>
          </p:nvSpPr>
          <p:spPr>
            <a:xfrm>
              <a:off x="10592142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6"/>
                  </a:lnTo>
                  <a:lnTo>
                    <a:pt x="4351" y="33813"/>
                  </a:lnTo>
                  <a:lnTo>
                    <a:pt x="0" y="55359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59"/>
                  </a:lnTo>
                  <a:lnTo>
                    <a:pt x="470781" y="33813"/>
                  </a:lnTo>
                  <a:lnTo>
                    <a:pt x="458914" y="16216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0592142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6"/>
                  </a:lnTo>
                  <a:lnTo>
                    <a:pt x="470781" y="33813"/>
                  </a:lnTo>
                  <a:lnTo>
                    <a:pt x="475132" y="55359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59"/>
                  </a:lnTo>
                  <a:lnTo>
                    <a:pt x="4351" y="33813"/>
                  </a:lnTo>
                  <a:lnTo>
                    <a:pt x="16217" y="16216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8171636" y="4502518"/>
              <a:ext cx="1687195" cy="841375"/>
            </a:xfrm>
            <a:custGeom>
              <a:avLst/>
              <a:gdLst/>
              <a:ahLst/>
              <a:cxnLst/>
              <a:rect l="l" t="t" r="r" b="b"/>
              <a:pathLst>
                <a:path w="1687195" h="841375">
                  <a:moveTo>
                    <a:pt x="1687106" y="0"/>
                  </a:moveTo>
                  <a:lnTo>
                    <a:pt x="0" y="0"/>
                  </a:lnTo>
                  <a:lnTo>
                    <a:pt x="0" y="841375"/>
                  </a:lnTo>
                  <a:lnTo>
                    <a:pt x="1687106" y="841375"/>
                  </a:lnTo>
                  <a:lnTo>
                    <a:pt x="16871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171636" y="4502518"/>
              <a:ext cx="1687195" cy="841375"/>
            </a:xfrm>
            <a:custGeom>
              <a:avLst/>
              <a:gdLst/>
              <a:ahLst/>
              <a:cxnLst/>
              <a:rect l="l" t="t" r="r" b="b"/>
              <a:pathLst>
                <a:path w="1687195" h="841375">
                  <a:moveTo>
                    <a:pt x="1687106" y="841375"/>
                  </a:moveTo>
                  <a:lnTo>
                    <a:pt x="0" y="841375"/>
                  </a:lnTo>
                  <a:lnTo>
                    <a:pt x="0" y="0"/>
                  </a:lnTo>
                  <a:lnTo>
                    <a:pt x="1687106" y="0"/>
                  </a:lnTo>
                  <a:lnTo>
                    <a:pt x="1687106" y="841375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1003628" y="1540146"/>
            <a:ext cx="2997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28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858010" y="1559653"/>
            <a:ext cx="11074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4.6</a:t>
            </a:r>
            <a:r>
              <a:rPr sz="2000" spc="-1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x</a:t>
            </a:r>
            <a:r>
              <a:rPr sz="2000" spc="-1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12</a:t>
            </a:r>
            <a:r>
              <a:rPr sz="2000" spc="-1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748366" y="4755192"/>
            <a:ext cx="5340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55.2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072005" y="2440122"/>
            <a:ext cx="12160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 2: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4084637" y="2736189"/>
            <a:ext cx="1190625" cy="0"/>
          </a:xfrm>
          <a:custGeom>
            <a:avLst/>
            <a:gdLst/>
            <a:ahLst/>
            <a:cxnLst/>
            <a:rect l="l" t="t" r="r" b="b"/>
            <a:pathLst>
              <a:path w="1190625">
                <a:moveTo>
                  <a:pt x="0" y="0"/>
                </a:moveTo>
                <a:lnTo>
                  <a:pt x="1190434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1583194" y="2440322"/>
            <a:ext cx="11938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 1: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1595894" y="2736189"/>
            <a:ext cx="1179195" cy="0"/>
          </a:xfrm>
          <a:custGeom>
            <a:avLst/>
            <a:gdLst/>
            <a:ahLst/>
            <a:cxnLst/>
            <a:rect l="l" t="t" r="r" b="b"/>
            <a:pathLst>
              <a:path w="1179195">
                <a:moveTo>
                  <a:pt x="0" y="0"/>
                </a:moveTo>
                <a:lnTo>
                  <a:pt x="1178725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1583194" y="3291082"/>
            <a:ext cx="130746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-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12</a:t>
            </a:r>
            <a:r>
              <a:rPr sz="2000" b="1" spc="-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-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48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583194" y="3714175"/>
            <a:ext cx="13030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-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12</a:t>
            </a:r>
            <a:r>
              <a:rPr sz="2000" b="1" spc="-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-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583194" y="4137267"/>
            <a:ext cx="157670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0.6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12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7.2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583194" y="4983197"/>
            <a:ext cx="17602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48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7.2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55.2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109049" y="3685985"/>
            <a:ext cx="1530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6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943805" y="3685985"/>
            <a:ext cx="5867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705" algn="l"/>
              </a:tabLst>
            </a:pPr>
            <a:r>
              <a:rPr lang="en-US" sz="11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943805" y="3259592"/>
            <a:ext cx="5867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70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522998" y="4530138"/>
            <a:ext cx="104488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2434" algn="l"/>
                <a:tab pos="85407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522744" y="4952976"/>
            <a:ext cx="100647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2434" algn="l"/>
                <a:tab pos="85407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4387456" y="4925923"/>
            <a:ext cx="1270000" cy="0"/>
          </a:xfrm>
          <a:custGeom>
            <a:avLst/>
            <a:gdLst/>
            <a:ahLst/>
            <a:cxnLst/>
            <a:rect l="l" t="t" r="r" b="b"/>
            <a:pathLst>
              <a:path w="1270000">
                <a:moveTo>
                  <a:pt x="0" y="0"/>
                </a:moveTo>
                <a:lnTo>
                  <a:pt x="1269530" y="0"/>
                </a:lnTo>
              </a:path>
            </a:pathLst>
          </a:custGeom>
          <a:ln w="254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4539945" y="5351436"/>
            <a:ext cx="132715" cy="24814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5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endParaRPr sz="1500" dirty="0">
              <a:latin typeface="Grammarsaurus" pitchFamily="2" charset="0"/>
              <a:cs typeface="Arial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4374756" y="4076369"/>
            <a:ext cx="1295400" cy="1287780"/>
            <a:chOff x="4374756" y="4076369"/>
            <a:chExt cx="1295400" cy="1287780"/>
          </a:xfrm>
        </p:grpSpPr>
        <p:sp>
          <p:nvSpPr>
            <p:cNvPr id="55" name="object 55"/>
            <p:cNvSpPr/>
            <p:nvPr/>
          </p:nvSpPr>
          <p:spPr>
            <a:xfrm>
              <a:off x="4387456" y="5351068"/>
              <a:ext cx="1270000" cy="0"/>
            </a:xfrm>
            <a:custGeom>
              <a:avLst/>
              <a:gdLst/>
              <a:ahLst/>
              <a:cxnLst/>
              <a:rect l="l" t="t" r="r" b="b"/>
              <a:pathLst>
                <a:path w="1270000">
                  <a:moveTo>
                    <a:pt x="0" y="0"/>
                  </a:moveTo>
                  <a:lnTo>
                    <a:pt x="126953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387456" y="4089069"/>
              <a:ext cx="1270000" cy="0"/>
            </a:xfrm>
            <a:custGeom>
              <a:avLst/>
              <a:gdLst/>
              <a:ahLst/>
              <a:cxnLst/>
              <a:rect l="l" t="t" r="r" b="b"/>
              <a:pathLst>
                <a:path w="1270000">
                  <a:moveTo>
                    <a:pt x="0" y="0"/>
                  </a:moveTo>
                  <a:lnTo>
                    <a:pt x="126953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4917643" y="4094348"/>
            <a:ext cx="6502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2639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2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250" b="1" baseline="-3148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250" b="1" spc="-337" baseline="-3148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5202466" y="3497148"/>
            <a:ext cx="71755" cy="1753870"/>
            <a:chOff x="5202466" y="3497148"/>
            <a:chExt cx="71755" cy="1753870"/>
          </a:xfrm>
        </p:grpSpPr>
        <p:pic>
          <p:nvPicPr>
            <p:cNvPr id="59" name="object 5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202466" y="3497148"/>
              <a:ext cx="71247" cy="71259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202466" y="5179415"/>
              <a:ext cx="71247" cy="71259"/>
            </a:xfrm>
            <a:prstGeom prst="rect">
              <a:avLst/>
            </a:prstGeom>
          </p:spPr>
        </p:pic>
      </p:grpSp>
      <p:sp>
        <p:nvSpPr>
          <p:cNvPr id="61" name="object 61"/>
          <p:cNvSpPr txBox="1"/>
          <p:nvPr/>
        </p:nvSpPr>
        <p:spPr>
          <a:xfrm>
            <a:off x="6596824" y="2440322"/>
            <a:ext cx="121475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 3: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6609524" y="2736189"/>
            <a:ext cx="1189355" cy="0"/>
          </a:xfrm>
          <a:custGeom>
            <a:avLst/>
            <a:gdLst/>
            <a:ahLst/>
            <a:cxnLst/>
            <a:rect l="l" t="t" r="r" b="b"/>
            <a:pathLst>
              <a:path w="1189354">
                <a:moveTo>
                  <a:pt x="0" y="0"/>
                </a:moveTo>
                <a:lnTo>
                  <a:pt x="1189291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6639433" y="2901289"/>
            <a:ext cx="115760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4.6 x 12 =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6857098" y="3170682"/>
            <a:ext cx="139700" cy="0"/>
          </a:xfrm>
          <a:custGeom>
            <a:avLst/>
            <a:gdLst/>
            <a:ahLst/>
            <a:cxnLst/>
            <a:rect l="l" t="t" r="r" b="b"/>
            <a:pathLst>
              <a:path w="139700">
                <a:moveTo>
                  <a:pt x="0" y="0"/>
                </a:moveTo>
                <a:lnTo>
                  <a:pt x="139420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 txBox="1"/>
          <p:nvPr/>
        </p:nvSpPr>
        <p:spPr>
          <a:xfrm>
            <a:off x="6633313" y="3685735"/>
            <a:ext cx="1530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6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7468069" y="3685735"/>
            <a:ext cx="5867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705" algn="l"/>
              </a:tabLst>
            </a:pPr>
            <a:r>
              <a:rPr lang="en-US" sz="12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7468069" y="3259341"/>
            <a:ext cx="5867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70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7047263" y="4529887"/>
            <a:ext cx="109760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2434" algn="l"/>
                <a:tab pos="85407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7047009" y="4952725"/>
            <a:ext cx="100647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2434" algn="l"/>
                <a:tab pos="82423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u="sng" spc="-33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70" name="object 70"/>
          <p:cNvSpPr/>
          <p:nvPr/>
        </p:nvSpPr>
        <p:spPr>
          <a:xfrm>
            <a:off x="6911784" y="4925923"/>
            <a:ext cx="1270000" cy="0"/>
          </a:xfrm>
          <a:custGeom>
            <a:avLst/>
            <a:gdLst/>
            <a:ahLst/>
            <a:cxnLst/>
            <a:rect l="l" t="t" r="r" b="b"/>
            <a:pathLst>
              <a:path w="1270000">
                <a:moveTo>
                  <a:pt x="0" y="0"/>
                </a:moveTo>
                <a:lnTo>
                  <a:pt x="1269530" y="0"/>
                </a:lnTo>
              </a:path>
            </a:pathLst>
          </a:custGeom>
          <a:ln w="254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 txBox="1"/>
          <p:nvPr/>
        </p:nvSpPr>
        <p:spPr>
          <a:xfrm>
            <a:off x="7064273" y="5351436"/>
            <a:ext cx="132715" cy="24814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5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endParaRPr sz="1500" dirty="0">
              <a:latin typeface="Grammarsaurus" pitchFamily="2" charset="0"/>
              <a:cs typeface="Arial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6899084" y="4076369"/>
            <a:ext cx="1295400" cy="1287780"/>
            <a:chOff x="6899084" y="4076369"/>
            <a:chExt cx="1295400" cy="1287780"/>
          </a:xfrm>
        </p:grpSpPr>
        <p:sp>
          <p:nvSpPr>
            <p:cNvPr id="73" name="object 73"/>
            <p:cNvSpPr/>
            <p:nvPr/>
          </p:nvSpPr>
          <p:spPr>
            <a:xfrm>
              <a:off x="6911784" y="5351068"/>
              <a:ext cx="1270000" cy="0"/>
            </a:xfrm>
            <a:custGeom>
              <a:avLst/>
              <a:gdLst/>
              <a:ahLst/>
              <a:cxnLst/>
              <a:rect l="l" t="t" r="r" b="b"/>
              <a:pathLst>
                <a:path w="1270000">
                  <a:moveTo>
                    <a:pt x="0" y="0"/>
                  </a:moveTo>
                  <a:lnTo>
                    <a:pt x="126953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6911784" y="4089069"/>
              <a:ext cx="1270000" cy="0"/>
            </a:xfrm>
            <a:custGeom>
              <a:avLst/>
              <a:gdLst/>
              <a:ahLst/>
              <a:cxnLst/>
              <a:rect l="l" t="t" r="r" b="b"/>
              <a:pathLst>
                <a:path w="1270000">
                  <a:moveTo>
                    <a:pt x="0" y="0"/>
                  </a:moveTo>
                  <a:lnTo>
                    <a:pt x="126953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5" name="object 75"/>
          <p:cNvSpPr txBox="1"/>
          <p:nvPr/>
        </p:nvSpPr>
        <p:spPr>
          <a:xfrm>
            <a:off x="7317930" y="4094098"/>
            <a:ext cx="7620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583565" algn="l"/>
              </a:tabLst>
            </a:pPr>
            <a:r>
              <a:rPr lang="en-US" sz="2250" b="1" spc="-37" baseline="-3148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250" b="1" spc="-37" baseline="-3148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pic>
        <p:nvPicPr>
          <p:cNvPr id="76" name="object 7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7725791" y="5179415"/>
            <a:ext cx="71247" cy="71259"/>
          </a:xfrm>
          <a:prstGeom prst="rect">
            <a:avLst/>
          </a:prstGeom>
        </p:spPr>
      </p:pic>
      <p:sp>
        <p:nvSpPr>
          <p:cNvPr id="77" name="Прямокутник 76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78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56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79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888075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239929" y="3640683"/>
            <a:ext cx="1562100" cy="1562087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5"/>
                  </a:lnTo>
                  <a:lnTo>
                    <a:pt x="11656309" y="29849"/>
                  </a:lnTo>
                  <a:lnTo>
                    <a:pt x="11624003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8"/>
                  </a:lnTo>
                  <a:lnTo>
                    <a:pt x="11656309" y="29849"/>
                  </a:lnTo>
                  <a:lnTo>
                    <a:pt x="11678140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193093" y="6409049"/>
            <a:ext cx="1805939" cy="252729"/>
            <a:chOff x="5193093" y="6409049"/>
            <a:chExt cx="1805939" cy="252729"/>
          </a:xfrm>
        </p:grpSpPr>
        <p:sp>
          <p:nvSpPr>
            <p:cNvPr id="21" name="object 21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3" y="35244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3" y="204712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25" name="object 25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6"/>
                  </a:lnTo>
                  <a:lnTo>
                    <a:pt x="4351" y="33813"/>
                  </a:lnTo>
                  <a:lnTo>
                    <a:pt x="0" y="55359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59"/>
                  </a:lnTo>
                  <a:lnTo>
                    <a:pt x="470781" y="33813"/>
                  </a:lnTo>
                  <a:lnTo>
                    <a:pt x="458914" y="16216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6"/>
                  </a:lnTo>
                  <a:lnTo>
                    <a:pt x="470781" y="33813"/>
                  </a:lnTo>
                  <a:lnTo>
                    <a:pt x="475132" y="55359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59"/>
                  </a:lnTo>
                  <a:lnTo>
                    <a:pt x="4351" y="33813"/>
                  </a:lnTo>
                  <a:lnTo>
                    <a:pt x="16217" y="16216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/>
          <p:nvPr/>
        </p:nvSpPr>
        <p:spPr>
          <a:xfrm>
            <a:off x="8181009" y="4510849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9" name="object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286780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440690">
                <a:tc row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75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15684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29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97485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6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6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334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334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334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334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334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1" name="Прямокутник 30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2</a:t>
            </a:r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 marks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32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57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33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852741" y="1081544"/>
            <a:ext cx="10522585" cy="5580380"/>
            <a:chOff x="852741" y="1081544"/>
            <a:chExt cx="10522585" cy="5580380"/>
          </a:xfrm>
        </p:grpSpPr>
        <p:sp>
          <p:nvSpPr>
            <p:cNvPr id="4" name="object 4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3" y="35244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3" y="204712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859091" y="1087894"/>
              <a:ext cx="591185" cy="4685030"/>
            </a:xfrm>
            <a:custGeom>
              <a:avLst/>
              <a:gdLst/>
              <a:ahLst/>
              <a:cxnLst/>
              <a:rect l="l" t="t" r="r" b="b"/>
              <a:pathLst>
                <a:path w="591185" h="4685030">
                  <a:moveTo>
                    <a:pt x="590562" y="0"/>
                  </a:moveTo>
                  <a:lnTo>
                    <a:pt x="0" y="0"/>
                  </a:lnTo>
                  <a:lnTo>
                    <a:pt x="0" y="4685017"/>
                  </a:lnTo>
                  <a:lnTo>
                    <a:pt x="590562" y="4685017"/>
                  </a:lnTo>
                  <a:lnTo>
                    <a:pt x="590562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59091" y="1087894"/>
              <a:ext cx="591185" cy="4685030"/>
            </a:xfrm>
            <a:custGeom>
              <a:avLst/>
              <a:gdLst/>
              <a:ahLst/>
              <a:cxnLst/>
              <a:rect l="l" t="t" r="r" b="b"/>
              <a:pathLst>
                <a:path w="591185" h="4685030">
                  <a:moveTo>
                    <a:pt x="0" y="0"/>
                  </a:moveTo>
                  <a:lnTo>
                    <a:pt x="590562" y="0"/>
                  </a:lnTo>
                  <a:lnTo>
                    <a:pt x="590562" y="4685017"/>
                  </a:lnTo>
                  <a:lnTo>
                    <a:pt x="0" y="4685017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278795" y="1087894"/>
              <a:ext cx="1090295" cy="4685030"/>
            </a:xfrm>
            <a:custGeom>
              <a:avLst/>
              <a:gdLst/>
              <a:ahLst/>
              <a:cxnLst/>
              <a:rect l="l" t="t" r="r" b="b"/>
              <a:pathLst>
                <a:path w="1090295" h="4685030">
                  <a:moveTo>
                    <a:pt x="1089863" y="0"/>
                  </a:moveTo>
                  <a:lnTo>
                    <a:pt x="0" y="0"/>
                  </a:lnTo>
                  <a:lnTo>
                    <a:pt x="0" y="4685017"/>
                  </a:lnTo>
                  <a:lnTo>
                    <a:pt x="1089863" y="4685017"/>
                  </a:lnTo>
                  <a:lnTo>
                    <a:pt x="1089863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278795" y="1087894"/>
              <a:ext cx="1090295" cy="4685030"/>
            </a:xfrm>
            <a:custGeom>
              <a:avLst/>
              <a:gdLst/>
              <a:ahLst/>
              <a:cxnLst/>
              <a:rect l="l" t="t" r="r" b="b"/>
              <a:pathLst>
                <a:path w="1090295" h="4685030">
                  <a:moveTo>
                    <a:pt x="0" y="0"/>
                  </a:moveTo>
                  <a:lnTo>
                    <a:pt x="1089863" y="0"/>
                  </a:lnTo>
                  <a:lnTo>
                    <a:pt x="1089863" y="4685017"/>
                  </a:lnTo>
                  <a:lnTo>
                    <a:pt x="0" y="4685017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449654" y="1087882"/>
              <a:ext cx="8829675" cy="4685030"/>
            </a:xfrm>
            <a:custGeom>
              <a:avLst/>
              <a:gdLst/>
              <a:ahLst/>
              <a:cxnLst/>
              <a:rect l="l" t="t" r="r" b="b"/>
              <a:pathLst>
                <a:path w="8829675" h="4685030">
                  <a:moveTo>
                    <a:pt x="420433" y="1741982"/>
                  </a:moveTo>
                  <a:lnTo>
                    <a:pt x="0" y="1741982"/>
                  </a:lnTo>
                  <a:lnTo>
                    <a:pt x="0" y="1321549"/>
                  </a:lnTo>
                  <a:lnTo>
                    <a:pt x="420433" y="1321549"/>
                  </a:lnTo>
                  <a:lnTo>
                    <a:pt x="420433" y="1741982"/>
                  </a:lnTo>
                  <a:close/>
                </a:path>
                <a:path w="8829675" h="4685030">
                  <a:moveTo>
                    <a:pt x="840866" y="1741982"/>
                  </a:moveTo>
                  <a:lnTo>
                    <a:pt x="420446" y="1741982"/>
                  </a:lnTo>
                  <a:lnTo>
                    <a:pt x="420446" y="1321549"/>
                  </a:lnTo>
                  <a:lnTo>
                    <a:pt x="840866" y="1321549"/>
                  </a:lnTo>
                  <a:lnTo>
                    <a:pt x="840866" y="1741982"/>
                  </a:lnTo>
                  <a:close/>
                </a:path>
                <a:path w="8829675" h="4685030">
                  <a:moveTo>
                    <a:pt x="1261300" y="1741982"/>
                  </a:moveTo>
                  <a:lnTo>
                    <a:pt x="840867" y="1741982"/>
                  </a:lnTo>
                  <a:lnTo>
                    <a:pt x="840867" y="1321549"/>
                  </a:lnTo>
                  <a:lnTo>
                    <a:pt x="1261300" y="1321549"/>
                  </a:lnTo>
                  <a:lnTo>
                    <a:pt x="1261300" y="1741982"/>
                  </a:lnTo>
                  <a:close/>
                </a:path>
                <a:path w="8829675" h="4685030">
                  <a:moveTo>
                    <a:pt x="1681746" y="1741982"/>
                  </a:moveTo>
                  <a:lnTo>
                    <a:pt x="1261313" y="1741982"/>
                  </a:lnTo>
                  <a:lnTo>
                    <a:pt x="1261313" y="1321549"/>
                  </a:lnTo>
                  <a:lnTo>
                    <a:pt x="1681746" y="1321549"/>
                  </a:lnTo>
                  <a:lnTo>
                    <a:pt x="1681746" y="1741982"/>
                  </a:lnTo>
                  <a:close/>
                </a:path>
                <a:path w="8829675" h="4685030">
                  <a:moveTo>
                    <a:pt x="2102180" y="1741982"/>
                  </a:moveTo>
                  <a:lnTo>
                    <a:pt x="1681746" y="1741982"/>
                  </a:lnTo>
                  <a:lnTo>
                    <a:pt x="1681746" y="1321549"/>
                  </a:lnTo>
                  <a:lnTo>
                    <a:pt x="2102180" y="1321549"/>
                  </a:lnTo>
                  <a:lnTo>
                    <a:pt x="2102180" y="1741982"/>
                  </a:lnTo>
                  <a:close/>
                </a:path>
                <a:path w="8829675" h="4685030">
                  <a:moveTo>
                    <a:pt x="2522613" y="1741982"/>
                  </a:moveTo>
                  <a:lnTo>
                    <a:pt x="2102192" y="1741982"/>
                  </a:lnTo>
                  <a:lnTo>
                    <a:pt x="2102192" y="1321549"/>
                  </a:lnTo>
                  <a:lnTo>
                    <a:pt x="2522613" y="1321549"/>
                  </a:lnTo>
                  <a:lnTo>
                    <a:pt x="2522613" y="1741982"/>
                  </a:lnTo>
                  <a:close/>
                </a:path>
                <a:path w="8829675" h="4685030">
                  <a:moveTo>
                    <a:pt x="2943047" y="1741982"/>
                  </a:moveTo>
                  <a:lnTo>
                    <a:pt x="2522613" y="1741982"/>
                  </a:lnTo>
                  <a:lnTo>
                    <a:pt x="2522613" y="1321549"/>
                  </a:lnTo>
                  <a:lnTo>
                    <a:pt x="2943047" y="1321549"/>
                  </a:lnTo>
                  <a:lnTo>
                    <a:pt x="2943047" y="1741982"/>
                  </a:lnTo>
                  <a:close/>
                </a:path>
                <a:path w="8829675" h="4685030">
                  <a:moveTo>
                    <a:pt x="3363493" y="1741982"/>
                  </a:moveTo>
                  <a:lnTo>
                    <a:pt x="2943059" y="1741982"/>
                  </a:lnTo>
                  <a:lnTo>
                    <a:pt x="2943059" y="1321549"/>
                  </a:lnTo>
                  <a:lnTo>
                    <a:pt x="3363493" y="1321549"/>
                  </a:lnTo>
                  <a:lnTo>
                    <a:pt x="3363493" y="1741982"/>
                  </a:lnTo>
                  <a:close/>
                </a:path>
                <a:path w="8829675" h="4685030">
                  <a:moveTo>
                    <a:pt x="3783914" y="1741982"/>
                  </a:moveTo>
                  <a:lnTo>
                    <a:pt x="3363493" y="1741982"/>
                  </a:lnTo>
                  <a:lnTo>
                    <a:pt x="3363493" y="1321549"/>
                  </a:lnTo>
                  <a:lnTo>
                    <a:pt x="3783914" y="1321549"/>
                  </a:lnTo>
                  <a:lnTo>
                    <a:pt x="3783914" y="1741982"/>
                  </a:lnTo>
                  <a:close/>
                </a:path>
                <a:path w="8829675" h="4685030">
                  <a:moveTo>
                    <a:pt x="4204360" y="1741982"/>
                  </a:moveTo>
                  <a:lnTo>
                    <a:pt x="3783926" y="1741982"/>
                  </a:lnTo>
                  <a:lnTo>
                    <a:pt x="3783926" y="1321549"/>
                  </a:lnTo>
                  <a:lnTo>
                    <a:pt x="4204360" y="1321549"/>
                  </a:lnTo>
                  <a:lnTo>
                    <a:pt x="4204360" y="1741982"/>
                  </a:lnTo>
                  <a:close/>
                </a:path>
                <a:path w="8829675" h="4685030">
                  <a:moveTo>
                    <a:pt x="4624793" y="1741982"/>
                  </a:moveTo>
                  <a:lnTo>
                    <a:pt x="4204360" y="1741982"/>
                  </a:lnTo>
                  <a:lnTo>
                    <a:pt x="4204360" y="1321549"/>
                  </a:lnTo>
                  <a:lnTo>
                    <a:pt x="4624793" y="1321549"/>
                  </a:lnTo>
                  <a:lnTo>
                    <a:pt x="4624793" y="1741982"/>
                  </a:lnTo>
                  <a:close/>
                </a:path>
                <a:path w="8829675" h="4685030">
                  <a:moveTo>
                    <a:pt x="5045227" y="1741982"/>
                  </a:moveTo>
                  <a:lnTo>
                    <a:pt x="4624806" y="1741982"/>
                  </a:lnTo>
                  <a:lnTo>
                    <a:pt x="4624806" y="1321549"/>
                  </a:lnTo>
                  <a:lnTo>
                    <a:pt x="5045227" y="1321549"/>
                  </a:lnTo>
                  <a:lnTo>
                    <a:pt x="5045227" y="1741982"/>
                  </a:lnTo>
                  <a:close/>
                </a:path>
                <a:path w="8829675" h="4685030">
                  <a:moveTo>
                    <a:pt x="5465660" y="1741982"/>
                  </a:moveTo>
                  <a:lnTo>
                    <a:pt x="5045227" y="1741982"/>
                  </a:lnTo>
                  <a:lnTo>
                    <a:pt x="5045227" y="1321549"/>
                  </a:lnTo>
                  <a:lnTo>
                    <a:pt x="5465660" y="1321549"/>
                  </a:lnTo>
                  <a:lnTo>
                    <a:pt x="5465660" y="1741982"/>
                  </a:lnTo>
                  <a:close/>
                </a:path>
                <a:path w="8829675" h="4685030">
                  <a:moveTo>
                    <a:pt x="5886094" y="1741982"/>
                  </a:moveTo>
                  <a:lnTo>
                    <a:pt x="5465660" y="1741982"/>
                  </a:lnTo>
                  <a:lnTo>
                    <a:pt x="5465660" y="1321549"/>
                  </a:lnTo>
                  <a:lnTo>
                    <a:pt x="5886094" y="1321549"/>
                  </a:lnTo>
                  <a:lnTo>
                    <a:pt x="5886094" y="1741982"/>
                  </a:lnTo>
                  <a:close/>
                </a:path>
                <a:path w="8829675" h="4685030">
                  <a:moveTo>
                    <a:pt x="6306527" y="1741982"/>
                  </a:moveTo>
                  <a:lnTo>
                    <a:pt x="5886107" y="1741982"/>
                  </a:lnTo>
                  <a:lnTo>
                    <a:pt x="5886107" y="1321549"/>
                  </a:lnTo>
                  <a:lnTo>
                    <a:pt x="6306527" y="1321549"/>
                  </a:lnTo>
                  <a:lnTo>
                    <a:pt x="6306527" y="1741982"/>
                  </a:lnTo>
                  <a:close/>
                </a:path>
                <a:path w="8829675" h="4685030">
                  <a:moveTo>
                    <a:pt x="6726961" y="1741982"/>
                  </a:moveTo>
                  <a:lnTo>
                    <a:pt x="6306527" y="1741982"/>
                  </a:lnTo>
                  <a:lnTo>
                    <a:pt x="6306527" y="1321549"/>
                  </a:lnTo>
                  <a:lnTo>
                    <a:pt x="6726961" y="1321549"/>
                  </a:lnTo>
                  <a:lnTo>
                    <a:pt x="6726961" y="1741982"/>
                  </a:lnTo>
                  <a:close/>
                </a:path>
                <a:path w="8829675" h="4685030">
                  <a:moveTo>
                    <a:pt x="7147407" y="1741982"/>
                  </a:moveTo>
                  <a:lnTo>
                    <a:pt x="6726974" y="1741982"/>
                  </a:lnTo>
                  <a:lnTo>
                    <a:pt x="6726974" y="1321549"/>
                  </a:lnTo>
                  <a:lnTo>
                    <a:pt x="7147407" y="1321549"/>
                  </a:lnTo>
                  <a:lnTo>
                    <a:pt x="7147407" y="1741982"/>
                  </a:lnTo>
                  <a:close/>
                </a:path>
                <a:path w="8829675" h="4685030">
                  <a:moveTo>
                    <a:pt x="7567828" y="1741982"/>
                  </a:moveTo>
                  <a:lnTo>
                    <a:pt x="7147407" y="1741982"/>
                  </a:lnTo>
                  <a:lnTo>
                    <a:pt x="7147407" y="1321549"/>
                  </a:lnTo>
                  <a:lnTo>
                    <a:pt x="7567828" y="1321549"/>
                  </a:lnTo>
                  <a:lnTo>
                    <a:pt x="7567828" y="1741982"/>
                  </a:lnTo>
                  <a:close/>
                </a:path>
                <a:path w="8829675" h="4685030">
                  <a:moveTo>
                    <a:pt x="7988274" y="1741982"/>
                  </a:moveTo>
                  <a:lnTo>
                    <a:pt x="7567841" y="1741982"/>
                  </a:lnTo>
                  <a:lnTo>
                    <a:pt x="7567841" y="1321549"/>
                  </a:lnTo>
                  <a:lnTo>
                    <a:pt x="7988274" y="1321549"/>
                  </a:lnTo>
                  <a:lnTo>
                    <a:pt x="7988274" y="1741982"/>
                  </a:lnTo>
                  <a:close/>
                </a:path>
                <a:path w="8829675" h="4685030">
                  <a:moveTo>
                    <a:pt x="8408708" y="1741982"/>
                  </a:moveTo>
                  <a:lnTo>
                    <a:pt x="7988274" y="1741982"/>
                  </a:lnTo>
                  <a:lnTo>
                    <a:pt x="7988274" y="1321549"/>
                  </a:lnTo>
                  <a:lnTo>
                    <a:pt x="8408708" y="1321549"/>
                  </a:lnTo>
                  <a:lnTo>
                    <a:pt x="8408708" y="1741982"/>
                  </a:lnTo>
                  <a:close/>
                </a:path>
                <a:path w="8829675" h="4685030">
                  <a:moveTo>
                    <a:pt x="8829141" y="1741982"/>
                  </a:moveTo>
                  <a:lnTo>
                    <a:pt x="8408720" y="1741982"/>
                  </a:lnTo>
                  <a:lnTo>
                    <a:pt x="8408720" y="1321549"/>
                  </a:lnTo>
                  <a:lnTo>
                    <a:pt x="8829141" y="1321549"/>
                  </a:lnTo>
                  <a:lnTo>
                    <a:pt x="8829141" y="1741982"/>
                  </a:lnTo>
                  <a:close/>
                </a:path>
                <a:path w="8829675" h="4685030">
                  <a:moveTo>
                    <a:pt x="420433" y="1321536"/>
                  </a:moveTo>
                  <a:lnTo>
                    <a:pt x="0" y="1321536"/>
                  </a:lnTo>
                  <a:lnTo>
                    <a:pt x="0" y="881024"/>
                  </a:lnTo>
                  <a:lnTo>
                    <a:pt x="420433" y="881024"/>
                  </a:lnTo>
                  <a:lnTo>
                    <a:pt x="420433" y="1321536"/>
                  </a:lnTo>
                  <a:close/>
                </a:path>
                <a:path w="8829675" h="4685030">
                  <a:moveTo>
                    <a:pt x="840866" y="1321536"/>
                  </a:moveTo>
                  <a:lnTo>
                    <a:pt x="420446" y="1321536"/>
                  </a:lnTo>
                  <a:lnTo>
                    <a:pt x="420446" y="881024"/>
                  </a:lnTo>
                  <a:lnTo>
                    <a:pt x="840866" y="881024"/>
                  </a:lnTo>
                  <a:lnTo>
                    <a:pt x="840866" y="1321536"/>
                  </a:lnTo>
                  <a:close/>
                </a:path>
                <a:path w="8829675" h="4685030">
                  <a:moveTo>
                    <a:pt x="1261300" y="1321536"/>
                  </a:moveTo>
                  <a:lnTo>
                    <a:pt x="840867" y="1321536"/>
                  </a:lnTo>
                  <a:lnTo>
                    <a:pt x="840867" y="881024"/>
                  </a:lnTo>
                  <a:lnTo>
                    <a:pt x="1261300" y="881024"/>
                  </a:lnTo>
                  <a:lnTo>
                    <a:pt x="1261300" y="1321536"/>
                  </a:lnTo>
                  <a:close/>
                </a:path>
                <a:path w="8829675" h="4685030">
                  <a:moveTo>
                    <a:pt x="1681746" y="1321536"/>
                  </a:moveTo>
                  <a:lnTo>
                    <a:pt x="1261313" y="1321536"/>
                  </a:lnTo>
                  <a:lnTo>
                    <a:pt x="1261313" y="881024"/>
                  </a:lnTo>
                  <a:lnTo>
                    <a:pt x="1681746" y="881024"/>
                  </a:lnTo>
                  <a:lnTo>
                    <a:pt x="1681746" y="1321536"/>
                  </a:lnTo>
                  <a:close/>
                </a:path>
                <a:path w="8829675" h="4685030">
                  <a:moveTo>
                    <a:pt x="2102180" y="1321536"/>
                  </a:moveTo>
                  <a:lnTo>
                    <a:pt x="1681746" y="1321536"/>
                  </a:lnTo>
                  <a:lnTo>
                    <a:pt x="1681746" y="881024"/>
                  </a:lnTo>
                  <a:lnTo>
                    <a:pt x="2102180" y="881024"/>
                  </a:lnTo>
                  <a:lnTo>
                    <a:pt x="2102180" y="1321536"/>
                  </a:lnTo>
                  <a:close/>
                </a:path>
                <a:path w="8829675" h="4685030">
                  <a:moveTo>
                    <a:pt x="2522613" y="1321536"/>
                  </a:moveTo>
                  <a:lnTo>
                    <a:pt x="2102192" y="1321536"/>
                  </a:lnTo>
                  <a:lnTo>
                    <a:pt x="2102192" y="881024"/>
                  </a:lnTo>
                  <a:lnTo>
                    <a:pt x="2522613" y="881024"/>
                  </a:lnTo>
                  <a:lnTo>
                    <a:pt x="2522613" y="1321536"/>
                  </a:lnTo>
                  <a:close/>
                </a:path>
                <a:path w="8829675" h="4685030">
                  <a:moveTo>
                    <a:pt x="2943047" y="1321536"/>
                  </a:moveTo>
                  <a:lnTo>
                    <a:pt x="2522613" y="1321536"/>
                  </a:lnTo>
                  <a:lnTo>
                    <a:pt x="2522613" y="881024"/>
                  </a:lnTo>
                  <a:lnTo>
                    <a:pt x="2943047" y="881024"/>
                  </a:lnTo>
                  <a:lnTo>
                    <a:pt x="2943047" y="1321536"/>
                  </a:lnTo>
                  <a:close/>
                </a:path>
                <a:path w="8829675" h="4685030">
                  <a:moveTo>
                    <a:pt x="3363493" y="1321536"/>
                  </a:moveTo>
                  <a:lnTo>
                    <a:pt x="2943059" y="1321536"/>
                  </a:lnTo>
                  <a:lnTo>
                    <a:pt x="2943059" y="881024"/>
                  </a:lnTo>
                  <a:lnTo>
                    <a:pt x="3363493" y="881024"/>
                  </a:lnTo>
                  <a:lnTo>
                    <a:pt x="3363493" y="1321536"/>
                  </a:lnTo>
                  <a:close/>
                </a:path>
                <a:path w="8829675" h="4685030">
                  <a:moveTo>
                    <a:pt x="3783914" y="1321536"/>
                  </a:moveTo>
                  <a:lnTo>
                    <a:pt x="3363493" y="1321536"/>
                  </a:lnTo>
                  <a:lnTo>
                    <a:pt x="3363493" y="881024"/>
                  </a:lnTo>
                  <a:lnTo>
                    <a:pt x="3783914" y="881024"/>
                  </a:lnTo>
                  <a:lnTo>
                    <a:pt x="3783914" y="1321536"/>
                  </a:lnTo>
                  <a:close/>
                </a:path>
                <a:path w="8829675" h="4685030">
                  <a:moveTo>
                    <a:pt x="4204360" y="1321536"/>
                  </a:moveTo>
                  <a:lnTo>
                    <a:pt x="3783926" y="1321536"/>
                  </a:lnTo>
                  <a:lnTo>
                    <a:pt x="3783926" y="881024"/>
                  </a:lnTo>
                  <a:lnTo>
                    <a:pt x="4204360" y="881024"/>
                  </a:lnTo>
                  <a:lnTo>
                    <a:pt x="4204360" y="1321536"/>
                  </a:lnTo>
                  <a:close/>
                </a:path>
                <a:path w="8829675" h="4685030">
                  <a:moveTo>
                    <a:pt x="4624793" y="1321536"/>
                  </a:moveTo>
                  <a:lnTo>
                    <a:pt x="4204360" y="1321536"/>
                  </a:lnTo>
                  <a:lnTo>
                    <a:pt x="4204360" y="881024"/>
                  </a:lnTo>
                  <a:lnTo>
                    <a:pt x="4624793" y="881024"/>
                  </a:lnTo>
                  <a:lnTo>
                    <a:pt x="4624793" y="1321536"/>
                  </a:lnTo>
                  <a:close/>
                </a:path>
                <a:path w="8829675" h="4685030">
                  <a:moveTo>
                    <a:pt x="5045227" y="1321536"/>
                  </a:moveTo>
                  <a:lnTo>
                    <a:pt x="4624806" y="1321536"/>
                  </a:lnTo>
                  <a:lnTo>
                    <a:pt x="4624806" y="881024"/>
                  </a:lnTo>
                  <a:lnTo>
                    <a:pt x="5045227" y="881024"/>
                  </a:lnTo>
                  <a:lnTo>
                    <a:pt x="5045227" y="1321536"/>
                  </a:lnTo>
                  <a:close/>
                </a:path>
                <a:path w="8829675" h="4685030">
                  <a:moveTo>
                    <a:pt x="5465660" y="1321536"/>
                  </a:moveTo>
                  <a:lnTo>
                    <a:pt x="5045227" y="1321536"/>
                  </a:lnTo>
                  <a:lnTo>
                    <a:pt x="5045227" y="881024"/>
                  </a:lnTo>
                  <a:lnTo>
                    <a:pt x="5465660" y="881024"/>
                  </a:lnTo>
                  <a:lnTo>
                    <a:pt x="5465660" y="1321536"/>
                  </a:lnTo>
                  <a:close/>
                </a:path>
                <a:path w="8829675" h="4685030">
                  <a:moveTo>
                    <a:pt x="5886094" y="1321536"/>
                  </a:moveTo>
                  <a:lnTo>
                    <a:pt x="5465660" y="1321536"/>
                  </a:lnTo>
                  <a:lnTo>
                    <a:pt x="5465660" y="881024"/>
                  </a:lnTo>
                  <a:lnTo>
                    <a:pt x="5886094" y="881024"/>
                  </a:lnTo>
                  <a:lnTo>
                    <a:pt x="5886094" y="1321536"/>
                  </a:lnTo>
                  <a:close/>
                </a:path>
                <a:path w="8829675" h="4685030">
                  <a:moveTo>
                    <a:pt x="6306527" y="1321536"/>
                  </a:moveTo>
                  <a:lnTo>
                    <a:pt x="5886107" y="1321536"/>
                  </a:lnTo>
                  <a:lnTo>
                    <a:pt x="5886107" y="881024"/>
                  </a:lnTo>
                  <a:lnTo>
                    <a:pt x="6306527" y="881024"/>
                  </a:lnTo>
                  <a:lnTo>
                    <a:pt x="6306527" y="1321536"/>
                  </a:lnTo>
                  <a:close/>
                </a:path>
                <a:path w="8829675" h="4685030">
                  <a:moveTo>
                    <a:pt x="6726961" y="1321536"/>
                  </a:moveTo>
                  <a:lnTo>
                    <a:pt x="6306527" y="1321536"/>
                  </a:lnTo>
                  <a:lnTo>
                    <a:pt x="6306527" y="881024"/>
                  </a:lnTo>
                  <a:lnTo>
                    <a:pt x="6726961" y="881024"/>
                  </a:lnTo>
                  <a:lnTo>
                    <a:pt x="6726961" y="1321536"/>
                  </a:lnTo>
                  <a:close/>
                </a:path>
                <a:path w="8829675" h="4685030">
                  <a:moveTo>
                    <a:pt x="7147407" y="1321536"/>
                  </a:moveTo>
                  <a:lnTo>
                    <a:pt x="6726974" y="1321536"/>
                  </a:lnTo>
                  <a:lnTo>
                    <a:pt x="6726974" y="881024"/>
                  </a:lnTo>
                  <a:lnTo>
                    <a:pt x="7147407" y="881024"/>
                  </a:lnTo>
                  <a:lnTo>
                    <a:pt x="7147407" y="1321536"/>
                  </a:lnTo>
                  <a:close/>
                </a:path>
                <a:path w="8829675" h="4685030">
                  <a:moveTo>
                    <a:pt x="7567828" y="1321536"/>
                  </a:moveTo>
                  <a:lnTo>
                    <a:pt x="7147407" y="1321536"/>
                  </a:lnTo>
                  <a:lnTo>
                    <a:pt x="7147407" y="881024"/>
                  </a:lnTo>
                  <a:lnTo>
                    <a:pt x="7567828" y="881024"/>
                  </a:lnTo>
                  <a:lnTo>
                    <a:pt x="7567828" y="1321536"/>
                  </a:lnTo>
                  <a:close/>
                </a:path>
                <a:path w="8829675" h="4685030">
                  <a:moveTo>
                    <a:pt x="7988274" y="1321536"/>
                  </a:moveTo>
                  <a:lnTo>
                    <a:pt x="7567841" y="1321536"/>
                  </a:lnTo>
                  <a:lnTo>
                    <a:pt x="7567841" y="881024"/>
                  </a:lnTo>
                  <a:lnTo>
                    <a:pt x="7988274" y="881024"/>
                  </a:lnTo>
                  <a:lnTo>
                    <a:pt x="7988274" y="1321536"/>
                  </a:lnTo>
                  <a:close/>
                </a:path>
                <a:path w="8829675" h="4685030">
                  <a:moveTo>
                    <a:pt x="8408708" y="1321536"/>
                  </a:moveTo>
                  <a:lnTo>
                    <a:pt x="7988274" y="1321536"/>
                  </a:lnTo>
                  <a:lnTo>
                    <a:pt x="7988274" y="881024"/>
                  </a:lnTo>
                  <a:lnTo>
                    <a:pt x="8408708" y="881024"/>
                  </a:lnTo>
                  <a:lnTo>
                    <a:pt x="8408708" y="1321536"/>
                  </a:lnTo>
                  <a:close/>
                </a:path>
                <a:path w="8829675" h="4685030">
                  <a:moveTo>
                    <a:pt x="8829141" y="1321536"/>
                  </a:moveTo>
                  <a:lnTo>
                    <a:pt x="8408720" y="1321536"/>
                  </a:lnTo>
                  <a:lnTo>
                    <a:pt x="8408720" y="881024"/>
                  </a:lnTo>
                  <a:lnTo>
                    <a:pt x="8829141" y="881024"/>
                  </a:lnTo>
                  <a:lnTo>
                    <a:pt x="8829141" y="1321536"/>
                  </a:lnTo>
                  <a:close/>
                </a:path>
                <a:path w="8829675" h="4685030">
                  <a:moveTo>
                    <a:pt x="420433" y="881037"/>
                  </a:moveTo>
                  <a:lnTo>
                    <a:pt x="0" y="881037"/>
                  </a:lnTo>
                  <a:lnTo>
                    <a:pt x="0" y="440524"/>
                  </a:lnTo>
                  <a:lnTo>
                    <a:pt x="420433" y="440524"/>
                  </a:lnTo>
                  <a:lnTo>
                    <a:pt x="420433" y="881037"/>
                  </a:lnTo>
                  <a:close/>
                </a:path>
                <a:path w="8829675" h="4685030">
                  <a:moveTo>
                    <a:pt x="840866" y="881037"/>
                  </a:moveTo>
                  <a:lnTo>
                    <a:pt x="420446" y="881037"/>
                  </a:lnTo>
                  <a:lnTo>
                    <a:pt x="420446" y="440524"/>
                  </a:lnTo>
                  <a:lnTo>
                    <a:pt x="840866" y="440524"/>
                  </a:lnTo>
                  <a:lnTo>
                    <a:pt x="840866" y="881037"/>
                  </a:lnTo>
                  <a:close/>
                </a:path>
                <a:path w="8829675" h="4685030">
                  <a:moveTo>
                    <a:pt x="1261300" y="881037"/>
                  </a:moveTo>
                  <a:lnTo>
                    <a:pt x="840867" y="881037"/>
                  </a:lnTo>
                  <a:lnTo>
                    <a:pt x="840867" y="440524"/>
                  </a:lnTo>
                  <a:lnTo>
                    <a:pt x="1261300" y="440524"/>
                  </a:lnTo>
                  <a:lnTo>
                    <a:pt x="1261300" y="881037"/>
                  </a:lnTo>
                  <a:close/>
                </a:path>
                <a:path w="8829675" h="4685030">
                  <a:moveTo>
                    <a:pt x="1681746" y="881037"/>
                  </a:moveTo>
                  <a:lnTo>
                    <a:pt x="1261313" y="881037"/>
                  </a:lnTo>
                  <a:lnTo>
                    <a:pt x="1261313" y="440524"/>
                  </a:lnTo>
                  <a:lnTo>
                    <a:pt x="1681746" y="440524"/>
                  </a:lnTo>
                  <a:lnTo>
                    <a:pt x="1681746" y="881037"/>
                  </a:lnTo>
                  <a:close/>
                </a:path>
                <a:path w="8829675" h="4685030">
                  <a:moveTo>
                    <a:pt x="2102180" y="881037"/>
                  </a:moveTo>
                  <a:lnTo>
                    <a:pt x="1681746" y="881037"/>
                  </a:lnTo>
                  <a:lnTo>
                    <a:pt x="1681746" y="440524"/>
                  </a:lnTo>
                  <a:lnTo>
                    <a:pt x="2102180" y="440524"/>
                  </a:lnTo>
                  <a:lnTo>
                    <a:pt x="2102180" y="881037"/>
                  </a:lnTo>
                  <a:close/>
                </a:path>
                <a:path w="8829675" h="4685030">
                  <a:moveTo>
                    <a:pt x="2522613" y="881037"/>
                  </a:moveTo>
                  <a:lnTo>
                    <a:pt x="2102192" y="881037"/>
                  </a:lnTo>
                  <a:lnTo>
                    <a:pt x="2102192" y="440524"/>
                  </a:lnTo>
                  <a:lnTo>
                    <a:pt x="2522613" y="440524"/>
                  </a:lnTo>
                  <a:lnTo>
                    <a:pt x="2522613" y="881037"/>
                  </a:lnTo>
                  <a:close/>
                </a:path>
                <a:path w="8829675" h="4685030">
                  <a:moveTo>
                    <a:pt x="2943047" y="881037"/>
                  </a:moveTo>
                  <a:lnTo>
                    <a:pt x="2522613" y="881037"/>
                  </a:lnTo>
                  <a:lnTo>
                    <a:pt x="2522613" y="440524"/>
                  </a:lnTo>
                  <a:lnTo>
                    <a:pt x="2943047" y="440524"/>
                  </a:lnTo>
                  <a:lnTo>
                    <a:pt x="2943047" y="881037"/>
                  </a:lnTo>
                  <a:close/>
                </a:path>
                <a:path w="8829675" h="4685030">
                  <a:moveTo>
                    <a:pt x="3363493" y="881037"/>
                  </a:moveTo>
                  <a:lnTo>
                    <a:pt x="2943059" y="881037"/>
                  </a:lnTo>
                  <a:lnTo>
                    <a:pt x="2943059" y="440524"/>
                  </a:lnTo>
                  <a:lnTo>
                    <a:pt x="3363493" y="440524"/>
                  </a:lnTo>
                  <a:lnTo>
                    <a:pt x="3363493" y="881037"/>
                  </a:lnTo>
                  <a:close/>
                </a:path>
                <a:path w="8829675" h="4685030">
                  <a:moveTo>
                    <a:pt x="3783914" y="881037"/>
                  </a:moveTo>
                  <a:lnTo>
                    <a:pt x="3363493" y="881037"/>
                  </a:lnTo>
                  <a:lnTo>
                    <a:pt x="3363493" y="440524"/>
                  </a:lnTo>
                  <a:lnTo>
                    <a:pt x="3783914" y="440524"/>
                  </a:lnTo>
                  <a:lnTo>
                    <a:pt x="3783914" y="881037"/>
                  </a:lnTo>
                  <a:close/>
                </a:path>
                <a:path w="8829675" h="4685030">
                  <a:moveTo>
                    <a:pt x="4204360" y="881037"/>
                  </a:moveTo>
                  <a:lnTo>
                    <a:pt x="3783926" y="881037"/>
                  </a:lnTo>
                  <a:lnTo>
                    <a:pt x="3783926" y="440524"/>
                  </a:lnTo>
                  <a:lnTo>
                    <a:pt x="4204360" y="440524"/>
                  </a:lnTo>
                  <a:lnTo>
                    <a:pt x="4204360" y="881037"/>
                  </a:lnTo>
                  <a:close/>
                </a:path>
                <a:path w="8829675" h="4685030">
                  <a:moveTo>
                    <a:pt x="4624793" y="881037"/>
                  </a:moveTo>
                  <a:lnTo>
                    <a:pt x="4204360" y="881037"/>
                  </a:lnTo>
                  <a:lnTo>
                    <a:pt x="4204360" y="440524"/>
                  </a:lnTo>
                  <a:lnTo>
                    <a:pt x="4624793" y="440524"/>
                  </a:lnTo>
                  <a:lnTo>
                    <a:pt x="4624793" y="881037"/>
                  </a:lnTo>
                  <a:close/>
                </a:path>
                <a:path w="8829675" h="4685030">
                  <a:moveTo>
                    <a:pt x="5045227" y="881037"/>
                  </a:moveTo>
                  <a:lnTo>
                    <a:pt x="4624806" y="881037"/>
                  </a:lnTo>
                  <a:lnTo>
                    <a:pt x="4624806" y="440524"/>
                  </a:lnTo>
                  <a:lnTo>
                    <a:pt x="5045227" y="440524"/>
                  </a:lnTo>
                  <a:lnTo>
                    <a:pt x="5045227" y="881037"/>
                  </a:lnTo>
                  <a:close/>
                </a:path>
                <a:path w="8829675" h="4685030">
                  <a:moveTo>
                    <a:pt x="5465660" y="881037"/>
                  </a:moveTo>
                  <a:lnTo>
                    <a:pt x="5045227" y="881037"/>
                  </a:lnTo>
                  <a:lnTo>
                    <a:pt x="5045227" y="440524"/>
                  </a:lnTo>
                  <a:lnTo>
                    <a:pt x="5465660" y="440524"/>
                  </a:lnTo>
                  <a:lnTo>
                    <a:pt x="5465660" y="881037"/>
                  </a:lnTo>
                  <a:close/>
                </a:path>
                <a:path w="8829675" h="4685030">
                  <a:moveTo>
                    <a:pt x="5886094" y="881037"/>
                  </a:moveTo>
                  <a:lnTo>
                    <a:pt x="5465660" y="881037"/>
                  </a:lnTo>
                  <a:lnTo>
                    <a:pt x="5465660" y="440524"/>
                  </a:lnTo>
                  <a:lnTo>
                    <a:pt x="5886094" y="440524"/>
                  </a:lnTo>
                  <a:lnTo>
                    <a:pt x="5886094" y="881037"/>
                  </a:lnTo>
                  <a:close/>
                </a:path>
                <a:path w="8829675" h="4685030">
                  <a:moveTo>
                    <a:pt x="6306527" y="881037"/>
                  </a:moveTo>
                  <a:lnTo>
                    <a:pt x="5886107" y="881037"/>
                  </a:lnTo>
                  <a:lnTo>
                    <a:pt x="5886107" y="440524"/>
                  </a:lnTo>
                  <a:lnTo>
                    <a:pt x="6306527" y="440524"/>
                  </a:lnTo>
                  <a:lnTo>
                    <a:pt x="6306527" y="881037"/>
                  </a:lnTo>
                  <a:close/>
                </a:path>
                <a:path w="8829675" h="4685030">
                  <a:moveTo>
                    <a:pt x="6726961" y="881037"/>
                  </a:moveTo>
                  <a:lnTo>
                    <a:pt x="6306527" y="881037"/>
                  </a:lnTo>
                  <a:lnTo>
                    <a:pt x="6306527" y="440524"/>
                  </a:lnTo>
                  <a:lnTo>
                    <a:pt x="6726961" y="440524"/>
                  </a:lnTo>
                  <a:lnTo>
                    <a:pt x="6726961" y="881037"/>
                  </a:lnTo>
                  <a:close/>
                </a:path>
                <a:path w="8829675" h="4685030">
                  <a:moveTo>
                    <a:pt x="7147407" y="881037"/>
                  </a:moveTo>
                  <a:lnTo>
                    <a:pt x="6726974" y="881037"/>
                  </a:lnTo>
                  <a:lnTo>
                    <a:pt x="6726974" y="440524"/>
                  </a:lnTo>
                  <a:lnTo>
                    <a:pt x="7147407" y="440524"/>
                  </a:lnTo>
                  <a:lnTo>
                    <a:pt x="7147407" y="881037"/>
                  </a:lnTo>
                  <a:close/>
                </a:path>
                <a:path w="8829675" h="4685030">
                  <a:moveTo>
                    <a:pt x="7567828" y="881037"/>
                  </a:moveTo>
                  <a:lnTo>
                    <a:pt x="7147407" y="881037"/>
                  </a:lnTo>
                  <a:lnTo>
                    <a:pt x="7147407" y="440524"/>
                  </a:lnTo>
                  <a:lnTo>
                    <a:pt x="7567828" y="440524"/>
                  </a:lnTo>
                  <a:lnTo>
                    <a:pt x="7567828" y="881037"/>
                  </a:lnTo>
                  <a:close/>
                </a:path>
                <a:path w="8829675" h="4685030">
                  <a:moveTo>
                    <a:pt x="7988274" y="881037"/>
                  </a:moveTo>
                  <a:lnTo>
                    <a:pt x="7567841" y="881037"/>
                  </a:lnTo>
                  <a:lnTo>
                    <a:pt x="7567841" y="440524"/>
                  </a:lnTo>
                  <a:lnTo>
                    <a:pt x="7988274" y="440524"/>
                  </a:lnTo>
                  <a:lnTo>
                    <a:pt x="7988274" y="881037"/>
                  </a:lnTo>
                  <a:close/>
                </a:path>
                <a:path w="8829675" h="4685030">
                  <a:moveTo>
                    <a:pt x="8408708" y="881037"/>
                  </a:moveTo>
                  <a:lnTo>
                    <a:pt x="7988274" y="881037"/>
                  </a:lnTo>
                  <a:lnTo>
                    <a:pt x="7988274" y="440524"/>
                  </a:lnTo>
                  <a:lnTo>
                    <a:pt x="8408708" y="440524"/>
                  </a:lnTo>
                  <a:lnTo>
                    <a:pt x="8408708" y="881037"/>
                  </a:lnTo>
                  <a:close/>
                </a:path>
                <a:path w="8829675" h="4685030">
                  <a:moveTo>
                    <a:pt x="8829141" y="881037"/>
                  </a:moveTo>
                  <a:lnTo>
                    <a:pt x="8408720" y="881037"/>
                  </a:lnTo>
                  <a:lnTo>
                    <a:pt x="8408720" y="440524"/>
                  </a:lnTo>
                  <a:lnTo>
                    <a:pt x="8829141" y="440524"/>
                  </a:lnTo>
                  <a:lnTo>
                    <a:pt x="8829141" y="881037"/>
                  </a:lnTo>
                  <a:close/>
                </a:path>
                <a:path w="8829675" h="4685030">
                  <a:moveTo>
                    <a:pt x="420433" y="440524"/>
                  </a:moveTo>
                  <a:lnTo>
                    <a:pt x="0" y="440524"/>
                  </a:lnTo>
                  <a:lnTo>
                    <a:pt x="0" y="0"/>
                  </a:lnTo>
                  <a:lnTo>
                    <a:pt x="420433" y="0"/>
                  </a:lnTo>
                  <a:lnTo>
                    <a:pt x="420433" y="440524"/>
                  </a:lnTo>
                  <a:close/>
                </a:path>
                <a:path w="8829675" h="4685030">
                  <a:moveTo>
                    <a:pt x="840866" y="440524"/>
                  </a:moveTo>
                  <a:lnTo>
                    <a:pt x="420446" y="440524"/>
                  </a:lnTo>
                  <a:lnTo>
                    <a:pt x="420446" y="0"/>
                  </a:lnTo>
                  <a:lnTo>
                    <a:pt x="840866" y="0"/>
                  </a:lnTo>
                  <a:lnTo>
                    <a:pt x="840866" y="440524"/>
                  </a:lnTo>
                  <a:close/>
                </a:path>
                <a:path w="8829675" h="4685030">
                  <a:moveTo>
                    <a:pt x="1261300" y="440524"/>
                  </a:moveTo>
                  <a:lnTo>
                    <a:pt x="840867" y="440524"/>
                  </a:lnTo>
                  <a:lnTo>
                    <a:pt x="840867" y="0"/>
                  </a:lnTo>
                  <a:lnTo>
                    <a:pt x="1261300" y="0"/>
                  </a:lnTo>
                  <a:lnTo>
                    <a:pt x="1261300" y="440524"/>
                  </a:lnTo>
                  <a:close/>
                </a:path>
                <a:path w="8829675" h="4685030">
                  <a:moveTo>
                    <a:pt x="1681746" y="440524"/>
                  </a:moveTo>
                  <a:lnTo>
                    <a:pt x="1261313" y="440524"/>
                  </a:lnTo>
                  <a:lnTo>
                    <a:pt x="1261313" y="0"/>
                  </a:lnTo>
                  <a:lnTo>
                    <a:pt x="1681746" y="0"/>
                  </a:lnTo>
                  <a:lnTo>
                    <a:pt x="1681746" y="440524"/>
                  </a:lnTo>
                  <a:close/>
                </a:path>
                <a:path w="8829675" h="4685030">
                  <a:moveTo>
                    <a:pt x="2102180" y="440524"/>
                  </a:moveTo>
                  <a:lnTo>
                    <a:pt x="1681746" y="440524"/>
                  </a:lnTo>
                  <a:lnTo>
                    <a:pt x="1681746" y="0"/>
                  </a:lnTo>
                  <a:lnTo>
                    <a:pt x="2102180" y="0"/>
                  </a:lnTo>
                  <a:lnTo>
                    <a:pt x="2102180" y="440524"/>
                  </a:lnTo>
                  <a:close/>
                </a:path>
                <a:path w="8829675" h="4685030">
                  <a:moveTo>
                    <a:pt x="2522613" y="440524"/>
                  </a:moveTo>
                  <a:lnTo>
                    <a:pt x="2102192" y="440524"/>
                  </a:lnTo>
                  <a:lnTo>
                    <a:pt x="2102192" y="0"/>
                  </a:lnTo>
                  <a:lnTo>
                    <a:pt x="2522613" y="0"/>
                  </a:lnTo>
                  <a:lnTo>
                    <a:pt x="2522613" y="440524"/>
                  </a:lnTo>
                  <a:close/>
                </a:path>
                <a:path w="8829675" h="4685030">
                  <a:moveTo>
                    <a:pt x="2943047" y="440524"/>
                  </a:moveTo>
                  <a:lnTo>
                    <a:pt x="2522613" y="440524"/>
                  </a:lnTo>
                  <a:lnTo>
                    <a:pt x="2522613" y="0"/>
                  </a:lnTo>
                  <a:lnTo>
                    <a:pt x="2943047" y="0"/>
                  </a:lnTo>
                  <a:lnTo>
                    <a:pt x="2943047" y="440524"/>
                  </a:lnTo>
                  <a:close/>
                </a:path>
                <a:path w="8829675" h="4685030">
                  <a:moveTo>
                    <a:pt x="3363493" y="440524"/>
                  </a:moveTo>
                  <a:lnTo>
                    <a:pt x="2943059" y="440524"/>
                  </a:lnTo>
                  <a:lnTo>
                    <a:pt x="2943059" y="0"/>
                  </a:lnTo>
                  <a:lnTo>
                    <a:pt x="3363493" y="0"/>
                  </a:lnTo>
                  <a:lnTo>
                    <a:pt x="3363493" y="440524"/>
                  </a:lnTo>
                  <a:close/>
                </a:path>
                <a:path w="8829675" h="4685030">
                  <a:moveTo>
                    <a:pt x="3783914" y="440524"/>
                  </a:moveTo>
                  <a:lnTo>
                    <a:pt x="3363493" y="440524"/>
                  </a:lnTo>
                  <a:lnTo>
                    <a:pt x="3363493" y="0"/>
                  </a:lnTo>
                  <a:lnTo>
                    <a:pt x="3783914" y="0"/>
                  </a:lnTo>
                  <a:lnTo>
                    <a:pt x="3783914" y="440524"/>
                  </a:lnTo>
                  <a:close/>
                </a:path>
                <a:path w="8829675" h="4685030">
                  <a:moveTo>
                    <a:pt x="4204360" y="440524"/>
                  </a:moveTo>
                  <a:lnTo>
                    <a:pt x="3783926" y="440524"/>
                  </a:lnTo>
                  <a:lnTo>
                    <a:pt x="3783926" y="0"/>
                  </a:lnTo>
                  <a:lnTo>
                    <a:pt x="4204360" y="0"/>
                  </a:lnTo>
                  <a:lnTo>
                    <a:pt x="4204360" y="440524"/>
                  </a:lnTo>
                  <a:close/>
                </a:path>
                <a:path w="8829675" h="4685030">
                  <a:moveTo>
                    <a:pt x="4624793" y="440524"/>
                  </a:moveTo>
                  <a:lnTo>
                    <a:pt x="4204360" y="440524"/>
                  </a:lnTo>
                  <a:lnTo>
                    <a:pt x="4204360" y="0"/>
                  </a:lnTo>
                  <a:lnTo>
                    <a:pt x="4624793" y="0"/>
                  </a:lnTo>
                  <a:lnTo>
                    <a:pt x="4624793" y="440524"/>
                  </a:lnTo>
                  <a:close/>
                </a:path>
                <a:path w="8829675" h="4685030">
                  <a:moveTo>
                    <a:pt x="5045227" y="440524"/>
                  </a:moveTo>
                  <a:lnTo>
                    <a:pt x="4624806" y="440524"/>
                  </a:lnTo>
                  <a:lnTo>
                    <a:pt x="4624806" y="0"/>
                  </a:lnTo>
                  <a:lnTo>
                    <a:pt x="5045227" y="0"/>
                  </a:lnTo>
                  <a:lnTo>
                    <a:pt x="5045227" y="440524"/>
                  </a:lnTo>
                  <a:close/>
                </a:path>
                <a:path w="8829675" h="4685030">
                  <a:moveTo>
                    <a:pt x="5465660" y="440524"/>
                  </a:moveTo>
                  <a:lnTo>
                    <a:pt x="5045227" y="440524"/>
                  </a:lnTo>
                  <a:lnTo>
                    <a:pt x="5045227" y="0"/>
                  </a:lnTo>
                  <a:lnTo>
                    <a:pt x="5465660" y="0"/>
                  </a:lnTo>
                  <a:lnTo>
                    <a:pt x="5465660" y="440524"/>
                  </a:lnTo>
                  <a:close/>
                </a:path>
                <a:path w="8829675" h="4685030">
                  <a:moveTo>
                    <a:pt x="5886094" y="440524"/>
                  </a:moveTo>
                  <a:lnTo>
                    <a:pt x="5465660" y="440524"/>
                  </a:lnTo>
                  <a:lnTo>
                    <a:pt x="5465660" y="0"/>
                  </a:lnTo>
                  <a:lnTo>
                    <a:pt x="5886094" y="0"/>
                  </a:lnTo>
                  <a:lnTo>
                    <a:pt x="5886094" y="440524"/>
                  </a:lnTo>
                  <a:close/>
                </a:path>
                <a:path w="8829675" h="4685030">
                  <a:moveTo>
                    <a:pt x="6306527" y="440524"/>
                  </a:moveTo>
                  <a:lnTo>
                    <a:pt x="5886107" y="440524"/>
                  </a:lnTo>
                  <a:lnTo>
                    <a:pt x="5886107" y="0"/>
                  </a:lnTo>
                  <a:lnTo>
                    <a:pt x="6306527" y="0"/>
                  </a:lnTo>
                  <a:lnTo>
                    <a:pt x="6306527" y="440524"/>
                  </a:lnTo>
                  <a:close/>
                </a:path>
                <a:path w="8829675" h="4685030">
                  <a:moveTo>
                    <a:pt x="6726961" y="440524"/>
                  </a:moveTo>
                  <a:lnTo>
                    <a:pt x="6306527" y="440524"/>
                  </a:lnTo>
                  <a:lnTo>
                    <a:pt x="6306527" y="0"/>
                  </a:lnTo>
                  <a:lnTo>
                    <a:pt x="6726961" y="0"/>
                  </a:lnTo>
                  <a:lnTo>
                    <a:pt x="6726961" y="440524"/>
                  </a:lnTo>
                  <a:close/>
                </a:path>
                <a:path w="8829675" h="4685030">
                  <a:moveTo>
                    <a:pt x="7147407" y="440524"/>
                  </a:moveTo>
                  <a:lnTo>
                    <a:pt x="6726974" y="440524"/>
                  </a:lnTo>
                  <a:lnTo>
                    <a:pt x="6726974" y="0"/>
                  </a:lnTo>
                  <a:lnTo>
                    <a:pt x="7147407" y="0"/>
                  </a:lnTo>
                  <a:lnTo>
                    <a:pt x="7147407" y="440524"/>
                  </a:lnTo>
                  <a:close/>
                </a:path>
                <a:path w="8829675" h="4685030">
                  <a:moveTo>
                    <a:pt x="7567828" y="440524"/>
                  </a:moveTo>
                  <a:lnTo>
                    <a:pt x="7147407" y="440524"/>
                  </a:lnTo>
                  <a:lnTo>
                    <a:pt x="7147407" y="0"/>
                  </a:lnTo>
                  <a:lnTo>
                    <a:pt x="7567828" y="0"/>
                  </a:lnTo>
                  <a:lnTo>
                    <a:pt x="7567828" y="440524"/>
                  </a:lnTo>
                  <a:close/>
                </a:path>
                <a:path w="8829675" h="4685030">
                  <a:moveTo>
                    <a:pt x="7988274" y="440524"/>
                  </a:moveTo>
                  <a:lnTo>
                    <a:pt x="7567841" y="440524"/>
                  </a:lnTo>
                  <a:lnTo>
                    <a:pt x="7567841" y="0"/>
                  </a:lnTo>
                  <a:lnTo>
                    <a:pt x="7988274" y="0"/>
                  </a:lnTo>
                  <a:lnTo>
                    <a:pt x="7988274" y="440524"/>
                  </a:lnTo>
                  <a:close/>
                </a:path>
                <a:path w="8829675" h="4685030">
                  <a:moveTo>
                    <a:pt x="8408708" y="440524"/>
                  </a:moveTo>
                  <a:lnTo>
                    <a:pt x="7988274" y="440524"/>
                  </a:lnTo>
                  <a:lnTo>
                    <a:pt x="7988274" y="0"/>
                  </a:lnTo>
                  <a:lnTo>
                    <a:pt x="8408708" y="0"/>
                  </a:lnTo>
                  <a:lnTo>
                    <a:pt x="8408708" y="440524"/>
                  </a:lnTo>
                  <a:close/>
                </a:path>
                <a:path w="8829675" h="4685030">
                  <a:moveTo>
                    <a:pt x="8829141" y="440524"/>
                  </a:moveTo>
                  <a:lnTo>
                    <a:pt x="8408720" y="440524"/>
                  </a:lnTo>
                  <a:lnTo>
                    <a:pt x="8408720" y="0"/>
                  </a:lnTo>
                  <a:lnTo>
                    <a:pt x="8829141" y="0"/>
                  </a:lnTo>
                  <a:lnTo>
                    <a:pt x="8829141" y="440524"/>
                  </a:lnTo>
                  <a:close/>
                </a:path>
                <a:path w="8829675" h="4685030">
                  <a:moveTo>
                    <a:pt x="420433" y="2162416"/>
                  </a:moveTo>
                  <a:lnTo>
                    <a:pt x="0" y="2162416"/>
                  </a:lnTo>
                  <a:lnTo>
                    <a:pt x="0" y="1741982"/>
                  </a:lnTo>
                  <a:lnTo>
                    <a:pt x="420433" y="1741982"/>
                  </a:lnTo>
                  <a:lnTo>
                    <a:pt x="420433" y="2162416"/>
                  </a:lnTo>
                  <a:close/>
                </a:path>
                <a:path w="8829675" h="4685030">
                  <a:moveTo>
                    <a:pt x="840866" y="2162416"/>
                  </a:moveTo>
                  <a:lnTo>
                    <a:pt x="420446" y="2162416"/>
                  </a:lnTo>
                  <a:lnTo>
                    <a:pt x="420446" y="1741982"/>
                  </a:lnTo>
                  <a:lnTo>
                    <a:pt x="840866" y="1741982"/>
                  </a:lnTo>
                  <a:lnTo>
                    <a:pt x="840866" y="2162416"/>
                  </a:lnTo>
                  <a:close/>
                </a:path>
                <a:path w="8829675" h="4685030">
                  <a:moveTo>
                    <a:pt x="1261300" y="2162416"/>
                  </a:moveTo>
                  <a:lnTo>
                    <a:pt x="840867" y="2162416"/>
                  </a:lnTo>
                  <a:lnTo>
                    <a:pt x="840867" y="1741982"/>
                  </a:lnTo>
                  <a:lnTo>
                    <a:pt x="1261300" y="1741982"/>
                  </a:lnTo>
                  <a:lnTo>
                    <a:pt x="1261300" y="2162416"/>
                  </a:lnTo>
                  <a:close/>
                </a:path>
                <a:path w="8829675" h="4685030">
                  <a:moveTo>
                    <a:pt x="1681746" y="2162416"/>
                  </a:moveTo>
                  <a:lnTo>
                    <a:pt x="1261313" y="2162416"/>
                  </a:lnTo>
                  <a:lnTo>
                    <a:pt x="1261313" y="1741982"/>
                  </a:lnTo>
                  <a:lnTo>
                    <a:pt x="1681746" y="1741982"/>
                  </a:lnTo>
                  <a:lnTo>
                    <a:pt x="1681746" y="2162416"/>
                  </a:lnTo>
                  <a:close/>
                </a:path>
                <a:path w="8829675" h="4685030">
                  <a:moveTo>
                    <a:pt x="2102180" y="2162416"/>
                  </a:moveTo>
                  <a:lnTo>
                    <a:pt x="1681746" y="2162416"/>
                  </a:lnTo>
                  <a:lnTo>
                    <a:pt x="1681746" y="1741982"/>
                  </a:lnTo>
                  <a:lnTo>
                    <a:pt x="2102180" y="1741982"/>
                  </a:lnTo>
                  <a:lnTo>
                    <a:pt x="2102180" y="2162416"/>
                  </a:lnTo>
                  <a:close/>
                </a:path>
                <a:path w="8829675" h="4685030">
                  <a:moveTo>
                    <a:pt x="2522613" y="2162416"/>
                  </a:moveTo>
                  <a:lnTo>
                    <a:pt x="2102192" y="2162416"/>
                  </a:lnTo>
                  <a:lnTo>
                    <a:pt x="2102192" y="1741982"/>
                  </a:lnTo>
                  <a:lnTo>
                    <a:pt x="2522613" y="1741982"/>
                  </a:lnTo>
                  <a:lnTo>
                    <a:pt x="2522613" y="2162416"/>
                  </a:lnTo>
                  <a:close/>
                </a:path>
                <a:path w="8829675" h="4685030">
                  <a:moveTo>
                    <a:pt x="2943047" y="2162416"/>
                  </a:moveTo>
                  <a:lnTo>
                    <a:pt x="2522613" y="2162416"/>
                  </a:lnTo>
                  <a:lnTo>
                    <a:pt x="2522613" y="1741982"/>
                  </a:lnTo>
                  <a:lnTo>
                    <a:pt x="2943047" y="1741982"/>
                  </a:lnTo>
                  <a:lnTo>
                    <a:pt x="2943047" y="2162416"/>
                  </a:lnTo>
                  <a:close/>
                </a:path>
                <a:path w="8829675" h="4685030">
                  <a:moveTo>
                    <a:pt x="3363493" y="2162416"/>
                  </a:moveTo>
                  <a:lnTo>
                    <a:pt x="2943059" y="2162416"/>
                  </a:lnTo>
                  <a:lnTo>
                    <a:pt x="2943059" y="1741982"/>
                  </a:lnTo>
                  <a:lnTo>
                    <a:pt x="3363493" y="1741982"/>
                  </a:lnTo>
                  <a:lnTo>
                    <a:pt x="3363493" y="2162416"/>
                  </a:lnTo>
                  <a:close/>
                </a:path>
                <a:path w="8829675" h="4685030">
                  <a:moveTo>
                    <a:pt x="3783914" y="2162416"/>
                  </a:moveTo>
                  <a:lnTo>
                    <a:pt x="3363493" y="2162416"/>
                  </a:lnTo>
                  <a:lnTo>
                    <a:pt x="3363493" y="1741982"/>
                  </a:lnTo>
                  <a:lnTo>
                    <a:pt x="3783914" y="1741982"/>
                  </a:lnTo>
                  <a:lnTo>
                    <a:pt x="3783914" y="2162416"/>
                  </a:lnTo>
                  <a:close/>
                </a:path>
                <a:path w="8829675" h="4685030">
                  <a:moveTo>
                    <a:pt x="4204360" y="2162416"/>
                  </a:moveTo>
                  <a:lnTo>
                    <a:pt x="3783926" y="2162416"/>
                  </a:lnTo>
                  <a:lnTo>
                    <a:pt x="3783926" y="1741982"/>
                  </a:lnTo>
                  <a:lnTo>
                    <a:pt x="4204360" y="1741982"/>
                  </a:lnTo>
                  <a:lnTo>
                    <a:pt x="4204360" y="2162416"/>
                  </a:lnTo>
                  <a:close/>
                </a:path>
                <a:path w="8829675" h="4685030">
                  <a:moveTo>
                    <a:pt x="4624793" y="2162416"/>
                  </a:moveTo>
                  <a:lnTo>
                    <a:pt x="4204360" y="2162416"/>
                  </a:lnTo>
                  <a:lnTo>
                    <a:pt x="4204360" y="1741982"/>
                  </a:lnTo>
                  <a:lnTo>
                    <a:pt x="4624793" y="1741982"/>
                  </a:lnTo>
                  <a:lnTo>
                    <a:pt x="4624793" y="2162416"/>
                  </a:lnTo>
                  <a:close/>
                </a:path>
                <a:path w="8829675" h="4685030">
                  <a:moveTo>
                    <a:pt x="5045227" y="2162416"/>
                  </a:moveTo>
                  <a:lnTo>
                    <a:pt x="4624806" y="2162416"/>
                  </a:lnTo>
                  <a:lnTo>
                    <a:pt x="4624806" y="1741982"/>
                  </a:lnTo>
                  <a:lnTo>
                    <a:pt x="5045227" y="1741982"/>
                  </a:lnTo>
                  <a:lnTo>
                    <a:pt x="5045227" y="2162416"/>
                  </a:lnTo>
                  <a:close/>
                </a:path>
                <a:path w="8829675" h="4685030">
                  <a:moveTo>
                    <a:pt x="5465660" y="2162416"/>
                  </a:moveTo>
                  <a:lnTo>
                    <a:pt x="5045227" y="2162416"/>
                  </a:lnTo>
                  <a:lnTo>
                    <a:pt x="5045227" y="1741982"/>
                  </a:lnTo>
                  <a:lnTo>
                    <a:pt x="5465660" y="1741982"/>
                  </a:lnTo>
                  <a:lnTo>
                    <a:pt x="5465660" y="2162416"/>
                  </a:lnTo>
                  <a:close/>
                </a:path>
                <a:path w="8829675" h="4685030">
                  <a:moveTo>
                    <a:pt x="5886094" y="2162416"/>
                  </a:moveTo>
                  <a:lnTo>
                    <a:pt x="5465660" y="2162416"/>
                  </a:lnTo>
                  <a:lnTo>
                    <a:pt x="5465660" y="1741982"/>
                  </a:lnTo>
                  <a:lnTo>
                    <a:pt x="5886094" y="1741982"/>
                  </a:lnTo>
                  <a:lnTo>
                    <a:pt x="5886094" y="2162416"/>
                  </a:lnTo>
                  <a:close/>
                </a:path>
                <a:path w="8829675" h="4685030">
                  <a:moveTo>
                    <a:pt x="6306527" y="2162416"/>
                  </a:moveTo>
                  <a:lnTo>
                    <a:pt x="5886107" y="2162416"/>
                  </a:lnTo>
                  <a:lnTo>
                    <a:pt x="5886107" y="1741982"/>
                  </a:lnTo>
                  <a:lnTo>
                    <a:pt x="6306527" y="1741982"/>
                  </a:lnTo>
                  <a:lnTo>
                    <a:pt x="6306527" y="2162416"/>
                  </a:lnTo>
                  <a:close/>
                </a:path>
                <a:path w="8829675" h="4685030">
                  <a:moveTo>
                    <a:pt x="6726961" y="2162416"/>
                  </a:moveTo>
                  <a:lnTo>
                    <a:pt x="6306527" y="2162416"/>
                  </a:lnTo>
                  <a:lnTo>
                    <a:pt x="6306527" y="1741982"/>
                  </a:lnTo>
                  <a:lnTo>
                    <a:pt x="6726961" y="1741982"/>
                  </a:lnTo>
                  <a:lnTo>
                    <a:pt x="6726961" y="2162416"/>
                  </a:lnTo>
                  <a:close/>
                </a:path>
                <a:path w="8829675" h="4685030">
                  <a:moveTo>
                    <a:pt x="7147407" y="2162416"/>
                  </a:moveTo>
                  <a:lnTo>
                    <a:pt x="6726974" y="2162416"/>
                  </a:lnTo>
                  <a:lnTo>
                    <a:pt x="6726974" y="1741982"/>
                  </a:lnTo>
                  <a:lnTo>
                    <a:pt x="7147407" y="1741982"/>
                  </a:lnTo>
                  <a:lnTo>
                    <a:pt x="7147407" y="2162416"/>
                  </a:lnTo>
                  <a:close/>
                </a:path>
                <a:path w="8829675" h="4685030">
                  <a:moveTo>
                    <a:pt x="7567828" y="2162416"/>
                  </a:moveTo>
                  <a:lnTo>
                    <a:pt x="7147407" y="2162416"/>
                  </a:lnTo>
                  <a:lnTo>
                    <a:pt x="7147407" y="1741982"/>
                  </a:lnTo>
                  <a:lnTo>
                    <a:pt x="7567828" y="1741982"/>
                  </a:lnTo>
                  <a:lnTo>
                    <a:pt x="7567828" y="2162416"/>
                  </a:lnTo>
                  <a:close/>
                </a:path>
                <a:path w="8829675" h="4685030">
                  <a:moveTo>
                    <a:pt x="7988274" y="2162416"/>
                  </a:moveTo>
                  <a:lnTo>
                    <a:pt x="7567841" y="2162416"/>
                  </a:lnTo>
                  <a:lnTo>
                    <a:pt x="7567841" y="1741982"/>
                  </a:lnTo>
                  <a:lnTo>
                    <a:pt x="7988274" y="1741982"/>
                  </a:lnTo>
                  <a:lnTo>
                    <a:pt x="7988274" y="2162416"/>
                  </a:lnTo>
                  <a:close/>
                </a:path>
                <a:path w="8829675" h="4685030">
                  <a:moveTo>
                    <a:pt x="8408708" y="2162416"/>
                  </a:moveTo>
                  <a:lnTo>
                    <a:pt x="7988274" y="2162416"/>
                  </a:lnTo>
                  <a:lnTo>
                    <a:pt x="7988274" y="1741982"/>
                  </a:lnTo>
                  <a:lnTo>
                    <a:pt x="8408708" y="1741982"/>
                  </a:lnTo>
                  <a:lnTo>
                    <a:pt x="8408708" y="2162416"/>
                  </a:lnTo>
                  <a:close/>
                </a:path>
                <a:path w="8829675" h="4685030">
                  <a:moveTo>
                    <a:pt x="8829141" y="2162416"/>
                  </a:moveTo>
                  <a:lnTo>
                    <a:pt x="8408720" y="2162416"/>
                  </a:lnTo>
                  <a:lnTo>
                    <a:pt x="8408720" y="1741982"/>
                  </a:lnTo>
                  <a:lnTo>
                    <a:pt x="8829141" y="1741982"/>
                  </a:lnTo>
                  <a:lnTo>
                    <a:pt x="8829141" y="2162416"/>
                  </a:lnTo>
                  <a:close/>
                </a:path>
                <a:path w="8829675" h="4685030">
                  <a:moveTo>
                    <a:pt x="420433" y="2582849"/>
                  </a:moveTo>
                  <a:lnTo>
                    <a:pt x="0" y="2582849"/>
                  </a:lnTo>
                  <a:lnTo>
                    <a:pt x="0" y="2162429"/>
                  </a:lnTo>
                  <a:lnTo>
                    <a:pt x="420433" y="2162429"/>
                  </a:lnTo>
                  <a:lnTo>
                    <a:pt x="420433" y="2582849"/>
                  </a:lnTo>
                  <a:close/>
                </a:path>
                <a:path w="8829675" h="4685030">
                  <a:moveTo>
                    <a:pt x="840866" y="2582849"/>
                  </a:moveTo>
                  <a:lnTo>
                    <a:pt x="420446" y="2582849"/>
                  </a:lnTo>
                  <a:lnTo>
                    <a:pt x="420446" y="2162429"/>
                  </a:lnTo>
                  <a:lnTo>
                    <a:pt x="840866" y="2162429"/>
                  </a:lnTo>
                  <a:lnTo>
                    <a:pt x="840866" y="2582849"/>
                  </a:lnTo>
                  <a:close/>
                </a:path>
                <a:path w="8829675" h="4685030">
                  <a:moveTo>
                    <a:pt x="1261300" y="2582849"/>
                  </a:moveTo>
                  <a:lnTo>
                    <a:pt x="840867" y="2582849"/>
                  </a:lnTo>
                  <a:lnTo>
                    <a:pt x="840867" y="2162429"/>
                  </a:lnTo>
                  <a:lnTo>
                    <a:pt x="1261300" y="2162429"/>
                  </a:lnTo>
                  <a:lnTo>
                    <a:pt x="1261300" y="2582849"/>
                  </a:lnTo>
                  <a:close/>
                </a:path>
                <a:path w="8829675" h="4685030">
                  <a:moveTo>
                    <a:pt x="1681746" y="2582849"/>
                  </a:moveTo>
                  <a:lnTo>
                    <a:pt x="1261313" y="2582849"/>
                  </a:lnTo>
                  <a:lnTo>
                    <a:pt x="1261313" y="2162429"/>
                  </a:lnTo>
                  <a:lnTo>
                    <a:pt x="1681746" y="2162429"/>
                  </a:lnTo>
                  <a:lnTo>
                    <a:pt x="1681746" y="2582849"/>
                  </a:lnTo>
                  <a:close/>
                </a:path>
                <a:path w="8829675" h="4685030">
                  <a:moveTo>
                    <a:pt x="2102180" y="2582849"/>
                  </a:moveTo>
                  <a:lnTo>
                    <a:pt x="1681746" y="2582849"/>
                  </a:lnTo>
                  <a:lnTo>
                    <a:pt x="1681746" y="2162429"/>
                  </a:lnTo>
                  <a:lnTo>
                    <a:pt x="2102180" y="2162429"/>
                  </a:lnTo>
                  <a:lnTo>
                    <a:pt x="2102180" y="2582849"/>
                  </a:lnTo>
                  <a:close/>
                </a:path>
                <a:path w="8829675" h="4685030">
                  <a:moveTo>
                    <a:pt x="2522613" y="2582849"/>
                  </a:moveTo>
                  <a:lnTo>
                    <a:pt x="2102192" y="2582849"/>
                  </a:lnTo>
                  <a:lnTo>
                    <a:pt x="2102192" y="2162429"/>
                  </a:lnTo>
                  <a:lnTo>
                    <a:pt x="2522613" y="2162429"/>
                  </a:lnTo>
                  <a:lnTo>
                    <a:pt x="2522613" y="2582849"/>
                  </a:lnTo>
                  <a:close/>
                </a:path>
                <a:path w="8829675" h="4685030">
                  <a:moveTo>
                    <a:pt x="2943047" y="2582849"/>
                  </a:moveTo>
                  <a:lnTo>
                    <a:pt x="2522613" y="2582849"/>
                  </a:lnTo>
                  <a:lnTo>
                    <a:pt x="2522613" y="2162429"/>
                  </a:lnTo>
                  <a:lnTo>
                    <a:pt x="2943047" y="2162429"/>
                  </a:lnTo>
                  <a:lnTo>
                    <a:pt x="2943047" y="2582849"/>
                  </a:lnTo>
                  <a:close/>
                </a:path>
                <a:path w="8829675" h="4685030">
                  <a:moveTo>
                    <a:pt x="3363493" y="2582849"/>
                  </a:moveTo>
                  <a:lnTo>
                    <a:pt x="2943059" y="2582849"/>
                  </a:lnTo>
                  <a:lnTo>
                    <a:pt x="2943059" y="2162429"/>
                  </a:lnTo>
                  <a:lnTo>
                    <a:pt x="3363493" y="2162429"/>
                  </a:lnTo>
                  <a:lnTo>
                    <a:pt x="3363493" y="2582849"/>
                  </a:lnTo>
                  <a:close/>
                </a:path>
                <a:path w="8829675" h="4685030">
                  <a:moveTo>
                    <a:pt x="3783914" y="2582849"/>
                  </a:moveTo>
                  <a:lnTo>
                    <a:pt x="3363493" y="2582849"/>
                  </a:lnTo>
                  <a:lnTo>
                    <a:pt x="3363493" y="2162429"/>
                  </a:lnTo>
                  <a:lnTo>
                    <a:pt x="3783914" y="2162429"/>
                  </a:lnTo>
                  <a:lnTo>
                    <a:pt x="3783914" y="2582849"/>
                  </a:lnTo>
                  <a:close/>
                </a:path>
                <a:path w="8829675" h="4685030">
                  <a:moveTo>
                    <a:pt x="4204360" y="2582849"/>
                  </a:moveTo>
                  <a:lnTo>
                    <a:pt x="3783926" y="2582849"/>
                  </a:lnTo>
                  <a:lnTo>
                    <a:pt x="3783926" y="2162429"/>
                  </a:lnTo>
                  <a:lnTo>
                    <a:pt x="4204360" y="2162429"/>
                  </a:lnTo>
                  <a:lnTo>
                    <a:pt x="4204360" y="2582849"/>
                  </a:lnTo>
                  <a:close/>
                </a:path>
                <a:path w="8829675" h="4685030">
                  <a:moveTo>
                    <a:pt x="4624793" y="2582849"/>
                  </a:moveTo>
                  <a:lnTo>
                    <a:pt x="4204360" y="2582849"/>
                  </a:lnTo>
                  <a:lnTo>
                    <a:pt x="4204360" y="2162429"/>
                  </a:lnTo>
                  <a:lnTo>
                    <a:pt x="4624793" y="2162429"/>
                  </a:lnTo>
                  <a:lnTo>
                    <a:pt x="4624793" y="2582849"/>
                  </a:lnTo>
                  <a:close/>
                </a:path>
                <a:path w="8829675" h="4685030">
                  <a:moveTo>
                    <a:pt x="5045227" y="2582849"/>
                  </a:moveTo>
                  <a:lnTo>
                    <a:pt x="4624806" y="2582849"/>
                  </a:lnTo>
                  <a:lnTo>
                    <a:pt x="4624806" y="2162429"/>
                  </a:lnTo>
                  <a:lnTo>
                    <a:pt x="5045227" y="2162429"/>
                  </a:lnTo>
                  <a:lnTo>
                    <a:pt x="5045227" y="2582849"/>
                  </a:lnTo>
                  <a:close/>
                </a:path>
                <a:path w="8829675" h="4685030">
                  <a:moveTo>
                    <a:pt x="5465660" y="2582849"/>
                  </a:moveTo>
                  <a:lnTo>
                    <a:pt x="5045227" y="2582849"/>
                  </a:lnTo>
                  <a:lnTo>
                    <a:pt x="5045227" y="2162429"/>
                  </a:lnTo>
                  <a:lnTo>
                    <a:pt x="5465660" y="2162429"/>
                  </a:lnTo>
                  <a:lnTo>
                    <a:pt x="5465660" y="2582849"/>
                  </a:lnTo>
                  <a:close/>
                </a:path>
                <a:path w="8829675" h="4685030">
                  <a:moveTo>
                    <a:pt x="5886094" y="2582849"/>
                  </a:moveTo>
                  <a:lnTo>
                    <a:pt x="5465660" y="2582849"/>
                  </a:lnTo>
                  <a:lnTo>
                    <a:pt x="5465660" y="2162429"/>
                  </a:lnTo>
                  <a:lnTo>
                    <a:pt x="5886094" y="2162429"/>
                  </a:lnTo>
                  <a:lnTo>
                    <a:pt x="5886094" y="2582849"/>
                  </a:lnTo>
                  <a:close/>
                </a:path>
                <a:path w="8829675" h="4685030">
                  <a:moveTo>
                    <a:pt x="6306527" y="2582849"/>
                  </a:moveTo>
                  <a:lnTo>
                    <a:pt x="5886107" y="2582849"/>
                  </a:lnTo>
                  <a:lnTo>
                    <a:pt x="5886107" y="2162429"/>
                  </a:lnTo>
                  <a:lnTo>
                    <a:pt x="6306527" y="2162429"/>
                  </a:lnTo>
                  <a:lnTo>
                    <a:pt x="6306527" y="2582849"/>
                  </a:lnTo>
                  <a:close/>
                </a:path>
                <a:path w="8829675" h="4685030">
                  <a:moveTo>
                    <a:pt x="6726961" y="2582849"/>
                  </a:moveTo>
                  <a:lnTo>
                    <a:pt x="6306527" y="2582849"/>
                  </a:lnTo>
                  <a:lnTo>
                    <a:pt x="6306527" y="2162429"/>
                  </a:lnTo>
                  <a:lnTo>
                    <a:pt x="6726961" y="2162429"/>
                  </a:lnTo>
                  <a:lnTo>
                    <a:pt x="6726961" y="2582849"/>
                  </a:lnTo>
                  <a:close/>
                </a:path>
                <a:path w="8829675" h="4685030">
                  <a:moveTo>
                    <a:pt x="7147407" y="2582849"/>
                  </a:moveTo>
                  <a:lnTo>
                    <a:pt x="6726974" y="2582849"/>
                  </a:lnTo>
                  <a:lnTo>
                    <a:pt x="6726974" y="2162429"/>
                  </a:lnTo>
                  <a:lnTo>
                    <a:pt x="7147407" y="2162429"/>
                  </a:lnTo>
                  <a:lnTo>
                    <a:pt x="7147407" y="2582849"/>
                  </a:lnTo>
                  <a:close/>
                </a:path>
                <a:path w="8829675" h="4685030">
                  <a:moveTo>
                    <a:pt x="7567828" y="2582849"/>
                  </a:moveTo>
                  <a:lnTo>
                    <a:pt x="7147407" y="2582849"/>
                  </a:lnTo>
                  <a:lnTo>
                    <a:pt x="7147407" y="2162429"/>
                  </a:lnTo>
                  <a:lnTo>
                    <a:pt x="7567828" y="2162429"/>
                  </a:lnTo>
                  <a:lnTo>
                    <a:pt x="7567828" y="2582849"/>
                  </a:lnTo>
                  <a:close/>
                </a:path>
                <a:path w="8829675" h="4685030">
                  <a:moveTo>
                    <a:pt x="7988274" y="2582849"/>
                  </a:moveTo>
                  <a:lnTo>
                    <a:pt x="7567841" y="2582849"/>
                  </a:lnTo>
                  <a:lnTo>
                    <a:pt x="7567841" y="2162429"/>
                  </a:lnTo>
                  <a:lnTo>
                    <a:pt x="7988274" y="2162429"/>
                  </a:lnTo>
                  <a:lnTo>
                    <a:pt x="7988274" y="2582849"/>
                  </a:lnTo>
                  <a:close/>
                </a:path>
                <a:path w="8829675" h="4685030">
                  <a:moveTo>
                    <a:pt x="8408708" y="2582849"/>
                  </a:moveTo>
                  <a:lnTo>
                    <a:pt x="7988274" y="2582849"/>
                  </a:lnTo>
                  <a:lnTo>
                    <a:pt x="7988274" y="2162429"/>
                  </a:lnTo>
                  <a:lnTo>
                    <a:pt x="8408708" y="2162429"/>
                  </a:lnTo>
                  <a:lnTo>
                    <a:pt x="8408708" y="2582849"/>
                  </a:lnTo>
                  <a:close/>
                </a:path>
                <a:path w="8829675" h="4685030">
                  <a:moveTo>
                    <a:pt x="8829141" y="2582849"/>
                  </a:moveTo>
                  <a:lnTo>
                    <a:pt x="8408720" y="2582849"/>
                  </a:lnTo>
                  <a:lnTo>
                    <a:pt x="8408720" y="2162429"/>
                  </a:lnTo>
                  <a:lnTo>
                    <a:pt x="8829141" y="2162429"/>
                  </a:lnTo>
                  <a:lnTo>
                    <a:pt x="8829141" y="2582849"/>
                  </a:lnTo>
                  <a:close/>
                </a:path>
                <a:path w="8829675" h="4685030">
                  <a:moveTo>
                    <a:pt x="420433" y="3003283"/>
                  </a:moveTo>
                  <a:lnTo>
                    <a:pt x="0" y="3003283"/>
                  </a:lnTo>
                  <a:lnTo>
                    <a:pt x="0" y="2582849"/>
                  </a:lnTo>
                  <a:lnTo>
                    <a:pt x="420433" y="2582849"/>
                  </a:lnTo>
                  <a:lnTo>
                    <a:pt x="420433" y="3003283"/>
                  </a:lnTo>
                  <a:close/>
                </a:path>
                <a:path w="8829675" h="4685030">
                  <a:moveTo>
                    <a:pt x="840866" y="3003283"/>
                  </a:moveTo>
                  <a:lnTo>
                    <a:pt x="420446" y="3003283"/>
                  </a:lnTo>
                  <a:lnTo>
                    <a:pt x="420446" y="2582849"/>
                  </a:lnTo>
                  <a:lnTo>
                    <a:pt x="840866" y="2582849"/>
                  </a:lnTo>
                  <a:lnTo>
                    <a:pt x="840866" y="3003283"/>
                  </a:lnTo>
                  <a:close/>
                </a:path>
                <a:path w="8829675" h="4685030">
                  <a:moveTo>
                    <a:pt x="1261300" y="3003283"/>
                  </a:moveTo>
                  <a:lnTo>
                    <a:pt x="840867" y="3003283"/>
                  </a:lnTo>
                  <a:lnTo>
                    <a:pt x="840867" y="2582849"/>
                  </a:lnTo>
                  <a:lnTo>
                    <a:pt x="1261300" y="2582849"/>
                  </a:lnTo>
                  <a:lnTo>
                    <a:pt x="1261300" y="3003283"/>
                  </a:lnTo>
                  <a:close/>
                </a:path>
                <a:path w="8829675" h="4685030">
                  <a:moveTo>
                    <a:pt x="1681746" y="3003283"/>
                  </a:moveTo>
                  <a:lnTo>
                    <a:pt x="1261313" y="3003283"/>
                  </a:lnTo>
                  <a:lnTo>
                    <a:pt x="1261313" y="2582849"/>
                  </a:lnTo>
                  <a:lnTo>
                    <a:pt x="1681746" y="2582849"/>
                  </a:lnTo>
                  <a:lnTo>
                    <a:pt x="1681746" y="3003283"/>
                  </a:lnTo>
                  <a:close/>
                </a:path>
                <a:path w="8829675" h="4685030">
                  <a:moveTo>
                    <a:pt x="2102180" y="3003283"/>
                  </a:moveTo>
                  <a:lnTo>
                    <a:pt x="1681746" y="3003283"/>
                  </a:lnTo>
                  <a:lnTo>
                    <a:pt x="1681746" y="2582849"/>
                  </a:lnTo>
                  <a:lnTo>
                    <a:pt x="2102180" y="2582849"/>
                  </a:lnTo>
                  <a:lnTo>
                    <a:pt x="2102180" y="3003283"/>
                  </a:lnTo>
                  <a:close/>
                </a:path>
                <a:path w="8829675" h="4685030">
                  <a:moveTo>
                    <a:pt x="2522613" y="3003283"/>
                  </a:moveTo>
                  <a:lnTo>
                    <a:pt x="2102192" y="3003283"/>
                  </a:lnTo>
                  <a:lnTo>
                    <a:pt x="2102192" y="2582849"/>
                  </a:lnTo>
                  <a:lnTo>
                    <a:pt x="2522613" y="2582849"/>
                  </a:lnTo>
                  <a:lnTo>
                    <a:pt x="2522613" y="3003283"/>
                  </a:lnTo>
                  <a:close/>
                </a:path>
                <a:path w="8829675" h="4685030">
                  <a:moveTo>
                    <a:pt x="2943047" y="3003283"/>
                  </a:moveTo>
                  <a:lnTo>
                    <a:pt x="2522613" y="3003283"/>
                  </a:lnTo>
                  <a:lnTo>
                    <a:pt x="2522613" y="2582849"/>
                  </a:lnTo>
                  <a:lnTo>
                    <a:pt x="2943047" y="2582849"/>
                  </a:lnTo>
                  <a:lnTo>
                    <a:pt x="2943047" y="3003283"/>
                  </a:lnTo>
                  <a:close/>
                </a:path>
                <a:path w="8829675" h="4685030">
                  <a:moveTo>
                    <a:pt x="3363493" y="3003283"/>
                  </a:moveTo>
                  <a:lnTo>
                    <a:pt x="2943059" y="3003283"/>
                  </a:lnTo>
                  <a:lnTo>
                    <a:pt x="2943059" y="2582849"/>
                  </a:lnTo>
                  <a:lnTo>
                    <a:pt x="3363493" y="2582849"/>
                  </a:lnTo>
                  <a:lnTo>
                    <a:pt x="3363493" y="3003283"/>
                  </a:lnTo>
                  <a:close/>
                </a:path>
                <a:path w="8829675" h="4685030">
                  <a:moveTo>
                    <a:pt x="3783914" y="3003283"/>
                  </a:moveTo>
                  <a:lnTo>
                    <a:pt x="3363493" y="3003283"/>
                  </a:lnTo>
                  <a:lnTo>
                    <a:pt x="3363493" y="2582849"/>
                  </a:lnTo>
                  <a:lnTo>
                    <a:pt x="3783914" y="2582849"/>
                  </a:lnTo>
                  <a:lnTo>
                    <a:pt x="3783914" y="3003283"/>
                  </a:lnTo>
                  <a:close/>
                </a:path>
                <a:path w="8829675" h="4685030">
                  <a:moveTo>
                    <a:pt x="4204360" y="3003283"/>
                  </a:moveTo>
                  <a:lnTo>
                    <a:pt x="3783926" y="3003283"/>
                  </a:lnTo>
                  <a:lnTo>
                    <a:pt x="3783926" y="2582849"/>
                  </a:lnTo>
                  <a:lnTo>
                    <a:pt x="4204360" y="2582849"/>
                  </a:lnTo>
                  <a:lnTo>
                    <a:pt x="4204360" y="3003283"/>
                  </a:lnTo>
                  <a:close/>
                </a:path>
                <a:path w="8829675" h="4685030">
                  <a:moveTo>
                    <a:pt x="4624793" y="3003283"/>
                  </a:moveTo>
                  <a:lnTo>
                    <a:pt x="4204360" y="3003283"/>
                  </a:lnTo>
                  <a:lnTo>
                    <a:pt x="4204360" y="2582849"/>
                  </a:lnTo>
                  <a:lnTo>
                    <a:pt x="4624793" y="2582849"/>
                  </a:lnTo>
                  <a:lnTo>
                    <a:pt x="4624793" y="3003283"/>
                  </a:lnTo>
                  <a:close/>
                </a:path>
                <a:path w="8829675" h="4685030">
                  <a:moveTo>
                    <a:pt x="5045227" y="3003283"/>
                  </a:moveTo>
                  <a:lnTo>
                    <a:pt x="4624806" y="3003283"/>
                  </a:lnTo>
                  <a:lnTo>
                    <a:pt x="4624806" y="2582849"/>
                  </a:lnTo>
                  <a:lnTo>
                    <a:pt x="5045227" y="2582849"/>
                  </a:lnTo>
                  <a:lnTo>
                    <a:pt x="5045227" y="3003283"/>
                  </a:lnTo>
                  <a:close/>
                </a:path>
                <a:path w="8829675" h="4685030">
                  <a:moveTo>
                    <a:pt x="5465660" y="3003283"/>
                  </a:moveTo>
                  <a:lnTo>
                    <a:pt x="5045227" y="3003283"/>
                  </a:lnTo>
                  <a:lnTo>
                    <a:pt x="5045227" y="2582849"/>
                  </a:lnTo>
                  <a:lnTo>
                    <a:pt x="5465660" y="2582849"/>
                  </a:lnTo>
                  <a:lnTo>
                    <a:pt x="5465660" y="3003283"/>
                  </a:lnTo>
                  <a:close/>
                </a:path>
                <a:path w="8829675" h="4685030">
                  <a:moveTo>
                    <a:pt x="5886094" y="3003283"/>
                  </a:moveTo>
                  <a:lnTo>
                    <a:pt x="5465660" y="3003283"/>
                  </a:lnTo>
                  <a:lnTo>
                    <a:pt x="5465660" y="2582849"/>
                  </a:lnTo>
                  <a:lnTo>
                    <a:pt x="5886094" y="2582849"/>
                  </a:lnTo>
                  <a:lnTo>
                    <a:pt x="5886094" y="3003283"/>
                  </a:lnTo>
                  <a:close/>
                </a:path>
                <a:path w="8829675" h="4685030">
                  <a:moveTo>
                    <a:pt x="6306527" y="3003283"/>
                  </a:moveTo>
                  <a:lnTo>
                    <a:pt x="5886107" y="3003283"/>
                  </a:lnTo>
                  <a:lnTo>
                    <a:pt x="5886107" y="2582849"/>
                  </a:lnTo>
                  <a:lnTo>
                    <a:pt x="6306527" y="2582849"/>
                  </a:lnTo>
                  <a:lnTo>
                    <a:pt x="6306527" y="3003283"/>
                  </a:lnTo>
                  <a:close/>
                </a:path>
                <a:path w="8829675" h="4685030">
                  <a:moveTo>
                    <a:pt x="6726961" y="3003283"/>
                  </a:moveTo>
                  <a:lnTo>
                    <a:pt x="6306527" y="3003283"/>
                  </a:lnTo>
                  <a:lnTo>
                    <a:pt x="6306527" y="2582849"/>
                  </a:lnTo>
                  <a:lnTo>
                    <a:pt x="6726961" y="2582849"/>
                  </a:lnTo>
                  <a:lnTo>
                    <a:pt x="6726961" y="3003283"/>
                  </a:lnTo>
                  <a:close/>
                </a:path>
                <a:path w="8829675" h="4685030">
                  <a:moveTo>
                    <a:pt x="7147407" y="3003283"/>
                  </a:moveTo>
                  <a:lnTo>
                    <a:pt x="6726974" y="3003283"/>
                  </a:lnTo>
                  <a:lnTo>
                    <a:pt x="6726974" y="2582849"/>
                  </a:lnTo>
                  <a:lnTo>
                    <a:pt x="7147407" y="2582849"/>
                  </a:lnTo>
                  <a:lnTo>
                    <a:pt x="7147407" y="3003283"/>
                  </a:lnTo>
                  <a:close/>
                </a:path>
                <a:path w="8829675" h="4685030">
                  <a:moveTo>
                    <a:pt x="7567828" y="3003283"/>
                  </a:moveTo>
                  <a:lnTo>
                    <a:pt x="7147407" y="3003283"/>
                  </a:lnTo>
                  <a:lnTo>
                    <a:pt x="7147407" y="2582849"/>
                  </a:lnTo>
                  <a:lnTo>
                    <a:pt x="7567828" y="2582849"/>
                  </a:lnTo>
                  <a:lnTo>
                    <a:pt x="7567828" y="3003283"/>
                  </a:lnTo>
                  <a:close/>
                </a:path>
                <a:path w="8829675" h="4685030">
                  <a:moveTo>
                    <a:pt x="7988274" y="3003283"/>
                  </a:moveTo>
                  <a:lnTo>
                    <a:pt x="7567841" y="3003283"/>
                  </a:lnTo>
                  <a:lnTo>
                    <a:pt x="7567841" y="2582849"/>
                  </a:lnTo>
                  <a:lnTo>
                    <a:pt x="7988274" y="2582849"/>
                  </a:lnTo>
                  <a:lnTo>
                    <a:pt x="7988274" y="3003283"/>
                  </a:lnTo>
                  <a:close/>
                </a:path>
                <a:path w="8829675" h="4685030">
                  <a:moveTo>
                    <a:pt x="8408708" y="3003283"/>
                  </a:moveTo>
                  <a:lnTo>
                    <a:pt x="7988274" y="3003283"/>
                  </a:lnTo>
                  <a:lnTo>
                    <a:pt x="7988274" y="2582849"/>
                  </a:lnTo>
                  <a:lnTo>
                    <a:pt x="8408708" y="2582849"/>
                  </a:lnTo>
                  <a:lnTo>
                    <a:pt x="8408708" y="3003283"/>
                  </a:lnTo>
                  <a:close/>
                </a:path>
                <a:path w="8829675" h="4685030">
                  <a:moveTo>
                    <a:pt x="8829141" y="3003283"/>
                  </a:moveTo>
                  <a:lnTo>
                    <a:pt x="8408720" y="3003283"/>
                  </a:lnTo>
                  <a:lnTo>
                    <a:pt x="8408720" y="2582849"/>
                  </a:lnTo>
                  <a:lnTo>
                    <a:pt x="8829141" y="2582849"/>
                  </a:lnTo>
                  <a:lnTo>
                    <a:pt x="8829141" y="3003283"/>
                  </a:lnTo>
                  <a:close/>
                </a:path>
                <a:path w="8829675" h="4685030">
                  <a:moveTo>
                    <a:pt x="420433" y="3423729"/>
                  </a:moveTo>
                  <a:lnTo>
                    <a:pt x="0" y="3423729"/>
                  </a:lnTo>
                  <a:lnTo>
                    <a:pt x="0" y="3003296"/>
                  </a:lnTo>
                  <a:lnTo>
                    <a:pt x="420433" y="3003296"/>
                  </a:lnTo>
                  <a:lnTo>
                    <a:pt x="420433" y="3423729"/>
                  </a:lnTo>
                  <a:close/>
                </a:path>
                <a:path w="8829675" h="4685030">
                  <a:moveTo>
                    <a:pt x="840866" y="3423729"/>
                  </a:moveTo>
                  <a:lnTo>
                    <a:pt x="420446" y="3423729"/>
                  </a:lnTo>
                  <a:lnTo>
                    <a:pt x="420446" y="3003296"/>
                  </a:lnTo>
                  <a:lnTo>
                    <a:pt x="840866" y="3003296"/>
                  </a:lnTo>
                  <a:lnTo>
                    <a:pt x="840866" y="3423729"/>
                  </a:lnTo>
                  <a:close/>
                </a:path>
                <a:path w="8829675" h="4685030">
                  <a:moveTo>
                    <a:pt x="1261300" y="3423729"/>
                  </a:moveTo>
                  <a:lnTo>
                    <a:pt x="840867" y="3423729"/>
                  </a:lnTo>
                  <a:lnTo>
                    <a:pt x="840867" y="3003296"/>
                  </a:lnTo>
                  <a:lnTo>
                    <a:pt x="1261300" y="3003296"/>
                  </a:lnTo>
                  <a:lnTo>
                    <a:pt x="1261300" y="3423729"/>
                  </a:lnTo>
                  <a:close/>
                </a:path>
                <a:path w="8829675" h="4685030">
                  <a:moveTo>
                    <a:pt x="1681746" y="3423729"/>
                  </a:moveTo>
                  <a:lnTo>
                    <a:pt x="1261313" y="3423729"/>
                  </a:lnTo>
                  <a:lnTo>
                    <a:pt x="1261313" y="3003296"/>
                  </a:lnTo>
                  <a:lnTo>
                    <a:pt x="1681746" y="3003296"/>
                  </a:lnTo>
                  <a:lnTo>
                    <a:pt x="1681746" y="3423729"/>
                  </a:lnTo>
                  <a:close/>
                </a:path>
                <a:path w="8829675" h="4685030">
                  <a:moveTo>
                    <a:pt x="2102180" y="3423729"/>
                  </a:moveTo>
                  <a:lnTo>
                    <a:pt x="1681746" y="3423729"/>
                  </a:lnTo>
                  <a:lnTo>
                    <a:pt x="1681746" y="3003296"/>
                  </a:lnTo>
                  <a:lnTo>
                    <a:pt x="2102180" y="3003296"/>
                  </a:lnTo>
                  <a:lnTo>
                    <a:pt x="2102180" y="3423729"/>
                  </a:lnTo>
                  <a:close/>
                </a:path>
                <a:path w="8829675" h="4685030">
                  <a:moveTo>
                    <a:pt x="2522613" y="3423729"/>
                  </a:moveTo>
                  <a:lnTo>
                    <a:pt x="2102192" y="3423729"/>
                  </a:lnTo>
                  <a:lnTo>
                    <a:pt x="2102192" y="3003296"/>
                  </a:lnTo>
                  <a:lnTo>
                    <a:pt x="2522613" y="3003296"/>
                  </a:lnTo>
                  <a:lnTo>
                    <a:pt x="2522613" y="3423729"/>
                  </a:lnTo>
                  <a:close/>
                </a:path>
                <a:path w="8829675" h="4685030">
                  <a:moveTo>
                    <a:pt x="2943047" y="3423729"/>
                  </a:moveTo>
                  <a:lnTo>
                    <a:pt x="2522613" y="3423729"/>
                  </a:lnTo>
                  <a:lnTo>
                    <a:pt x="2522613" y="3003296"/>
                  </a:lnTo>
                  <a:lnTo>
                    <a:pt x="2943047" y="3003296"/>
                  </a:lnTo>
                  <a:lnTo>
                    <a:pt x="2943047" y="3423729"/>
                  </a:lnTo>
                  <a:close/>
                </a:path>
                <a:path w="8829675" h="4685030">
                  <a:moveTo>
                    <a:pt x="3363493" y="3423729"/>
                  </a:moveTo>
                  <a:lnTo>
                    <a:pt x="2943059" y="3423729"/>
                  </a:lnTo>
                  <a:lnTo>
                    <a:pt x="2943059" y="3003296"/>
                  </a:lnTo>
                  <a:lnTo>
                    <a:pt x="3363493" y="3003296"/>
                  </a:lnTo>
                  <a:lnTo>
                    <a:pt x="3363493" y="3423729"/>
                  </a:lnTo>
                  <a:close/>
                </a:path>
                <a:path w="8829675" h="4685030">
                  <a:moveTo>
                    <a:pt x="3783914" y="3423729"/>
                  </a:moveTo>
                  <a:lnTo>
                    <a:pt x="3363493" y="3423729"/>
                  </a:lnTo>
                  <a:lnTo>
                    <a:pt x="3363493" y="3003296"/>
                  </a:lnTo>
                  <a:lnTo>
                    <a:pt x="3783914" y="3003296"/>
                  </a:lnTo>
                  <a:lnTo>
                    <a:pt x="3783914" y="3423729"/>
                  </a:lnTo>
                  <a:close/>
                </a:path>
                <a:path w="8829675" h="4685030">
                  <a:moveTo>
                    <a:pt x="4204360" y="3423729"/>
                  </a:moveTo>
                  <a:lnTo>
                    <a:pt x="3783926" y="3423729"/>
                  </a:lnTo>
                  <a:lnTo>
                    <a:pt x="3783926" y="3003296"/>
                  </a:lnTo>
                  <a:lnTo>
                    <a:pt x="4204360" y="3003296"/>
                  </a:lnTo>
                  <a:lnTo>
                    <a:pt x="4204360" y="3423729"/>
                  </a:lnTo>
                  <a:close/>
                </a:path>
                <a:path w="8829675" h="4685030">
                  <a:moveTo>
                    <a:pt x="4624793" y="3423729"/>
                  </a:moveTo>
                  <a:lnTo>
                    <a:pt x="4204360" y="3423729"/>
                  </a:lnTo>
                  <a:lnTo>
                    <a:pt x="4204360" y="3003296"/>
                  </a:lnTo>
                  <a:lnTo>
                    <a:pt x="4624793" y="3003296"/>
                  </a:lnTo>
                  <a:lnTo>
                    <a:pt x="4624793" y="3423729"/>
                  </a:lnTo>
                  <a:close/>
                </a:path>
                <a:path w="8829675" h="4685030">
                  <a:moveTo>
                    <a:pt x="5045227" y="3423729"/>
                  </a:moveTo>
                  <a:lnTo>
                    <a:pt x="4624806" y="3423729"/>
                  </a:lnTo>
                  <a:lnTo>
                    <a:pt x="4624806" y="3003296"/>
                  </a:lnTo>
                  <a:lnTo>
                    <a:pt x="5045227" y="3003296"/>
                  </a:lnTo>
                  <a:lnTo>
                    <a:pt x="5045227" y="3423729"/>
                  </a:lnTo>
                  <a:close/>
                </a:path>
                <a:path w="8829675" h="4685030">
                  <a:moveTo>
                    <a:pt x="5465660" y="3423729"/>
                  </a:moveTo>
                  <a:lnTo>
                    <a:pt x="5045227" y="3423729"/>
                  </a:lnTo>
                  <a:lnTo>
                    <a:pt x="5045227" y="3003296"/>
                  </a:lnTo>
                  <a:lnTo>
                    <a:pt x="5465660" y="3003296"/>
                  </a:lnTo>
                  <a:lnTo>
                    <a:pt x="5465660" y="3423729"/>
                  </a:lnTo>
                  <a:close/>
                </a:path>
                <a:path w="8829675" h="4685030">
                  <a:moveTo>
                    <a:pt x="5886094" y="3423729"/>
                  </a:moveTo>
                  <a:lnTo>
                    <a:pt x="5465660" y="3423729"/>
                  </a:lnTo>
                  <a:lnTo>
                    <a:pt x="5465660" y="3003296"/>
                  </a:lnTo>
                  <a:lnTo>
                    <a:pt x="5886094" y="3003296"/>
                  </a:lnTo>
                  <a:lnTo>
                    <a:pt x="5886094" y="3423729"/>
                  </a:lnTo>
                  <a:close/>
                </a:path>
                <a:path w="8829675" h="4685030">
                  <a:moveTo>
                    <a:pt x="6306527" y="3423729"/>
                  </a:moveTo>
                  <a:lnTo>
                    <a:pt x="5886107" y="3423729"/>
                  </a:lnTo>
                  <a:lnTo>
                    <a:pt x="5886107" y="3003296"/>
                  </a:lnTo>
                  <a:lnTo>
                    <a:pt x="6306527" y="3003296"/>
                  </a:lnTo>
                  <a:lnTo>
                    <a:pt x="6306527" y="3423729"/>
                  </a:lnTo>
                  <a:close/>
                </a:path>
                <a:path w="8829675" h="4685030">
                  <a:moveTo>
                    <a:pt x="6726961" y="3423729"/>
                  </a:moveTo>
                  <a:lnTo>
                    <a:pt x="6306527" y="3423729"/>
                  </a:lnTo>
                  <a:lnTo>
                    <a:pt x="6306527" y="3003296"/>
                  </a:lnTo>
                  <a:lnTo>
                    <a:pt x="6726961" y="3003296"/>
                  </a:lnTo>
                  <a:lnTo>
                    <a:pt x="6726961" y="3423729"/>
                  </a:lnTo>
                  <a:close/>
                </a:path>
                <a:path w="8829675" h="4685030">
                  <a:moveTo>
                    <a:pt x="7147407" y="3423729"/>
                  </a:moveTo>
                  <a:lnTo>
                    <a:pt x="6726974" y="3423729"/>
                  </a:lnTo>
                  <a:lnTo>
                    <a:pt x="6726974" y="3003296"/>
                  </a:lnTo>
                  <a:lnTo>
                    <a:pt x="7147407" y="3003296"/>
                  </a:lnTo>
                  <a:lnTo>
                    <a:pt x="7147407" y="3423729"/>
                  </a:lnTo>
                  <a:close/>
                </a:path>
                <a:path w="8829675" h="4685030">
                  <a:moveTo>
                    <a:pt x="7567828" y="3423729"/>
                  </a:moveTo>
                  <a:lnTo>
                    <a:pt x="7147407" y="3423729"/>
                  </a:lnTo>
                  <a:lnTo>
                    <a:pt x="7147407" y="3003296"/>
                  </a:lnTo>
                  <a:lnTo>
                    <a:pt x="7567828" y="3003296"/>
                  </a:lnTo>
                  <a:lnTo>
                    <a:pt x="7567828" y="3423729"/>
                  </a:lnTo>
                  <a:close/>
                </a:path>
                <a:path w="8829675" h="4685030">
                  <a:moveTo>
                    <a:pt x="7988274" y="3423729"/>
                  </a:moveTo>
                  <a:lnTo>
                    <a:pt x="7567841" y="3423729"/>
                  </a:lnTo>
                  <a:lnTo>
                    <a:pt x="7567841" y="3003296"/>
                  </a:lnTo>
                  <a:lnTo>
                    <a:pt x="7988274" y="3003296"/>
                  </a:lnTo>
                  <a:lnTo>
                    <a:pt x="7988274" y="3423729"/>
                  </a:lnTo>
                  <a:close/>
                </a:path>
                <a:path w="8829675" h="4685030">
                  <a:moveTo>
                    <a:pt x="8408708" y="3423729"/>
                  </a:moveTo>
                  <a:lnTo>
                    <a:pt x="7988274" y="3423729"/>
                  </a:lnTo>
                  <a:lnTo>
                    <a:pt x="7988274" y="3003296"/>
                  </a:lnTo>
                  <a:lnTo>
                    <a:pt x="8408708" y="3003296"/>
                  </a:lnTo>
                  <a:lnTo>
                    <a:pt x="8408708" y="3423729"/>
                  </a:lnTo>
                  <a:close/>
                </a:path>
                <a:path w="8829675" h="4685030">
                  <a:moveTo>
                    <a:pt x="8829141" y="3423729"/>
                  </a:moveTo>
                  <a:lnTo>
                    <a:pt x="8408720" y="3423729"/>
                  </a:lnTo>
                  <a:lnTo>
                    <a:pt x="8408720" y="3003296"/>
                  </a:lnTo>
                  <a:lnTo>
                    <a:pt x="8829141" y="3003296"/>
                  </a:lnTo>
                  <a:lnTo>
                    <a:pt x="8829141" y="3423729"/>
                  </a:lnTo>
                  <a:close/>
                </a:path>
                <a:path w="8829675" h="4685030">
                  <a:moveTo>
                    <a:pt x="420433" y="3844163"/>
                  </a:moveTo>
                  <a:lnTo>
                    <a:pt x="0" y="3844163"/>
                  </a:lnTo>
                  <a:lnTo>
                    <a:pt x="0" y="3423729"/>
                  </a:lnTo>
                  <a:lnTo>
                    <a:pt x="420433" y="3423729"/>
                  </a:lnTo>
                  <a:lnTo>
                    <a:pt x="420433" y="3844163"/>
                  </a:lnTo>
                  <a:close/>
                </a:path>
                <a:path w="8829675" h="4685030">
                  <a:moveTo>
                    <a:pt x="840866" y="3844163"/>
                  </a:moveTo>
                  <a:lnTo>
                    <a:pt x="420446" y="3844163"/>
                  </a:lnTo>
                  <a:lnTo>
                    <a:pt x="420446" y="3423729"/>
                  </a:lnTo>
                  <a:lnTo>
                    <a:pt x="840866" y="3423729"/>
                  </a:lnTo>
                  <a:lnTo>
                    <a:pt x="840866" y="3844163"/>
                  </a:lnTo>
                  <a:close/>
                </a:path>
                <a:path w="8829675" h="4685030">
                  <a:moveTo>
                    <a:pt x="1261300" y="3844163"/>
                  </a:moveTo>
                  <a:lnTo>
                    <a:pt x="840867" y="3844163"/>
                  </a:lnTo>
                  <a:lnTo>
                    <a:pt x="840867" y="3423729"/>
                  </a:lnTo>
                  <a:lnTo>
                    <a:pt x="1261300" y="3423729"/>
                  </a:lnTo>
                  <a:lnTo>
                    <a:pt x="1261300" y="3844163"/>
                  </a:lnTo>
                  <a:close/>
                </a:path>
                <a:path w="8829675" h="4685030">
                  <a:moveTo>
                    <a:pt x="1681746" y="3844163"/>
                  </a:moveTo>
                  <a:lnTo>
                    <a:pt x="1261313" y="3844163"/>
                  </a:lnTo>
                  <a:lnTo>
                    <a:pt x="1261313" y="3423729"/>
                  </a:lnTo>
                  <a:lnTo>
                    <a:pt x="1681746" y="3423729"/>
                  </a:lnTo>
                  <a:lnTo>
                    <a:pt x="1681746" y="3844163"/>
                  </a:lnTo>
                  <a:close/>
                </a:path>
                <a:path w="8829675" h="4685030">
                  <a:moveTo>
                    <a:pt x="2102180" y="3844163"/>
                  </a:moveTo>
                  <a:lnTo>
                    <a:pt x="1681746" y="3844163"/>
                  </a:lnTo>
                  <a:lnTo>
                    <a:pt x="1681746" y="3423729"/>
                  </a:lnTo>
                  <a:lnTo>
                    <a:pt x="2102180" y="3423729"/>
                  </a:lnTo>
                  <a:lnTo>
                    <a:pt x="2102180" y="3844163"/>
                  </a:lnTo>
                  <a:close/>
                </a:path>
                <a:path w="8829675" h="4685030">
                  <a:moveTo>
                    <a:pt x="2522613" y="3844163"/>
                  </a:moveTo>
                  <a:lnTo>
                    <a:pt x="2102192" y="3844163"/>
                  </a:lnTo>
                  <a:lnTo>
                    <a:pt x="2102192" y="3423729"/>
                  </a:lnTo>
                  <a:lnTo>
                    <a:pt x="2522613" y="3423729"/>
                  </a:lnTo>
                  <a:lnTo>
                    <a:pt x="2522613" y="3844163"/>
                  </a:lnTo>
                  <a:close/>
                </a:path>
                <a:path w="8829675" h="4685030">
                  <a:moveTo>
                    <a:pt x="2943047" y="3844163"/>
                  </a:moveTo>
                  <a:lnTo>
                    <a:pt x="2522613" y="3844163"/>
                  </a:lnTo>
                  <a:lnTo>
                    <a:pt x="2522613" y="3423729"/>
                  </a:lnTo>
                  <a:lnTo>
                    <a:pt x="2943047" y="3423729"/>
                  </a:lnTo>
                  <a:lnTo>
                    <a:pt x="2943047" y="3844163"/>
                  </a:lnTo>
                  <a:close/>
                </a:path>
                <a:path w="8829675" h="4685030">
                  <a:moveTo>
                    <a:pt x="3363493" y="3844163"/>
                  </a:moveTo>
                  <a:lnTo>
                    <a:pt x="2943059" y="3844163"/>
                  </a:lnTo>
                  <a:lnTo>
                    <a:pt x="2943059" y="3423729"/>
                  </a:lnTo>
                  <a:lnTo>
                    <a:pt x="3363493" y="3423729"/>
                  </a:lnTo>
                  <a:lnTo>
                    <a:pt x="3363493" y="3844163"/>
                  </a:lnTo>
                  <a:close/>
                </a:path>
                <a:path w="8829675" h="4685030">
                  <a:moveTo>
                    <a:pt x="3783914" y="3844163"/>
                  </a:moveTo>
                  <a:lnTo>
                    <a:pt x="3363493" y="3844163"/>
                  </a:lnTo>
                  <a:lnTo>
                    <a:pt x="3363493" y="3423729"/>
                  </a:lnTo>
                  <a:lnTo>
                    <a:pt x="3783914" y="3423729"/>
                  </a:lnTo>
                  <a:lnTo>
                    <a:pt x="3783914" y="3844163"/>
                  </a:lnTo>
                  <a:close/>
                </a:path>
                <a:path w="8829675" h="4685030">
                  <a:moveTo>
                    <a:pt x="4204360" y="3844163"/>
                  </a:moveTo>
                  <a:lnTo>
                    <a:pt x="3783926" y="3844163"/>
                  </a:lnTo>
                  <a:lnTo>
                    <a:pt x="3783926" y="3423729"/>
                  </a:lnTo>
                  <a:lnTo>
                    <a:pt x="4204360" y="3423729"/>
                  </a:lnTo>
                  <a:lnTo>
                    <a:pt x="4204360" y="3844163"/>
                  </a:lnTo>
                  <a:close/>
                </a:path>
                <a:path w="8829675" h="4685030">
                  <a:moveTo>
                    <a:pt x="4624793" y="3844163"/>
                  </a:moveTo>
                  <a:lnTo>
                    <a:pt x="4204360" y="3844163"/>
                  </a:lnTo>
                  <a:lnTo>
                    <a:pt x="4204360" y="3423729"/>
                  </a:lnTo>
                  <a:lnTo>
                    <a:pt x="4624793" y="3423729"/>
                  </a:lnTo>
                  <a:lnTo>
                    <a:pt x="4624793" y="3844163"/>
                  </a:lnTo>
                  <a:close/>
                </a:path>
                <a:path w="8829675" h="4685030">
                  <a:moveTo>
                    <a:pt x="5045227" y="3844163"/>
                  </a:moveTo>
                  <a:lnTo>
                    <a:pt x="4624806" y="3844163"/>
                  </a:lnTo>
                  <a:lnTo>
                    <a:pt x="4624806" y="3423729"/>
                  </a:lnTo>
                  <a:lnTo>
                    <a:pt x="5045227" y="3423729"/>
                  </a:lnTo>
                  <a:lnTo>
                    <a:pt x="5045227" y="3844163"/>
                  </a:lnTo>
                  <a:close/>
                </a:path>
                <a:path w="8829675" h="4685030">
                  <a:moveTo>
                    <a:pt x="5465660" y="3844163"/>
                  </a:moveTo>
                  <a:lnTo>
                    <a:pt x="5045227" y="3844163"/>
                  </a:lnTo>
                  <a:lnTo>
                    <a:pt x="5045227" y="3423729"/>
                  </a:lnTo>
                  <a:lnTo>
                    <a:pt x="5465660" y="3423729"/>
                  </a:lnTo>
                  <a:lnTo>
                    <a:pt x="5465660" y="3844163"/>
                  </a:lnTo>
                  <a:close/>
                </a:path>
                <a:path w="8829675" h="4685030">
                  <a:moveTo>
                    <a:pt x="5886094" y="3844163"/>
                  </a:moveTo>
                  <a:lnTo>
                    <a:pt x="5465660" y="3844163"/>
                  </a:lnTo>
                  <a:lnTo>
                    <a:pt x="5465660" y="3423729"/>
                  </a:lnTo>
                  <a:lnTo>
                    <a:pt x="5886094" y="3423729"/>
                  </a:lnTo>
                  <a:lnTo>
                    <a:pt x="5886094" y="3844163"/>
                  </a:lnTo>
                  <a:close/>
                </a:path>
                <a:path w="8829675" h="4685030">
                  <a:moveTo>
                    <a:pt x="6306527" y="3844163"/>
                  </a:moveTo>
                  <a:lnTo>
                    <a:pt x="5886107" y="3844163"/>
                  </a:lnTo>
                  <a:lnTo>
                    <a:pt x="5886107" y="3423729"/>
                  </a:lnTo>
                  <a:lnTo>
                    <a:pt x="6306527" y="3423729"/>
                  </a:lnTo>
                  <a:lnTo>
                    <a:pt x="6306527" y="3844163"/>
                  </a:lnTo>
                  <a:close/>
                </a:path>
                <a:path w="8829675" h="4685030">
                  <a:moveTo>
                    <a:pt x="6726961" y="3844163"/>
                  </a:moveTo>
                  <a:lnTo>
                    <a:pt x="6306527" y="3844163"/>
                  </a:lnTo>
                  <a:lnTo>
                    <a:pt x="6306527" y="3423729"/>
                  </a:lnTo>
                  <a:lnTo>
                    <a:pt x="6726961" y="3423729"/>
                  </a:lnTo>
                  <a:lnTo>
                    <a:pt x="6726961" y="3844163"/>
                  </a:lnTo>
                  <a:close/>
                </a:path>
                <a:path w="8829675" h="4685030">
                  <a:moveTo>
                    <a:pt x="8408708" y="3844163"/>
                  </a:moveTo>
                  <a:lnTo>
                    <a:pt x="7988274" y="3844163"/>
                  </a:lnTo>
                  <a:lnTo>
                    <a:pt x="7988274" y="3423729"/>
                  </a:lnTo>
                  <a:lnTo>
                    <a:pt x="8408708" y="3423729"/>
                  </a:lnTo>
                  <a:lnTo>
                    <a:pt x="8408708" y="3844163"/>
                  </a:lnTo>
                  <a:close/>
                </a:path>
                <a:path w="8829675" h="4685030">
                  <a:moveTo>
                    <a:pt x="8829141" y="3844163"/>
                  </a:moveTo>
                  <a:lnTo>
                    <a:pt x="8408720" y="3844163"/>
                  </a:lnTo>
                  <a:lnTo>
                    <a:pt x="8408720" y="3423729"/>
                  </a:lnTo>
                  <a:lnTo>
                    <a:pt x="8829141" y="3423729"/>
                  </a:lnTo>
                  <a:lnTo>
                    <a:pt x="8829141" y="3844163"/>
                  </a:lnTo>
                  <a:close/>
                </a:path>
                <a:path w="8829675" h="4685030">
                  <a:moveTo>
                    <a:pt x="420433" y="4264596"/>
                  </a:moveTo>
                  <a:lnTo>
                    <a:pt x="0" y="4264596"/>
                  </a:lnTo>
                  <a:lnTo>
                    <a:pt x="0" y="3844175"/>
                  </a:lnTo>
                  <a:lnTo>
                    <a:pt x="420433" y="3844175"/>
                  </a:lnTo>
                  <a:lnTo>
                    <a:pt x="420433" y="4264596"/>
                  </a:lnTo>
                  <a:close/>
                </a:path>
                <a:path w="8829675" h="4685030">
                  <a:moveTo>
                    <a:pt x="840866" y="4264596"/>
                  </a:moveTo>
                  <a:lnTo>
                    <a:pt x="420446" y="4264596"/>
                  </a:lnTo>
                  <a:lnTo>
                    <a:pt x="420446" y="3844175"/>
                  </a:lnTo>
                  <a:lnTo>
                    <a:pt x="840866" y="3844175"/>
                  </a:lnTo>
                  <a:lnTo>
                    <a:pt x="840866" y="4264596"/>
                  </a:lnTo>
                  <a:close/>
                </a:path>
                <a:path w="8829675" h="4685030">
                  <a:moveTo>
                    <a:pt x="1261300" y="4264596"/>
                  </a:moveTo>
                  <a:lnTo>
                    <a:pt x="840867" y="4264596"/>
                  </a:lnTo>
                  <a:lnTo>
                    <a:pt x="840867" y="3844175"/>
                  </a:lnTo>
                  <a:lnTo>
                    <a:pt x="1261300" y="3844175"/>
                  </a:lnTo>
                  <a:lnTo>
                    <a:pt x="1261300" y="4264596"/>
                  </a:lnTo>
                  <a:close/>
                </a:path>
                <a:path w="8829675" h="4685030">
                  <a:moveTo>
                    <a:pt x="1681746" y="4264596"/>
                  </a:moveTo>
                  <a:lnTo>
                    <a:pt x="1261313" y="4264596"/>
                  </a:lnTo>
                  <a:lnTo>
                    <a:pt x="1261313" y="3844175"/>
                  </a:lnTo>
                  <a:lnTo>
                    <a:pt x="1681746" y="3844175"/>
                  </a:lnTo>
                  <a:lnTo>
                    <a:pt x="1681746" y="4264596"/>
                  </a:lnTo>
                  <a:close/>
                </a:path>
                <a:path w="8829675" h="4685030">
                  <a:moveTo>
                    <a:pt x="2102180" y="4264596"/>
                  </a:moveTo>
                  <a:lnTo>
                    <a:pt x="1681746" y="4264596"/>
                  </a:lnTo>
                  <a:lnTo>
                    <a:pt x="1681746" y="3844175"/>
                  </a:lnTo>
                  <a:lnTo>
                    <a:pt x="2102180" y="3844175"/>
                  </a:lnTo>
                  <a:lnTo>
                    <a:pt x="2102180" y="4264596"/>
                  </a:lnTo>
                  <a:close/>
                </a:path>
                <a:path w="8829675" h="4685030">
                  <a:moveTo>
                    <a:pt x="2522613" y="4264596"/>
                  </a:moveTo>
                  <a:lnTo>
                    <a:pt x="2102192" y="4264596"/>
                  </a:lnTo>
                  <a:lnTo>
                    <a:pt x="2102192" y="3844175"/>
                  </a:lnTo>
                  <a:lnTo>
                    <a:pt x="2522613" y="3844175"/>
                  </a:lnTo>
                  <a:lnTo>
                    <a:pt x="2522613" y="4264596"/>
                  </a:lnTo>
                  <a:close/>
                </a:path>
                <a:path w="8829675" h="4685030">
                  <a:moveTo>
                    <a:pt x="2943047" y="4264596"/>
                  </a:moveTo>
                  <a:lnTo>
                    <a:pt x="2522613" y="4264596"/>
                  </a:lnTo>
                  <a:lnTo>
                    <a:pt x="2522613" y="3844175"/>
                  </a:lnTo>
                  <a:lnTo>
                    <a:pt x="2943047" y="3844175"/>
                  </a:lnTo>
                  <a:lnTo>
                    <a:pt x="2943047" y="4264596"/>
                  </a:lnTo>
                  <a:close/>
                </a:path>
                <a:path w="8829675" h="4685030">
                  <a:moveTo>
                    <a:pt x="3363493" y="4264596"/>
                  </a:moveTo>
                  <a:lnTo>
                    <a:pt x="2943059" y="4264596"/>
                  </a:lnTo>
                  <a:lnTo>
                    <a:pt x="2943059" y="3844175"/>
                  </a:lnTo>
                  <a:lnTo>
                    <a:pt x="3363493" y="3844175"/>
                  </a:lnTo>
                  <a:lnTo>
                    <a:pt x="3363493" y="4264596"/>
                  </a:lnTo>
                  <a:close/>
                </a:path>
                <a:path w="8829675" h="4685030">
                  <a:moveTo>
                    <a:pt x="3783914" y="4264596"/>
                  </a:moveTo>
                  <a:lnTo>
                    <a:pt x="3363493" y="4264596"/>
                  </a:lnTo>
                  <a:lnTo>
                    <a:pt x="3363493" y="3844175"/>
                  </a:lnTo>
                  <a:lnTo>
                    <a:pt x="3783914" y="3844175"/>
                  </a:lnTo>
                  <a:lnTo>
                    <a:pt x="3783914" y="4264596"/>
                  </a:lnTo>
                  <a:close/>
                </a:path>
                <a:path w="8829675" h="4685030">
                  <a:moveTo>
                    <a:pt x="4204360" y="4264596"/>
                  </a:moveTo>
                  <a:lnTo>
                    <a:pt x="3783926" y="4264596"/>
                  </a:lnTo>
                  <a:lnTo>
                    <a:pt x="3783926" y="3844175"/>
                  </a:lnTo>
                  <a:lnTo>
                    <a:pt x="4204360" y="3844175"/>
                  </a:lnTo>
                  <a:lnTo>
                    <a:pt x="4204360" y="4264596"/>
                  </a:lnTo>
                  <a:close/>
                </a:path>
                <a:path w="8829675" h="4685030">
                  <a:moveTo>
                    <a:pt x="4624793" y="4264596"/>
                  </a:moveTo>
                  <a:lnTo>
                    <a:pt x="4204360" y="4264596"/>
                  </a:lnTo>
                  <a:lnTo>
                    <a:pt x="4204360" y="3844175"/>
                  </a:lnTo>
                  <a:lnTo>
                    <a:pt x="4624793" y="3844175"/>
                  </a:lnTo>
                  <a:lnTo>
                    <a:pt x="4624793" y="4264596"/>
                  </a:lnTo>
                  <a:close/>
                </a:path>
                <a:path w="8829675" h="4685030">
                  <a:moveTo>
                    <a:pt x="5045227" y="4264596"/>
                  </a:moveTo>
                  <a:lnTo>
                    <a:pt x="4624806" y="4264596"/>
                  </a:lnTo>
                  <a:lnTo>
                    <a:pt x="4624806" y="3844175"/>
                  </a:lnTo>
                  <a:lnTo>
                    <a:pt x="5045227" y="3844175"/>
                  </a:lnTo>
                  <a:lnTo>
                    <a:pt x="5045227" y="4264596"/>
                  </a:lnTo>
                  <a:close/>
                </a:path>
                <a:path w="8829675" h="4685030">
                  <a:moveTo>
                    <a:pt x="5465660" y="4264596"/>
                  </a:moveTo>
                  <a:lnTo>
                    <a:pt x="5045227" y="4264596"/>
                  </a:lnTo>
                  <a:lnTo>
                    <a:pt x="5045227" y="3844175"/>
                  </a:lnTo>
                  <a:lnTo>
                    <a:pt x="5465660" y="3844175"/>
                  </a:lnTo>
                  <a:lnTo>
                    <a:pt x="5465660" y="4264596"/>
                  </a:lnTo>
                  <a:close/>
                </a:path>
                <a:path w="8829675" h="4685030">
                  <a:moveTo>
                    <a:pt x="5886094" y="4264596"/>
                  </a:moveTo>
                  <a:lnTo>
                    <a:pt x="5465660" y="4264596"/>
                  </a:lnTo>
                  <a:lnTo>
                    <a:pt x="5465660" y="3844175"/>
                  </a:lnTo>
                  <a:lnTo>
                    <a:pt x="5886094" y="3844175"/>
                  </a:lnTo>
                  <a:lnTo>
                    <a:pt x="5886094" y="4264596"/>
                  </a:lnTo>
                  <a:close/>
                </a:path>
                <a:path w="8829675" h="4685030">
                  <a:moveTo>
                    <a:pt x="6306527" y="4264596"/>
                  </a:moveTo>
                  <a:lnTo>
                    <a:pt x="5886107" y="4264596"/>
                  </a:lnTo>
                  <a:lnTo>
                    <a:pt x="5886107" y="3844175"/>
                  </a:lnTo>
                  <a:lnTo>
                    <a:pt x="6306527" y="3844175"/>
                  </a:lnTo>
                  <a:lnTo>
                    <a:pt x="6306527" y="4264596"/>
                  </a:lnTo>
                  <a:close/>
                </a:path>
                <a:path w="8829675" h="4685030">
                  <a:moveTo>
                    <a:pt x="6726961" y="4264596"/>
                  </a:moveTo>
                  <a:lnTo>
                    <a:pt x="6306527" y="4264596"/>
                  </a:lnTo>
                  <a:lnTo>
                    <a:pt x="6306527" y="3844175"/>
                  </a:lnTo>
                  <a:lnTo>
                    <a:pt x="6726961" y="3844175"/>
                  </a:lnTo>
                  <a:lnTo>
                    <a:pt x="6726961" y="4264596"/>
                  </a:lnTo>
                  <a:close/>
                </a:path>
                <a:path w="8829675" h="4685030">
                  <a:moveTo>
                    <a:pt x="8408708" y="4264596"/>
                  </a:moveTo>
                  <a:lnTo>
                    <a:pt x="7988274" y="4264596"/>
                  </a:lnTo>
                  <a:lnTo>
                    <a:pt x="7988274" y="3844175"/>
                  </a:lnTo>
                  <a:lnTo>
                    <a:pt x="8408708" y="3844175"/>
                  </a:lnTo>
                  <a:lnTo>
                    <a:pt x="8408708" y="4264596"/>
                  </a:lnTo>
                  <a:close/>
                </a:path>
                <a:path w="8829675" h="4685030">
                  <a:moveTo>
                    <a:pt x="8829141" y="4264596"/>
                  </a:moveTo>
                  <a:lnTo>
                    <a:pt x="8408720" y="4264596"/>
                  </a:lnTo>
                  <a:lnTo>
                    <a:pt x="8408720" y="3844175"/>
                  </a:lnTo>
                  <a:lnTo>
                    <a:pt x="8829141" y="3844175"/>
                  </a:lnTo>
                  <a:lnTo>
                    <a:pt x="8829141" y="4264596"/>
                  </a:lnTo>
                  <a:close/>
                </a:path>
                <a:path w="8829675" h="4685030">
                  <a:moveTo>
                    <a:pt x="420433" y="4685030"/>
                  </a:moveTo>
                  <a:lnTo>
                    <a:pt x="0" y="4685030"/>
                  </a:lnTo>
                  <a:lnTo>
                    <a:pt x="0" y="4264596"/>
                  </a:lnTo>
                  <a:lnTo>
                    <a:pt x="420433" y="4264596"/>
                  </a:lnTo>
                  <a:lnTo>
                    <a:pt x="420433" y="4685030"/>
                  </a:lnTo>
                  <a:close/>
                </a:path>
                <a:path w="8829675" h="4685030">
                  <a:moveTo>
                    <a:pt x="840866" y="4685030"/>
                  </a:moveTo>
                  <a:lnTo>
                    <a:pt x="420446" y="4685030"/>
                  </a:lnTo>
                  <a:lnTo>
                    <a:pt x="420446" y="4264596"/>
                  </a:lnTo>
                  <a:lnTo>
                    <a:pt x="840866" y="4264596"/>
                  </a:lnTo>
                  <a:lnTo>
                    <a:pt x="840866" y="4685030"/>
                  </a:lnTo>
                  <a:close/>
                </a:path>
                <a:path w="8829675" h="4685030">
                  <a:moveTo>
                    <a:pt x="1261300" y="4685030"/>
                  </a:moveTo>
                  <a:lnTo>
                    <a:pt x="840867" y="4685030"/>
                  </a:lnTo>
                  <a:lnTo>
                    <a:pt x="840867" y="4264596"/>
                  </a:lnTo>
                  <a:lnTo>
                    <a:pt x="1261300" y="4264596"/>
                  </a:lnTo>
                  <a:lnTo>
                    <a:pt x="1261300" y="4685030"/>
                  </a:lnTo>
                  <a:close/>
                </a:path>
                <a:path w="8829675" h="4685030">
                  <a:moveTo>
                    <a:pt x="1681746" y="4685030"/>
                  </a:moveTo>
                  <a:lnTo>
                    <a:pt x="1261313" y="4685030"/>
                  </a:lnTo>
                  <a:lnTo>
                    <a:pt x="1261313" y="4264596"/>
                  </a:lnTo>
                  <a:lnTo>
                    <a:pt x="1681746" y="4264596"/>
                  </a:lnTo>
                  <a:lnTo>
                    <a:pt x="1681746" y="4685030"/>
                  </a:lnTo>
                  <a:close/>
                </a:path>
                <a:path w="8829675" h="4685030">
                  <a:moveTo>
                    <a:pt x="2102180" y="4685030"/>
                  </a:moveTo>
                  <a:lnTo>
                    <a:pt x="1681746" y="4685030"/>
                  </a:lnTo>
                  <a:lnTo>
                    <a:pt x="1681746" y="4264596"/>
                  </a:lnTo>
                  <a:lnTo>
                    <a:pt x="2102180" y="4264596"/>
                  </a:lnTo>
                  <a:lnTo>
                    <a:pt x="2102180" y="4685030"/>
                  </a:lnTo>
                  <a:close/>
                </a:path>
                <a:path w="8829675" h="4685030">
                  <a:moveTo>
                    <a:pt x="2522613" y="4685030"/>
                  </a:moveTo>
                  <a:lnTo>
                    <a:pt x="2102192" y="4685030"/>
                  </a:lnTo>
                  <a:lnTo>
                    <a:pt x="2102192" y="4264596"/>
                  </a:lnTo>
                  <a:lnTo>
                    <a:pt x="2522613" y="4264596"/>
                  </a:lnTo>
                  <a:lnTo>
                    <a:pt x="2522613" y="4685030"/>
                  </a:lnTo>
                  <a:close/>
                </a:path>
                <a:path w="8829675" h="4685030">
                  <a:moveTo>
                    <a:pt x="2943047" y="4685030"/>
                  </a:moveTo>
                  <a:lnTo>
                    <a:pt x="2522613" y="4685030"/>
                  </a:lnTo>
                  <a:lnTo>
                    <a:pt x="2522613" y="4264596"/>
                  </a:lnTo>
                  <a:lnTo>
                    <a:pt x="2943047" y="4264596"/>
                  </a:lnTo>
                  <a:lnTo>
                    <a:pt x="2943047" y="4685030"/>
                  </a:lnTo>
                  <a:close/>
                </a:path>
                <a:path w="8829675" h="4685030">
                  <a:moveTo>
                    <a:pt x="3363493" y="4685030"/>
                  </a:moveTo>
                  <a:lnTo>
                    <a:pt x="2943059" y="4685030"/>
                  </a:lnTo>
                  <a:lnTo>
                    <a:pt x="2943059" y="4264596"/>
                  </a:lnTo>
                  <a:lnTo>
                    <a:pt x="3363493" y="4264596"/>
                  </a:lnTo>
                  <a:lnTo>
                    <a:pt x="3363493" y="4685030"/>
                  </a:lnTo>
                  <a:close/>
                </a:path>
                <a:path w="8829675" h="4685030">
                  <a:moveTo>
                    <a:pt x="3783914" y="4685030"/>
                  </a:moveTo>
                  <a:lnTo>
                    <a:pt x="3363493" y="4685030"/>
                  </a:lnTo>
                  <a:lnTo>
                    <a:pt x="3363493" y="4264596"/>
                  </a:lnTo>
                  <a:lnTo>
                    <a:pt x="3783914" y="4264596"/>
                  </a:lnTo>
                  <a:lnTo>
                    <a:pt x="3783914" y="4685030"/>
                  </a:lnTo>
                  <a:close/>
                </a:path>
                <a:path w="8829675" h="4685030">
                  <a:moveTo>
                    <a:pt x="4204360" y="4685030"/>
                  </a:moveTo>
                  <a:lnTo>
                    <a:pt x="3783926" y="4685030"/>
                  </a:lnTo>
                  <a:lnTo>
                    <a:pt x="3783926" y="4264596"/>
                  </a:lnTo>
                  <a:lnTo>
                    <a:pt x="4204360" y="4264596"/>
                  </a:lnTo>
                  <a:lnTo>
                    <a:pt x="4204360" y="4685030"/>
                  </a:lnTo>
                  <a:close/>
                </a:path>
                <a:path w="8829675" h="4685030">
                  <a:moveTo>
                    <a:pt x="4624793" y="4685030"/>
                  </a:moveTo>
                  <a:lnTo>
                    <a:pt x="4204360" y="4685030"/>
                  </a:lnTo>
                  <a:lnTo>
                    <a:pt x="4204360" y="4264596"/>
                  </a:lnTo>
                  <a:lnTo>
                    <a:pt x="4624793" y="4264596"/>
                  </a:lnTo>
                  <a:lnTo>
                    <a:pt x="4624793" y="4685030"/>
                  </a:lnTo>
                  <a:close/>
                </a:path>
                <a:path w="8829675" h="4685030">
                  <a:moveTo>
                    <a:pt x="5045227" y="4685030"/>
                  </a:moveTo>
                  <a:lnTo>
                    <a:pt x="4624806" y="4685030"/>
                  </a:lnTo>
                  <a:lnTo>
                    <a:pt x="4624806" y="4264596"/>
                  </a:lnTo>
                  <a:lnTo>
                    <a:pt x="5045227" y="4264596"/>
                  </a:lnTo>
                  <a:lnTo>
                    <a:pt x="5045227" y="4685030"/>
                  </a:lnTo>
                  <a:close/>
                </a:path>
                <a:path w="8829675" h="4685030">
                  <a:moveTo>
                    <a:pt x="5465660" y="4685030"/>
                  </a:moveTo>
                  <a:lnTo>
                    <a:pt x="5045227" y="4685030"/>
                  </a:lnTo>
                  <a:lnTo>
                    <a:pt x="5045227" y="4264596"/>
                  </a:lnTo>
                  <a:lnTo>
                    <a:pt x="5465660" y="4264596"/>
                  </a:lnTo>
                  <a:lnTo>
                    <a:pt x="5465660" y="4685030"/>
                  </a:lnTo>
                  <a:close/>
                </a:path>
                <a:path w="8829675" h="4685030">
                  <a:moveTo>
                    <a:pt x="5886094" y="4685030"/>
                  </a:moveTo>
                  <a:lnTo>
                    <a:pt x="5465660" y="4685030"/>
                  </a:lnTo>
                  <a:lnTo>
                    <a:pt x="5465660" y="4264596"/>
                  </a:lnTo>
                  <a:lnTo>
                    <a:pt x="5886094" y="4264596"/>
                  </a:lnTo>
                  <a:lnTo>
                    <a:pt x="5886094" y="4685030"/>
                  </a:lnTo>
                  <a:close/>
                </a:path>
                <a:path w="8829675" h="4685030">
                  <a:moveTo>
                    <a:pt x="6306527" y="4685030"/>
                  </a:moveTo>
                  <a:lnTo>
                    <a:pt x="5886107" y="4685030"/>
                  </a:lnTo>
                  <a:lnTo>
                    <a:pt x="5886107" y="4264596"/>
                  </a:lnTo>
                  <a:lnTo>
                    <a:pt x="6306527" y="4264596"/>
                  </a:lnTo>
                  <a:lnTo>
                    <a:pt x="6306527" y="4685030"/>
                  </a:lnTo>
                  <a:close/>
                </a:path>
                <a:path w="8829675" h="4685030">
                  <a:moveTo>
                    <a:pt x="6726961" y="4685030"/>
                  </a:moveTo>
                  <a:lnTo>
                    <a:pt x="6306527" y="4685030"/>
                  </a:lnTo>
                  <a:lnTo>
                    <a:pt x="6306527" y="4264596"/>
                  </a:lnTo>
                  <a:lnTo>
                    <a:pt x="6726961" y="4264596"/>
                  </a:lnTo>
                  <a:lnTo>
                    <a:pt x="6726961" y="4685030"/>
                  </a:lnTo>
                  <a:close/>
                </a:path>
                <a:path w="8829675" h="4685030">
                  <a:moveTo>
                    <a:pt x="7147407" y="4685030"/>
                  </a:moveTo>
                  <a:lnTo>
                    <a:pt x="6726974" y="4685030"/>
                  </a:lnTo>
                  <a:lnTo>
                    <a:pt x="6726974" y="4264596"/>
                  </a:lnTo>
                  <a:lnTo>
                    <a:pt x="7147407" y="4264596"/>
                  </a:lnTo>
                  <a:lnTo>
                    <a:pt x="7147407" y="4685030"/>
                  </a:lnTo>
                  <a:close/>
                </a:path>
                <a:path w="8829675" h="4685030">
                  <a:moveTo>
                    <a:pt x="7567828" y="4685030"/>
                  </a:moveTo>
                  <a:lnTo>
                    <a:pt x="7147407" y="4685030"/>
                  </a:lnTo>
                  <a:lnTo>
                    <a:pt x="7147407" y="4264596"/>
                  </a:lnTo>
                  <a:lnTo>
                    <a:pt x="7567828" y="4264596"/>
                  </a:lnTo>
                  <a:lnTo>
                    <a:pt x="7567828" y="4685030"/>
                  </a:lnTo>
                  <a:close/>
                </a:path>
                <a:path w="8829675" h="4685030">
                  <a:moveTo>
                    <a:pt x="7988274" y="4685030"/>
                  </a:moveTo>
                  <a:lnTo>
                    <a:pt x="7567841" y="4685030"/>
                  </a:lnTo>
                  <a:lnTo>
                    <a:pt x="7567841" y="4264596"/>
                  </a:lnTo>
                  <a:lnTo>
                    <a:pt x="7988274" y="4264596"/>
                  </a:lnTo>
                  <a:lnTo>
                    <a:pt x="7988274" y="4685030"/>
                  </a:lnTo>
                  <a:close/>
                </a:path>
                <a:path w="8829675" h="4685030">
                  <a:moveTo>
                    <a:pt x="8408708" y="4685030"/>
                  </a:moveTo>
                  <a:lnTo>
                    <a:pt x="7988274" y="4685030"/>
                  </a:lnTo>
                  <a:lnTo>
                    <a:pt x="7988274" y="4264596"/>
                  </a:lnTo>
                  <a:lnTo>
                    <a:pt x="8408708" y="4264596"/>
                  </a:lnTo>
                  <a:lnTo>
                    <a:pt x="8408708" y="4685030"/>
                  </a:lnTo>
                  <a:close/>
                </a:path>
                <a:path w="8829675" h="4685030">
                  <a:moveTo>
                    <a:pt x="8829141" y="4685030"/>
                  </a:moveTo>
                  <a:lnTo>
                    <a:pt x="8408720" y="4685030"/>
                  </a:lnTo>
                  <a:lnTo>
                    <a:pt x="8408720" y="4264596"/>
                  </a:lnTo>
                  <a:lnTo>
                    <a:pt x="8829141" y="4264596"/>
                  </a:lnTo>
                  <a:lnTo>
                    <a:pt x="8829141" y="468503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449654" y="1087894"/>
              <a:ext cx="8829675" cy="4685030"/>
            </a:xfrm>
            <a:custGeom>
              <a:avLst/>
              <a:gdLst/>
              <a:ahLst/>
              <a:cxnLst/>
              <a:rect l="l" t="t" r="r" b="b"/>
              <a:pathLst>
                <a:path w="8829675" h="4685030">
                  <a:moveTo>
                    <a:pt x="0" y="0"/>
                  </a:moveTo>
                  <a:lnTo>
                    <a:pt x="8829141" y="0"/>
                  </a:lnTo>
                  <a:lnTo>
                    <a:pt x="8829141" y="4685017"/>
                  </a:lnTo>
                  <a:lnTo>
                    <a:pt x="0" y="4685017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8160905" y="4505261"/>
            <a:ext cx="2907030" cy="854075"/>
            <a:chOff x="8160905" y="4505261"/>
            <a:chExt cx="2907030" cy="854075"/>
          </a:xfrm>
        </p:grpSpPr>
        <p:sp>
          <p:nvSpPr>
            <p:cNvPr id="15" name="object 15"/>
            <p:cNvSpPr/>
            <p:nvPr/>
          </p:nvSpPr>
          <p:spPr>
            <a:xfrm>
              <a:off x="10586300" y="4774260"/>
              <a:ext cx="474980" cy="466090"/>
            </a:xfrm>
            <a:custGeom>
              <a:avLst/>
              <a:gdLst/>
              <a:ahLst/>
              <a:cxnLst/>
              <a:rect l="l" t="t" r="r" b="b"/>
              <a:pathLst>
                <a:path w="474979" h="466089">
                  <a:moveTo>
                    <a:pt x="419519" y="0"/>
                  </a:moveTo>
                  <a:lnTo>
                    <a:pt x="55346" y="0"/>
                  </a:lnTo>
                  <a:lnTo>
                    <a:pt x="33802" y="4348"/>
                  </a:lnTo>
                  <a:lnTo>
                    <a:pt x="16209" y="16208"/>
                  </a:lnTo>
                  <a:lnTo>
                    <a:pt x="4349" y="33797"/>
                  </a:lnTo>
                  <a:lnTo>
                    <a:pt x="0" y="55333"/>
                  </a:lnTo>
                  <a:lnTo>
                    <a:pt x="0" y="410171"/>
                  </a:lnTo>
                  <a:lnTo>
                    <a:pt x="4349" y="431708"/>
                  </a:lnTo>
                  <a:lnTo>
                    <a:pt x="16209" y="449297"/>
                  </a:lnTo>
                  <a:lnTo>
                    <a:pt x="33802" y="461156"/>
                  </a:lnTo>
                  <a:lnTo>
                    <a:pt x="55346" y="465505"/>
                  </a:lnTo>
                  <a:lnTo>
                    <a:pt x="419519" y="465505"/>
                  </a:lnTo>
                  <a:lnTo>
                    <a:pt x="441055" y="461156"/>
                  </a:lnTo>
                  <a:lnTo>
                    <a:pt x="458644" y="449297"/>
                  </a:lnTo>
                  <a:lnTo>
                    <a:pt x="470504" y="431708"/>
                  </a:lnTo>
                  <a:lnTo>
                    <a:pt x="474852" y="410171"/>
                  </a:lnTo>
                  <a:lnTo>
                    <a:pt x="474852" y="55333"/>
                  </a:lnTo>
                  <a:lnTo>
                    <a:pt x="470504" y="33797"/>
                  </a:lnTo>
                  <a:lnTo>
                    <a:pt x="458644" y="16208"/>
                  </a:lnTo>
                  <a:lnTo>
                    <a:pt x="441055" y="4348"/>
                  </a:lnTo>
                  <a:lnTo>
                    <a:pt x="4195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586300" y="4774260"/>
              <a:ext cx="474980" cy="466090"/>
            </a:xfrm>
            <a:custGeom>
              <a:avLst/>
              <a:gdLst/>
              <a:ahLst/>
              <a:cxnLst/>
              <a:rect l="l" t="t" r="r" b="b"/>
              <a:pathLst>
                <a:path w="474979" h="466089">
                  <a:moveTo>
                    <a:pt x="55346" y="0"/>
                  </a:moveTo>
                  <a:lnTo>
                    <a:pt x="419519" y="0"/>
                  </a:lnTo>
                  <a:lnTo>
                    <a:pt x="441055" y="4348"/>
                  </a:lnTo>
                  <a:lnTo>
                    <a:pt x="458644" y="16208"/>
                  </a:lnTo>
                  <a:lnTo>
                    <a:pt x="470504" y="33797"/>
                  </a:lnTo>
                  <a:lnTo>
                    <a:pt x="474852" y="55333"/>
                  </a:lnTo>
                  <a:lnTo>
                    <a:pt x="474852" y="410171"/>
                  </a:lnTo>
                  <a:lnTo>
                    <a:pt x="470504" y="431708"/>
                  </a:lnTo>
                  <a:lnTo>
                    <a:pt x="458644" y="449297"/>
                  </a:lnTo>
                  <a:lnTo>
                    <a:pt x="441055" y="461156"/>
                  </a:lnTo>
                  <a:lnTo>
                    <a:pt x="419519" y="465505"/>
                  </a:lnTo>
                  <a:lnTo>
                    <a:pt x="55346" y="465505"/>
                  </a:lnTo>
                  <a:lnTo>
                    <a:pt x="33802" y="461156"/>
                  </a:lnTo>
                  <a:lnTo>
                    <a:pt x="16209" y="449297"/>
                  </a:lnTo>
                  <a:lnTo>
                    <a:pt x="4349" y="431708"/>
                  </a:lnTo>
                  <a:lnTo>
                    <a:pt x="0" y="410171"/>
                  </a:lnTo>
                  <a:lnTo>
                    <a:pt x="0" y="55333"/>
                  </a:lnTo>
                  <a:lnTo>
                    <a:pt x="4349" y="33797"/>
                  </a:lnTo>
                  <a:lnTo>
                    <a:pt x="16209" y="16208"/>
                  </a:lnTo>
                  <a:lnTo>
                    <a:pt x="33802" y="4348"/>
                  </a:lnTo>
                  <a:lnTo>
                    <a:pt x="55346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167255" y="4511611"/>
              <a:ext cx="1686560" cy="841375"/>
            </a:xfrm>
            <a:custGeom>
              <a:avLst/>
              <a:gdLst/>
              <a:ahLst/>
              <a:cxnLst/>
              <a:rect l="l" t="t" r="r" b="b"/>
              <a:pathLst>
                <a:path w="1686559" h="841375">
                  <a:moveTo>
                    <a:pt x="1686102" y="0"/>
                  </a:moveTo>
                  <a:lnTo>
                    <a:pt x="0" y="0"/>
                  </a:lnTo>
                  <a:lnTo>
                    <a:pt x="0" y="840866"/>
                  </a:lnTo>
                  <a:lnTo>
                    <a:pt x="1686102" y="840866"/>
                  </a:lnTo>
                  <a:lnTo>
                    <a:pt x="16861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167255" y="4511611"/>
              <a:ext cx="1686560" cy="841375"/>
            </a:xfrm>
            <a:custGeom>
              <a:avLst/>
              <a:gdLst/>
              <a:ahLst/>
              <a:cxnLst/>
              <a:rect l="l" t="t" r="r" b="b"/>
              <a:pathLst>
                <a:path w="1686559" h="841375">
                  <a:moveTo>
                    <a:pt x="1686102" y="840866"/>
                  </a:moveTo>
                  <a:lnTo>
                    <a:pt x="0" y="840866"/>
                  </a:lnTo>
                  <a:lnTo>
                    <a:pt x="0" y="0"/>
                  </a:lnTo>
                  <a:lnTo>
                    <a:pt x="1686102" y="0"/>
                  </a:lnTo>
                  <a:lnTo>
                    <a:pt x="1686102" y="840866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003758" y="1541746"/>
            <a:ext cx="29908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29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997938" y="2009437"/>
            <a:ext cx="1847214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33070" algn="l"/>
                <a:tab pos="853440" algn="l"/>
                <a:tab pos="1273810" algn="l"/>
                <a:tab pos="1694814" algn="l"/>
              </a:tabLst>
            </a:pP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8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7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5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6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710967" y="1968919"/>
            <a:ext cx="1261745" cy="440690"/>
          </a:xfrm>
          <a:custGeom>
            <a:avLst/>
            <a:gdLst/>
            <a:ahLst/>
            <a:cxnLst/>
            <a:rect l="l" t="t" r="r" b="b"/>
            <a:pathLst>
              <a:path w="1261745" h="440689">
                <a:moveTo>
                  <a:pt x="1261300" y="0"/>
                </a:moveTo>
                <a:lnTo>
                  <a:pt x="0" y="0"/>
                </a:lnTo>
                <a:lnTo>
                  <a:pt x="0" y="440512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2393010" y="1119954"/>
            <a:ext cx="119316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b="1" u="none" dirty="0">
                <a:solidFill>
                  <a:srgbClr val="68C5C4"/>
                </a:solidFill>
                <a:latin typeface="Grammarsaurus" pitchFamily="2" charset="0"/>
              </a:rPr>
              <a:t>Method</a:t>
            </a:r>
            <a:r>
              <a:rPr b="1" u="none" spc="-35" dirty="0">
                <a:solidFill>
                  <a:srgbClr val="68C5C4"/>
                </a:solidFill>
                <a:latin typeface="Grammarsaurus" pitchFamily="2" charset="0"/>
              </a:rPr>
              <a:t> </a:t>
            </a:r>
            <a:r>
              <a:rPr b="1" u="none" spc="-90" dirty="0">
                <a:solidFill>
                  <a:srgbClr val="68C5C4"/>
                </a:solidFill>
                <a:latin typeface="Grammarsaurus" pitchFamily="2" charset="0"/>
              </a:rPr>
              <a:t>1:</a:t>
            </a:r>
          </a:p>
        </p:txBody>
      </p:sp>
      <p:sp>
        <p:nvSpPr>
          <p:cNvPr id="23" name="object 23"/>
          <p:cNvSpPr/>
          <p:nvPr/>
        </p:nvSpPr>
        <p:spPr>
          <a:xfrm>
            <a:off x="2405710" y="1415643"/>
            <a:ext cx="1178560" cy="0"/>
          </a:xfrm>
          <a:custGeom>
            <a:avLst/>
            <a:gdLst/>
            <a:ahLst/>
            <a:cxnLst/>
            <a:rect l="l" t="t" r="r" b="b"/>
            <a:pathLst>
              <a:path w="1178560">
                <a:moveTo>
                  <a:pt x="0" y="0"/>
                </a:moveTo>
                <a:lnTo>
                  <a:pt x="1178026" y="0"/>
                </a:lnTo>
                <a:lnTo>
                  <a:pt x="0" y="0"/>
                </a:lnTo>
                <a:close/>
              </a:path>
            </a:pathLst>
          </a:custGeom>
          <a:ln w="17767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5212613" y="1120411"/>
            <a:ext cx="4094479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2a:</a:t>
            </a:r>
            <a:r>
              <a:rPr sz="2000" b="1" spc="-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use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factors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(4</a:t>
            </a:r>
            <a:r>
              <a:rPr sz="2000" b="1" spc="-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28)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225313" y="1416100"/>
            <a:ext cx="1330325" cy="0"/>
          </a:xfrm>
          <a:custGeom>
            <a:avLst/>
            <a:gdLst/>
            <a:ahLst/>
            <a:cxnLst/>
            <a:rect l="l" t="t" r="r" b="b"/>
            <a:pathLst>
              <a:path w="1330325">
                <a:moveTo>
                  <a:pt x="0" y="0"/>
                </a:moveTo>
                <a:lnTo>
                  <a:pt x="1329842" y="0"/>
                </a:lnTo>
                <a:lnTo>
                  <a:pt x="0" y="0"/>
                </a:lnTo>
                <a:close/>
              </a:path>
            </a:pathLst>
          </a:custGeom>
          <a:ln w="17767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3258439" y="1560124"/>
            <a:ext cx="58674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3370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838646" y="2851480"/>
            <a:ext cx="100647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32434" algn="l"/>
                <a:tab pos="853440" algn="l"/>
              </a:tabLst>
            </a:pPr>
            <a:r>
              <a:rPr lang="en-US" sz="11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838392" y="3272034"/>
            <a:ext cx="100647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32434" algn="l"/>
                <a:tab pos="853440" algn="l"/>
              </a:tabLst>
            </a:pPr>
            <a:r>
              <a:rPr lang="en-US" sz="1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679500" y="3692588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838392" y="2431180"/>
            <a:ext cx="58483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3180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856095" y="4738262"/>
            <a:ext cx="30797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27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2698254" y="1956219"/>
            <a:ext cx="4229735" cy="1727835"/>
            <a:chOff x="2698254" y="1956219"/>
            <a:chExt cx="4229735" cy="1727835"/>
          </a:xfrm>
        </p:grpSpPr>
        <p:sp>
          <p:nvSpPr>
            <p:cNvPr id="33" name="object 33"/>
            <p:cNvSpPr/>
            <p:nvPr/>
          </p:nvSpPr>
          <p:spPr>
            <a:xfrm>
              <a:off x="2710954" y="2829864"/>
              <a:ext cx="1261745" cy="0"/>
            </a:xfrm>
            <a:custGeom>
              <a:avLst/>
              <a:gdLst/>
              <a:ahLst/>
              <a:cxnLst/>
              <a:rect l="l" t="t" r="r" b="b"/>
              <a:pathLst>
                <a:path w="1261745">
                  <a:moveTo>
                    <a:pt x="0" y="0"/>
                  </a:moveTo>
                  <a:lnTo>
                    <a:pt x="126130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2710954" y="3670731"/>
              <a:ext cx="1261745" cy="0"/>
            </a:xfrm>
            <a:custGeom>
              <a:avLst/>
              <a:gdLst/>
              <a:ahLst/>
              <a:cxnLst/>
              <a:rect l="l" t="t" r="r" b="b"/>
              <a:pathLst>
                <a:path w="1261745">
                  <a:moveTo>
                    <a:pt x="0" y="0"/>
                  </a:moveTo>
                  <a:lnTo>
                    <a:pt x="126130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654636" y="1968919"/>
              <a:ext cx="1260475" cy="440690"/>
            </a:xfrm>
            <a:custGeom>
              <a:avLst/>
              <a:gdLst/>
              <a:ahLst/>
              <a:cxnLst/>
              <a:rect l="l" t="t" r="r" b="b"/>
              <a:pathLst>
                <a:path w="1260475" h="440689">
                  <a:moveTo>
                    <a:pt x="1260043" y="0"/>
                  </a:moveTo>
                  <a:lnTo>
                    <a:pt x="0" y="0"/>
                  </a:lnTo>
                  <a:lnTo>
                    <a:pt x="0" y="440512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5334088" y="1431831"/>
            <a:ext cx="4064635" cy="906780"/>
          </a:xfrm>
          <a:prstGeom prst="rect">
            <a:avLst/>
          </a:prstGeom>
        </p:spPr>
        <p:txBody>
          <a:bodyPr vert="horz" wrap="square" lIns="0" tIns="148590" rIns="0" bIns="0" rtlCol="0">
            <a:spAutoFit/>
          </a:bodyPr>
          <a:lstStyle/>
          <a:p>
            <a:pPr marL="460375">
              <a:lnSpc>
                <a:spcPct val="100000"/>
              </a:lnSpc>
              <a:spcBef>
                <a:spcPts val="1170"/>
              </a:spcBef>
              <a:tabLst>
                <a:tab pos="878205" algn="l"/>
                <a:tab pos="1299210" algn="l"/>
                <a:tab pos="3401695" algn="l"/>
                <a:tab pos="3823335" algn="l"/>
              </a:tabLst>
            </a:pPr>
            <a:r>
              <a:rPr lang="en-US" sz="12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endParaRPr sz="2000" dirty="0">
              <a:latin typeface="Grammarsaurus" pitchFamily="2" charset="0"/>
              <a:cs typeface="Arial"/>
            </a:endParaRPr>
          </a:p>
          <a:p>
            <a:pPr marL="38100">
              <a:lnSpc>
                <a:spcPct val="100000"/>
              </a:lnSpc>
              <a:spcBef>
                <a:spcPts val="1065"/>
              </a:spcBef>
              <a:tabLst>
                <a:tab pos="459105" algn="l"/>
                <a:tab pos="763270" algn="l"/>
                <a:tab pos="1176655" algn="l"/>
                <a:tab pos="2561590" algn="l"/>
                <a:tab pos="2983230" algn="l"/>
                <a:tab pos="3401695" algn="l"/>
                <a:tab pos="370014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250" b="1" spc="-37" baseline="38888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250" b="1" spc="-37" baseline="38888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1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250" b="1" spc="-37" baseline="38888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8178266" y="1968919"/>
            <a:ext cx="1260475" cy="440690"/>
          </a:xfrm>
          <a:custGeom>
            <a:avLst/>
            <a:gdLst/>
            <a:ahLst/>
            <a:cxnLst/>
            <a:rect l="l" t="t" r="r" b="b"/>
            <a:pathLst>
              <a:path w="1260475" h="440689">
                <a:moveTo>
                  <a:pt x="1260055" y="0"/>
                </a:moveTo>
                <a:lnTo>
                  <a:pt x="0" y="0"/>
                </a:lnTo>
                <a:lnTo>
                  <a:pt x="0" y="440512"/>
                </a:lnTo>
              </a:path>
            </a:pathLst>
          </a:custGeom>
          <a:ln w="254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5212613" y="2817652"/>
            <a:ext cx="410781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2b: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use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factors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(7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28)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5216423" y="3104438"/>
            <a:ext cx="1711325" cy="1015365"/>
            <a:chOff x="5216423" y="3104438"/>
            <a:chExt cx="1711325" cy="1015365"/>
          </a:xfrm>
        </p:grpSpPr>
        <p:sp>
          <p:nvSpPr>
            <p:cNvPr id="40" name="object 40"/>
            <p:cNvSpPr/>
            <p:nvPr/>
          </p:nvSpPr>
          <p:spPr>
            <a:xfrm>
              <a:off x="5225313" y="3113328"/>
              <a:ext cx="1330325" cy="0"/>
            </a:xfrm>
            <a:custGeom>
              <a:avLst/>
              <a:gdLst/>
              <a:ahLst/>
              <a:cxnLst/>
              <a:rect l="l" t="t" r="r" b="b"/>
              <a:pathLst>
                <a:path w="1330325">
                  <a:moveTo>
                    <a:pt x="0" y="0"/>
                  </a:moveTo>
                  <a:lnTo>
                    <a:pt x="1330325" y="0"/>
                  </a:lnTo>
                  <a:lnTo>
                    <a:pt x="0" y="0"/>
                  </a:lnTo>
                  <a:close/>
                </a:path>
              </a:pathLst>
            </a:custGeom>
            <a:ln w="17767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5654636" y="3666159"/>
              <a:ext cx="1260475" cy="440690"/>
            </a:xfrm>
            <a:custGeom>
              <a:avLst/>
              <a:gdLst/>
              <a:ahLst/>
              <a:cxnLst/>
              <a:rect l="l" t="t" r="r" b="b"/>
              <a:pathLst>
                <a:path w="1260475" h="440689">
                  <a:moveTo>
                    <a:pt x="1260043" y="0"/>
                  </a:moveTo>
                  <a:lnTo>
                    <a:pt x="0" y="0"/>
                  </a:lnTo>
                  <a:lnTo>
                    <a:pt x="0" y="440512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5334088" y="3129059"/>
            <a:ext cx="4026535" cy="906780"/>
          </a:xfrm>
          <a:prstGeom prst="rect">
            <a:avLst/>
          </a:prstGeom>
        </p:spPr>
        <p:txBody>
          <a:bodyPr vert="horz" wrap="square" lIns="0" tIns="148590" rIns="0" bIns="0" rtlCol="0">
            <a:spAutoFit/>
          </a:bodyPr>
          <a:lstStyle/>
          <a:p>
            <a:pPr marL="460375">
              <a:lnSpc>
                <a:spcPct val="100000"/>
              </a:lnSpc>
              <a:spcBef>
                <a:spcPts val="1170"/>
              </a:spcBef>
              <a:tabLst>
                <a:tab pos="878205" algn="l"/>
                <a:tab pos="1299210" algn="l"/>
                <a:tab pos="3401695" algn="l"/>
                <a:tab pos="3823335" algn="l"/>
              </a:tabLst>
            </a:pPr>
            <a:r>
              <a:rPr lang="en-US" sz="11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endParaRPr sz="2000" dirty="0">
              <a:latin typeface="Grammarsaurus" pitchFamily="2" charset="0"/>
              <a:cs typeface="Arial"/>
            </a:endParaRPr>
          </a:p>
          <a:p>
            <a:pPr marL="38100">
              <a:lnSpc>
                <a:spcPct val="100000"/>
              </a:lnSpc>
              <a:spcBef>
                <a:spcPts val="1065"/>
              </a:spcBef>
              <a:tabLst>
                <a:tab pos="459105" algn="l"/>
                <a:tab pos="878205" algn="l"/>
                <a:tab pos="1176655" algn="l"/>
                <a:tab pos="2561590" algn="l"/>
                <a:tab pos="2983230" algn="l"/>
                <a:tab pos="3401695" algn="l"/>
                <a:tab pos="370014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250" b="1" spc="-37" baseline="38888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250" b="1" spc="-37" baseline="38888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8178266" y="3666159"/>
            <a:ext cx="1260475" cy="440690"/>
          </a:xfrm>
          <a:custGeom>
            <a:avLst/>
            <a:gdLst/>
            <a:ahLst/>
            <a:cxnLst/>
            <a:rect l="l" t="t" r="r" b="b"/>
            <a:pathLst>
              <a:path w="1260475" h="440689">
                <a:moveTo>
                  <a:pt x="1260055" y="0"/>
                </a:moveTo>
                <a:lnTo>
                  <a:pt x="0" y="0"/>
                </a:lnTo>
                <a:lnTo>
                  <a:pt x="0" y="440512"/>
                </a:lnTo>
              </a:path>
            </a:pathLst>
          </a:custGeom>
          <a:ln w="254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Прямокутник 44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2</a:t>
            </a:r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 marks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46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58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47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239929" y="3640683"/>
            <a:ext cx="1562100" cy="1562087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20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79" y="0"/>
                  </a:moveTo>
                  <a:lnTo>
                    <a:pt x="2438" y="0"/>
                  </a:ln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0" y="148738"/>
                  </a:lnTo>
                  <a:lnTo>
                    <a:pt x="17191" y="195062"/>
                  </a:lnTo>
                  <a:lnTo>
                    <a:pt x="30163" y="240024"/>
                  </a:lnTo>
                  <a:lnTo>
                    <a:pt x="46505" y="283478"/>
                  </a:lnTo>
                  <a:lnTo>
                    <a:pt x="66068" y="325275"/>
                  </a:lnTo>
                  <a:lnTo>
                    <a:pt x="88701" y="365267"/>
                  </a:lnTo>
                  <a:lnTo>
                    <a:pt x="114255" y="403306"/>
                  </a:lnTo>
                  <a:lnTo>
                    <a:pt x="142579" y="439244"/>
                  </a:lnTo>
                  <a:lnTo>
                    <a:pt x="173524" y="472933"/>
                  </a:lnTo>
                  <a:lnTo>
                    <a:pt x="206940" y="504224"/>
                  </a:lnTo>
                  <a:lnTo>
                    <a:pt x="242676" y="532970"/>
                  </a:lnTo>
                  <a:lnTo>
                    <a:pt x="280583" y="559023"/>
                  </a:lnTo>
                  <a:lnTo>
                    <a:pt x="320511" y="582234"/>
                  </a:lnTo>
                  <a:lnTo>
                    <a:pt x="362309" y="602455"/>
                  </a:lnTo>
                  <a:lnTo>
                    <a:pt x="405828" y="619538"/>
                  </a:lnTo>
                  <a:lnTo>
                    <a:pt x="450918" y="633336"/>
                  </a:lnTo>
                  <a:lnTo>
                    <a:pt x="497429" y="643699"/>
                  </a:lnTo>
                  <a:lnTo>
                    <a:pt x="543979" y="650306"/>
                  </a:lnTo>
                  <a:lnTo>
                    <a:pt x="54397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20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38" y="0"/>
                  </a:move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0" y="148738"/>
                  </a:lnTo>
                  <a:lnTo>
                    <a:pt x="17191" y="195062"/>
                  </a:lnTo>
                  <a:lnTo>
                    <a:pt x="30163" y="240024"/>
                  </a:lnTo>
                  <a:lnTo>
                    <a:pt x="46505" y="283478"/>
                  </a:lnTo>
                  <a:lnTo>
                    <a:pt x="66068" y="325275"/>
                  </a:lnTo>
                  <a:lnTo>
                    <a:pt x="88701" y="365267"/>
                  </a:lnTo>
                  <a:lnTo>
                    <a:pt x="114255" y="403306"/>
                  </a:lnTo>
                  <a:lnTo>
                    <a:pt x="142579" y="439244"/>
                  </a:lnTo>
                  <a:lnTo>
                    <a:pt x="173524" y="472933"/>
                  </a:lnTo>
                  <a:lnTo>
                    <a:pt x="206940" y="504224"/>
                  </a:lnTo>
                  <a:lnTo>
                    <a:pt x="242676" y="532970"/>
                  </a:lnTo>
                  <a:lnTo>
                    <a:pt x="280583" y="559023"/>
                  </a:lnTo>
                  <a:lnTo>
                    <a:pt x="320511" y="582234"/>
                  </a:lnTo>
                  <a:lnTo>
                    <a:pt x="362309" y="602455"/>
                  </a:lnTo>
                  <a:lnTo>
                    <a:pt x="405828" y="619538"/>
                  </a:lnTo>
                  <a:lnTo>
                    <a:pt x="450918" y="633336"/>
                  </a:lnTo>
                  <a:lnTo>
                    <a:pt x="497429" y="643699"/>
                  </a:lnTo>
                  <a:lnTo>
                    <a:pt x="543979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193080" y="6409056"/>
            <a:ext cx="1805939" cy="252729"/>
            <a:chOff x="5193080" y="6409056"/>
            <a:chExt cx="1805939" cy="252729"/>
          </a:xfrm>
        </p:grpSpPr>
        <p:sp>
          <p:nvSpPr>
            <p:cNvPr id="21" name="object 21"/>
            <p:cNvSpPr/>
            <p:nvPr/>
          </p:nvSpPr>
          <p:spPr>
            <a:xfrm>
              <a:off x="5199430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30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25" name="object 25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7"/>
                  </a:lnTo>
                  <a:lnTo>
                    <a:pt x="470793" y="431966"/>
                  </a:lnTo>
                  <a:lnTo>
                    <a:pt x="475145" y="410413"/>
                  </a:lnTo>
                  <a:lnTo>
                    <a:pt x="475145" y="55371"/>
                  </a:lnTo>
                  <a:lnTo>
                    <a:pt x="470793" y="33818"/>
                  </a:lnTo>
                  <a:lnTo>
                    <a:pt x="458925" y="16217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7"/>
                  </a:lnTo>
                  <a:lnTo>
                    <a:pt x="470793" y="33818"/>
                  </a:lnTo>
                  <a:lnTo>
                    <a:pt x="475145" y="55371"/>
                  </a:lnTo>
                  <a:lnTo>
                    <a:pt x="475145" y="410413"/>
                  </a:lnTo>
                  <a:lnTo>
                    <a:pt x="470793" y="431966"/>
                  </a:lnTo>
                  <a:lnTo>
                    <a:pt x="458925" y="449567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9" name="object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891645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spc="-50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45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540</a:t>
                      </a:r>
                      <a:r>
                        <a:rPr sz="2000" spc="40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÷</a:t>
                      </a:r>
                      <a:r>
                        <a:rPr sz="2000" spc="40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r>
                        <a:rPr sz="2000" spc="4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621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1" name="Прямокутник 30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30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5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32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49"/>
            <a:ext cx="1805939" cy="252729"/>
            <a:chOff x="5193080" y="6409049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2" y="204712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4" y="35244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4" y="204712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6"/>
                  </a:lnTo>
                  <a:lnTo>
                    <a:pt x="4351" y="33813"/>
                  </a:lnTo>
                  <a:lnTo>
                    <a:pt x="0" y="55359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5"/>
                  </a:lnTo>
                  <a:lnTo>
                    <a:pt x="470793" y="431961"/>
                  </a:lnTo>
                  <a:lnTo>
                    <a:pt x="475145" y="410400"/>
                  </a:lnTo>
                  <a:lnTo>
                    <a:pt x="475145" y="55359"/>
                  </a:lnTo>
                  <a:lnTo>
                    <a:pt x="470793" y="33813"/>
                  </a:lnTo>
                  <a:lnTo>
                    <a:pt x="458925" y="16216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6"/>
                  </a:lnTo>
                  <a:lnTo>
                    <a:pt x="470793" y="33813"/>
                  </a:lnTo>
                  <a:lnTo>
                    <a:pt x="475145" y="55359"/>
                  </a:lnTo>
                  <a:lnTo>
                    <a:pt x="475145" y="410400"/>
                  </a:lnTo>
                  <a:lnTo>
                    <a:pt x="470793" y="431961"/>
                  </a:lnTo>
                  <a:lnTo>
                    <a:pt x="458925" y="449565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59"/>
                  </a:lnTo>
                  <a:lnTo>
                    <a:pt x="4351" y="33813"/>
                  </a:lnTo>
                  <a:lnTo>
                    <a:pt x="16217" y="16216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10849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603393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7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5557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30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000" spc="-44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r>
                        <a:rPr sz="3000" spc="-390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spc="-25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2</a:t>
                      </a:r>
                      <a:r>
                        <a:rPr sz="2000" u="heavy" spc="-140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7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−</a:t>
                      </a:r>
                      <a:r>
                        <a:rPr sz="3000" spc="382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spc="-50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u="heavy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5</a:t>
                      </a:r>
                      <a:r>
                        <a:rPr sz="2000" u="heavy" spc="-120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15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spc="-75" baseline="-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3000" baseline="-31944" dirty="0">
                        <a:latin typeface="Grammarsaurus" pitchFamily="2" charset="0"/>
                        <a:cs typeface="Arial"/>
                      </a:endParaRPr>
                    </a:p>
                    <a:p>
                      <a:pPr marL="576000">
                        <a:lnSpc>
                          <a:spcPts val="1900"/>
                        </a:lnSpc>
                        <a:spcBef>
                          <a:spcPts val="0"/>
                        </a:spcBef>
                        <a:tabLst>
                          <a:tab pos="1253490" algn="l"/>
                        </a:tabLst>
                      </a:pPr>
                      <a:r>
                        <a:rPr sz="2000" spc="-5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r>
                        <a:rPr lang="en-US" sz="2000" spc="0" baseline="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    </a:t>
                      </a:r>
                      <a:r>
                        <a:rPr lang="en-US" sz="1100" spc="0" baseline="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 </a:t>
                      </a:r>
                      <a:r>
                        <a:rPr sz="2000" spc="-50" dirty="0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58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1D25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59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13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4770"/>
              <a:ext cx="4914900" cy="34332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117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0683"/>
              <a:ext cx="1562087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47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2002370"/>
              <a:ext cx="1562100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5366"/>
              <a:ext cx="1460500" cy="11726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5266"/>
              <a:ext cx="2235200" cy="197273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9970"/>
              <a:ext cx="1422400" cy="223518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5"/>
                  </a:lnTo>
                  <a:lnTo>
                    <a:pt x="11656314" y="29849"/>
                  </a:lnTo>
                  <a:lnTo>
                    <a:pt x="11624008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8"/>
                  </a:lnTo>
                  <a:lnTo>
                    <a:pt x="11656314" y="29849"/>
                  </a:lnTo>
                  <a:lnTo>
                    <a:pt x="11678142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20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79" y="0"/>
                  </a:moveTo>
                  <a:lnTo>
                    <a:pt x="2438" y="0"/>
                  </a:ln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0" y="148738"/>
                  </a:lnTo>
                  <a:lnTo>
                    <a:pt x="17191" y="195062"/>
                  </a:lnTo>
                  <a:lnTo>
                    <a:pt x="30163" y="240024"/>
                  </a:lnTo>
                  <a:lnTo>
                    <a:pt x="46505" y="283478"/>
                  </a:lnTo>
                  <a:lnTo>
                    <a:pt x="66068" y="325275"/>
                  </a:lnTo>
                  <a:lnTo>
                    <a:pt x="88701" y="365267"/>
                  </a:lnTo>
                  <a:lnTo>
                    <a:pt x="114255" y="403306"/>
                  </a:lnTo>
                  <a:lnTo>
                    <a:pt x="142579" y="439244"/>
                  </a:lnTo>
                  <a:lnTo>
                    <a:pt x="173524" y="472933"/>
                  </a:lnTo>
                  <a:lnTo>
                    <a:pt x="206940" y="504224"/>
                  </a:lnTo>
                  <a:lnTo>
                    <a:pt x="242676" y="532970"/>
                  </a:lnTo>
                  <a:lnTo>
                    <a:pt x="280583" y="559023"/>
                  </a:lnTo>
                  <a:lnTo>
                    <a:pt x="320511" y="582234"/>
                  </a:lnTo>
                  <a:lnTo>
                    <a:pt x="362309" y="602455"/>
                  </a:lnTo>
                  <a:lnTo>
                    <a:pt x="405828" y="619538"/>
                  </a:lnTo>
                  <a:lnTo>
                    <a:pt x="450918" y="633336"/>
                  </a:lnTo>
                  <a:lnTo>
                    <a:pt x="497429" y="643699"/>
                  </a:lnTo>
                  <a:lnTo>
                    <a:pt x="543979" y="650306"/>
                  </a:lnTo>
                  <a:lnTo>
                    <a:pt x="54397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20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38" y="0"/>
                  </a:move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0" y="148738"/>
                  </a:lnTo>
                  <a:lnTo>
                    <a:pt x="17191" y="195062"/>
                  </a:lnTo>
                  <a:lnTo>
                    <a:pt x="30163" y="240024"/>
                  </a:lnTo>
                  <a:lnTo>
                    <a:pt x="46505" y="283478"/>
                  </a:lnTo>
                  <a:lnTo>
                    <a:pt x="66068" y="325275"/>
                  </a:lnTo>
                  <a:lnTo>
                    <a:pt x="88701" y="365267"/>
                  </a:lnTo>
                  <a:lnTo>
                    <a:pt x="114255" y="403306"/>
                  </a:lnTo>
                  <a:lnTo>
                    <a:pt x="142579" y="439244"/>
                  </a:lnTo>
                  <a:lnTo>
                    <a:pt x="173524" y="472933"/>
                  </a:lnTo>
                  <a:lnTo>
                    <a:pt x="206940" y="504224"/>
                  </a:lnTo>
                  <a:lnTo>
                    <a:pt x="242676" y="532970"/>
                  </a:lnTo>
                  <a:lnTo>
                    <a:pt x="280583" y="559023"/>
                  </a:lnTo>
                  <a:lnTo>
                    <a:pt x="320511" y="582234"/>
                  </a:lnTo>
                  <a:lnTo>
                    <a:pt x="362309" y="602455"/>
                  </a:lnTo>
                  <a:lnTo>
                    <a:pt x="405828" y="619538"/>
                  </a:lnTo>
                  <a:lnTo>
                    <a:pt x="450918" y="633336"/>
                  </a:lnTo>
                  <a:lnTo>
                    <a:pt x="497429" y="643699"/>
                  </a:lnTo>
                  <a:lnTo>
                    <a:pt x="543979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193080" y="6409049"/>
            <a:ext cx="1805939" cy="252729"/>
            <a:chOff x="5193080" y="6409049"/>
            <a:chExt cx="1805939" cy="252729"/>
          </a:xfrm>
        </p:grpSpPr>
        <p:sp>
          <p:nvSpPr>
            <p:cNvPr id="21" name="object 21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4" y="35244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4" y="204712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sp>
        <p:nvSpPr>
          <p:cNvPr id="24" name="object 24"/>
          <p:cNvSpPr txBox="1">
            <a:spLocks noGrp="1"/>
          </p:cNvSpPr>
          <p:nvPr>
            <p:ph type="title"/>
          </p:nvPr>
        </p:nvSpPr>
        <p:spPr>
          <a:xfrm>
            <a:off x="1845297" y="1380914"/>
            <a:ext cx="1316355" cy="563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sz="3000" u="none" spc="-44" baseline="-31944" dirty="0">
                <a:latin typeface="Grammarsaurus" pitchFamily="2" charset="0"/>
              </a:rPr>
              <a:t>1</a:t>
            </a:r>
            <a:r>
              <a:rPr sz="3000" u="none" spc="-390" baseline="-31944" dirty="0">
                <a:latin typeface="Grammarsaurus" pitchFamily="2" charset="0"/>
              </a:rPr>
              <a:t> </a:t>
            </a:r>
            <a:r>
              <a:rPr sz="2000" spc="-25" dirty="0">
                <a:latin typeface="Grammarsaurus" pitchFamily="2" charset="0"/>
              </a:rPr>
              <a:t> </a:t>
            </a:r>
            <a:r>
              <a:rPr sz="2000" dirty="0">
                <a:latin typeface="Grammarsaurus" pitchFamily="2" charset="0"/>
              </a:rPr>
              <a:t>2</a:t>
            </a:r>
            <a:r>
              <a:rPr sz="2000" spc="-140" dirty="0">
                <a:latin typeface="Grammarsaurus" pitchFamily="2" charset="0"/>
              </a:rPr>
              <a:t> </a:t>
            </a:r>
            <a:r>
              <a:rPr sz="2000" u="none" spc="75" dirty="0">
                <a:latin typeface="Grammarsaurus" pitchFamily="2" charset="0"/>
              </a:rPr>
              <a:t> </a:t>
            </a:r>
            <a:r>
              <a:rPr sz="3000" u="none" baseline="-31944" dirty="0">
                <a:latin typeface="Grammarsaurus" pitchFamily="2" charset="0"/>
              </a:rPr>
              <a:t>−</a:t>
            </a:r>
            <a:r>
              <a:rPr sz="3000" u="none" spc="382" baseline="-31944" dirty="0">
                <a:latin typeface="Grammarsaurus" pitchFamily="2" charset="0"/>
              </a:rPr>
              <a:t> </a:t>
            </a:r>
            <a:r>
              <a:rPr sz="2000" spc="-50" dirty="0">
                <a:latin typeface="Grammarsaurus" pitchFamily="2" charset="0"/>
              </a:rPr>
              <a:t> </a:t>
            </a:r>
            <a:r>
              <a:rPr sz="2000" dirty="0">
                <a:latin typeface="Grammarsaurus" pitchFamily="2" charset="0"/>
              </a:rPr>
              <a:t>5</a:t>
            </a:r>
            <a:r>
              <a:rPr sz="2000" spc="-120" dirty="0">
                <a:latin typeface="Grammarsaurus" pitchFamily="2" charset="0"/>
              </a:rPr>
              <a:t> </a:t>
            </a:r>
            <a:r>
              <a:rPr sz="2000" u="none" spc="155" dirty="0">
                <a:latin typeface="Grammarsaurus" pitchFamily="2" charset="0"/>
              </a:rPr>
              <a:t> </a:t>
            </a:r>
            <a:r>
              <a:rPr sz="3000" u="none" spc="-75" baseline="-31944" dirty="0">
                <a:latin typeface="Grammarsaurus" pitchFamily="2" charset="0"/>
              </a:rPr>
              <a:t>=</a:t>
            </a:r>
            <a:endParaRPr sz="3000" baseline="-31944" dirty="0">
              <a:latin typeface="Grammarsaurus" pitchFamily="2" charset="0"/>
            </a:endParaRPr>
          </a:p>
          <a:p>
            <a:pPr marL="180000">
              <a:lnSpc>
                <a:spcPts val="1800"/>
              </a:lnSpc>
              <a:tabLst>
                <a:tab pos="857885" algn="l"/>
              </a:tabLst>
            </a:pPr>
            <a:r>
              <a:rPr u="none" spc="-50" dirty="0" smtClean="0">
                <a:latin typeface="Grammarsaurus" pitchFamily="2" charset="0"/>
              </a:rPr>
              <a:t>3</a:t>
            </a:r>
            <a:r>
              <a:rPr lang="en-US" u="none" dirty="0">
                <a:latin typeface="Grammarsaurus" pitchFamily="2" charset="0"/>
              </a:rPr>
              <a:t> </a:t>
            </a:r>
            <a:r>
              <a:rPr lang="en-US" u="none" dirty="0" smtClean="0">
                <a:latin typeface="Grammarsaurus" pitchFamily="2" charset="0"/>
              </a:rPr>
              <a:t>    </a:t>
            </a:r>
            <a:r>
              <a:rPr lang="en-US" sz="1100" u="none" dirty="0" smtClean="0">
                <a:latin typeface="Grammarsaurus" pitchFamily="2" charset="0"/>
              </a:rPr>
              <a:t>  </a:t>
            </a:r>
            <a:r>
              <a:rPr u="none" spc="-50" dirty="0" smtClean="0">
                <a:latin typeface="Grammarsaurus" pitchFamily="2" charset="0"/>
              </a:rPr>
              <a:t>8</a:t>
            </a:r>
            <a:endParaRPr u="none" spc="-50" dirty="0">
              <a:latin typeface="Grammarsaurus" pitchFamily="2" charset="0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852741" y="1078738"/>
            <a:ext cx="10528935" cy="4700905"/>
            <a:chOff x="852741" y="1078738"/>
            <a:chExt cx="10528935" cy="4700905"/>
          </a:xfrm>
        </p:grpSpPr>
        <p:sp>
          <p:nvSpPr>
            <p:cNvPr id="26" name="object 26"/>
            <p:cNvSpPr/>
            <p:nvPr/>
          </p:nvSpPr>
          <p:spPr>
            <a:xfrm>
              <a:off x="859091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18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18" y="4687824"/>
                  </a:lnTo>
                  <a:lnTo>
                    <a:pt x="590918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59091" y="1085088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18" y="0"/>
                  </a:lnTo>
                  <a:lnTo>
                    <a:pt x="590918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92"/>
                  </a:lnTo>
                  <a:lnTo>
                    <a:pt x="590918" y="1313992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23" y="0"/>
                  </a:lnTo>
                  <a:lnTo>
                    <a:pt x="1090523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450009" y="2407412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37" y="420687"/>
                  </a:moveTo>
                  <a:lnTo>
                    <a:pt x="1682749" y="420687"/>
                  </a:lnTo>
                  <a:lnTo>
                    <a:pt x="1682749" y="0"/>
                  </a:lnTo>
                  <a:lnTo>
                    <a:pt x="2103437" y="0"/>
                  </a:lnTo>
                  <a:lnTo>
                    <a:pt x="2103437" y="420687"/>
                  </a:lnTo>
                  <a:close/>
                </a:path>
                <a:path w="8834755" h="3365500">
                  <a:moveTo>
                    <a:pt x="2524124" y="420687"/>
                  </a:moveTo>
                  <a:lnTo>
                    <a:pt x="2103437" y="420687"/>
                  </a:lnTo>
                  <a:lnTo>
                    <a:pt x="2103437" y="0"/>
                  </a:lnTo>
                  <a:lnTo>
                    <a:pt x="2524124" y="0"/>
                  </a:lnTo>
                  <a:lnTo>
                    <a:pt x="2524124" y="420687"/>
                  </a:lnTo>
                  <a:close/>
                </a:path>
                <a:path w="8834755" h="3365500">
                  <a:moveTo>
                    <a:pt x="2944812" y="420687"/>
                  </a:moveTo>
                  <a:lnTo>
                    <a:pt x="2524124" y="420687"/>
                  </a:lnTo>
                  <a:lnTo>
                    <a:pt x="2524124" y="0"/>
                  </a:lnTo>
                  <a:lnTo>
                    <a:pt x="2944812" y="0"/>
                  </a:lnTo>
                  <a:lnTo>
                    <a:pt x="2944812" y="420687"/>
                  </a:lnTo>
                  <a:close/>
                </a:path>
                <a:path w="8834755" h="3365500">
                  <a:moveTo>
                    <a:pt x="3365500" y="420687"/>
                  </a:moveTo>
                  <a:lnTo>
                    <a:pt x="2944812" y="420687"/>
                  </a:lnTo>
                  <a:lnTo>
                    <a:pt x="2944812" y="0"/>
                  </a:lnTo>
                  <a:lnTo>
                    <a:pt x="3365500" y="0"/>
                  </a:lnTo>
                  <a:lnTo>
                    <a:pt x="3365500" y="420687"/>
                  </a:lnTo>
                  <a:close/>
                </a:path>
                <a:path w="8834755" h="3365500">
                  <a:moveTo>
                    <a:pt x="3786187" y="420687"/>
                  </a:moveTo>
                  <a:lnTo>
                    <a:pt x="3365500" y="420687"/>
                  </a:lnTo>
                  <a:lnTo>
                    <a:pt x="3365500" y="0"/>
                  </a:lnTo>
                  <a:lnTo>
                    <a:pt x="3786187" y="0"/>
                  </a:lnTo>
                  <a:lnTo>
                    <a:pt x="3786187" y="420687"/>
                  </a:lnTo>
                  <a:close/>
                </a:path>
                <a:path w="8834755" h="3365500">
                  <a:moveTo>
                    <a:pt x="4206875" y="420687"/>
                  </a:moveTo>
                  <a:lnTo>
                    <a:pt x="3786187" y="420687"/>
                  </a:lnTo>
                  <a:lnTo>
                    <a:pt x="3786187" y="0"/>
                  </a:lnTo>
                  <a:lnTo>
                    <a:pt x="4206875" y="0"/>
                  </a:lnTo>
                  <a:lnTo>
                    <a:pt x="4206875" y="420687"/>
                  </a:lnTo>
                  <a:close/>
                </a:path>
                <a:path w="8834755" h="3365500">
                  <a:moveTo>
                    <a:pt x="4627562" y="420687"/>
                  </a:moveTo>
                  <a:lnTo>
                    <a:pt x="4206875" y="420687"/>
                  </a:lnTo>
                  <a:lnTo>
                    <a:pt x="4206875" y="0"/>
                  </a:lnTo>
                  <a:lnTo>
                    <a:pt x="4627562" y="0"/>
                  </a:lnTo>
                  <a:lnTo>
                    <a:pt x="4627562" y="420687"/>
                  </a:lnTo>
                  <a:close/>
                </a:path>
                <a:path w="8834755" h="3365500">
                  <a:moveTo>
                    <a:pt x="5048250" y="420687"/>
                  </a:moveTo>
                  <a:lnTo>
                    <a:pt x="4627562" y="420687"/>
                  </a:lnTo>
                  <a:lnTo>
                    <a:pt x="4627562" y="0"/>
                  </a:lnTo>
                  <a:lnTo>
                    <a:pt x="5048250" y="0"/>
                  </a:lnTo>
                  <a:lnTo>
                    <a:pt x="5048250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37" y="841375"/>
                  </a:moveTo>
                  <a:lnTo>
                    <a:pt x="1682749" y="841375"/>
                  </a:lnTo>
                  <a:lnTo>
                    <a:pt x="1682749" y="420687"/>
                  </a:lnTo>
                  <a:lnTo>
                    <a:pt x="2103437" y="420687"/>
                  </a:lnTo>
                  <a:lnTo>
                    <a:pt x="2103437" y="841375"/>
                  </a:lnTo>
                  <a:close/>
                </a:path>
                <a:path w="8834755" h="3365500">
                  <a:moveTo>
                    <a:pt x="2524124" y="841375"/>
                  </a:moveTo>
                  <a:lnTo>
                    <a:pt x="2103437" y="841375"/>
                  </a:lnTo>
                  <a:lnTo>
                    <a:pt x="2103437" y="420687"/>
                  </a:lnTo>
                  <a:lnTo>
                    <a:pt x="2524124" y="420687"/>
                  </a:lnTo>
                  <a:lnTo>
                    <a:pt x="2524124" y="841375"/>
                  </a:lnTo>
                  <a:close/>
                </a:path>
                <a:path w="8834755" h="3365500">
                  <a:moveTo>
                    <a:pt x="2944812" y="841375"/>
                  </a:moveTo>
                  <a:lnTo>
                    <a:pt x="2524124" y="841375"/>
                  </a:lnTo>
                  <a:lnTo>
                    <a:pt x="2524124" y="420687"/>
                  </a:lnTo>
                  <a:lnTo>
                    <a:pt x="2944812" y="420687"/>
                  </a:lnTo>
                  <a:lnTo>
                    <a:pt x="2944812" y="841375"/>
                  </a:lnTo>
                  <a:close/>
                </a:path>
                <a:path w="8834755" h="3365500">
                  <a:moveTo>
                    <a:pt x="3365500" y="841375"/>
                  </a:moveTo>
                  <a:lnTo>
                    <a:pt x="2944812" y="841375"/>
                  </a:lnTo>
                  <a:lnTo>
                    <a:pt x="2944812" y="420687"/>
                  </a:lnTo>
                  <a:lnTo>
                    <a:pt x="3365500" y="420687"/>
                  </a:lnTo>
                  <a:lnTo>
                    <a:pt x="3365500" y="841375"/>
                  </a:lnTo>
                  <a:close/>
                </a:path>
                <a:path w="8834755" h="3365500">
                  <a:moveTo>
                    <a:pt x="3786187" y="841375"/>
                  </a:moveTo>
                  <a:lnTo>
                    <a:pt x="3365500" y="841375"/>
                  </a:lnTo>
                  <a:lnTo>
                    <a:pt x="3365500" y="420687"/>
                  </a:lnTo>
                  <a:lnTo>
                    <a:pt x="3786187" y="420687"/>
                  </a:lnTo>
                  <a:lnTo>
                    <a:pt x="3786187" y="841375"/>
                  </a:lnTo>
                  <a:close/>
                </a:path>
                <a:path w="8834755" h="3365500">
                  <a:moveTo>
                    <a:pt x="4206875" y="841375"/>
                  </a:moveTo>
                  <a:lnTo>
                    <a:pt x="3786187" y="841375"/>
                  </a:lnTo>
                  <a:lnTo>
                    <a:pt x="3786187" y="420687"/>
                  </a:lnTo>
                  <a:lnTo>
                    <a:pt x="4206875" y="420687"/>
                  </a:lnTo>
                  <a:lnTo>
                    <a:pt x="4206875" y="841375"/>
                  </a:lnTo>
                  <a:close/>
                </a:path>
                <a:path w="8834755" h="3365500">
                  <a:moveTo>
                    <a:pt x="4627562" y="841375"/>
                  </a:moveTo>
                  <a:lnTo>
                    <a:pt x="4206875" y="841375"/>
                  </a:lnTo>
                  <a:lnTo>
                    <a:pt x="4206875" y="420687"/>
                  </a:lnTo>
                  <a:lnTo>
                    <a:pt x="4627562" y="420687"/>
                  </a:lnTo>
                  <a:lnTo>
                    <a:pt x="4627562" y="841375"/>
                  </a:lnTo>
                  <a:close/>
                </a:path>
                <a:path w="8834755" h="3365500">
                  <a:moveTo>
                    <a:pt x="5048250" y="841375"/>
                  </a:moveTo>
                  <a:lnTo>
                    <a:pt x="4627562" y="841375"/>
                  </a:lnTo>
                  <a:lnTo>
                    <a:pt x="4627562" y="420687"/>
                  </a:lnTo>
                  <a:lnTo>
                    <a:pt x="5048250" y="420687"/>
                  </a:lnTo>
                  <a:lnTo>
                    <a:pt x="5048250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37" y="1262062"/>
                  </a:moveTo>
                  <a:lnTo>
                    <a:pt x="1682749" y="1262062"/>
                  </a:lnTo>
                  <a:lnTo>
                    <a:pt x="1682749" y="841375"/>
                  </a:lnTo>
                  <a:lnTo>
                    <a:pt x="2103437" y="841375"/>
                  </a:lnTo>
                  <a:lnTo>
                    <a:pt x="2103437" y="1262062"/>
                  </a:lnTo>
                  <a:close/>
                </a:path>
                <a:path w="8834755" h="3365500">
                  <a:moveTo>
                    <a:pt x="2524124" y="1262062"/>
                  </a:moveTo>
                  <a:lnTo>
                    <a:pt x="2103437" y="1262062"/>
                  </a:lnTo>
                  <a:lnTo>
                    <a:pt x="2103437" y="841375"/>
                  </a:lnTo>
                  <a:lnTo>
                    <a:pt x="2524124" y="841375"/>
                  </a:lnTo>
                  <a:lnTo>
                    <a:pt x="2524124" y="1262062"/>
                  </a:lnTo>
                  <a:close/>
                </a:path>
                <a:path w="8834755" h="3365500">
                  <a:moveTo>
                    <a:pt x="2944812" y="1262062"/>
                  </a:moveTo>
                  <a:lnTo>
                    <a:pt x="2524124" y="1262062"/>
                  </a:lnTo>
                  <a:lnTo>
                    <a:pt x="2524124" y="841375"/>
                  </a:lnTo>
                  <a:lnTo>
                    <a:pt x="2944812" y="841375"/>
                  </a:lnTo>
                  <a:lnTo>
                    <a:pt x="2944812" y="1262062"/>
                  </a:lnTo>
                  <a:close/>
                </a:path>
                <a:path w="8834755" h="3365500">
                  <a:moveTo>
                    <a:pt x="3365500" y="1262062"/>
                  </a:moveTo>
                  <a:lnTo>
                    <a:pt x="2944812" y="1262062"/>
                  </a:lnTo>
                  <a:lnTo>
                    <a:pt x="2944812" y="841375"/>
                  </a:lnTo>
                  <a:lnTo>
                    <a:pt x="3365500" y="841375"/>
                  </a:lnTo>
                  <a:lnTo>
                    <a:pt x="3365500" y="1262062"/>
                  </a:lnTo>
                  <a:close/>
                </a:path>
                <a:path w="8834755" h="3365500">
                  <a:moveTo>
                    <a:pt x="3786187" y="1262062"/>
                  </a:moveTo>
                  <a:lnTo>
                    <a:pt x="3365500" y="1262062"/>
                  </a:lnTo>
                  <a:lnTo>
                    <a:pt x="3365500" y="841375"/>
                  </a:lnTo>
                  <a:lnTo>
                    <a:pt x="3786187" y="841375"/>
                  </a:lnTo>
                  <a:lnTo>
                    <a:pt x="3786187" y="1262062"/>
                  </a:lnTo>
                  <a:close/>
                </a:path>
                <a:path w="8834755" h="3365500">
                  <a:moveTo>
                    <a:pt x="4206875" y="1262062"/>
                  </a:moveTo>
                  <a:lnTo>
                    <a:pt x="3786187" y="1262062"/>
                  </a:lnTo>
                  <a:lnTo>
                    <a:pt x="3786187" y="841375"/>
                  </a:lnTo>
                  <a:lnTo>
                    <a:pt x="4206875" y="841375"/>
                  </a:lnTo>
                  <a:lnTo>
                    <a:pt x="4206875" y="1262062"/>
                  </a:lnTo>
                  <a:close/>
                </a:path>
                <a:path w="8834755" h="3365500">
                  <a:moveTo>
                    <a:pt x="4627562" y="1262062"/>
                  </a:moveTo>
                  <a:lnTo>
                    <a:pt x="4206875" y="1262062"/>
                  </a:lnTo>
                  <a:lnTo>
                    <a:pt x="4206875" y="841375"/>
                  </a:lnTo>
                  <a:lnTo>
                    <a:pt x="4627562" y="841375"/>
                  </a:lnTo>
                  <a:lnTo>
                    <a:pt x="4627562" y="1262062"/>
                  </a:lnTo>
                  <a:close/>
                </a:path>
                <a:path w="8834755" h="3365500">
                  <a:moveTo>
                    <a:pt x="5048250" y="1262062"/>
                  </a:moveTo>
                  <a:lnTo>
                    <a:pt x="4627562" y="1262062"/>
                  </a:lnTo>
                  <a:lnTo>
                    <a:pt x="4627562" y="841375"/>
                  </a:lnTo>
                  <a:lnTo>
                    <a:pt x="5048250" y="841375"/>
                  </a:lnTo>
                  <a:lnTo>
                    <a:pt x="5048250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50"/>
                  </a:moveTo>
                  <a:lnTo>
                    <a:pt x="0" y="1682750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50"/>
                  </a:lnTo>
                  <a:close/>
                </a:path>
                <a:path w="8834755" h="3365500">
                  <a:moveTo>
                    <a:pt x="841375" y="1682750"/>
                  </a:moveTo>
                  <a:lnTo>
                    <a:pt x="420687" y="1682750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50"/>
                  </a:lnTo>
                  <a:close/>
                </a:path>
                <a:path w="8834755" h="3365500">
                  <a:moveTo>
                    <a:pt x="1262062" y="1682750"/>
                  </a:moveTo>
                  <a:lnTo>
                    <a:pt x="841375" y="1682750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50"/>
                  </a:lnTo>
                  <a:close/>
                </a:path>
                <a:path w="8834755" h="3365500">
                  <a:moveTo>
                    <a:pt x="1682750" y="1682750"/>
                  </a:moveTo>
                  <a:lnTo>
                    <a:pt x="1262062" y="1682750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50"/>
                  </a:lnTo>
                  <a:close/>
                </a:path>
                <a:path w="8834755" h="3365500">
                  <a:moveTo>
                    <a:pt x="2103437" y="1682750"/>
                  </a:moveTo>
                  <a:lnTo>
                    <a:pt x="1682749" y="1682750"/>
                  </a:lnTo>
                  <a:lnTo>
                    <a:pt x="1682749" y="1262062"/>
                  </a:lnTo>
                  <a:lnTo>
                    <a:pt x="2103437" y="1262062"/>
                  </a:lnTo>
                  <a:lnTo>
                    <a:pt x="2103437" y="1682750"/>
                  </a:lnTo>
                  <a:close/>
                </a:path>
                <a:path w="8834755" h="3365500">
                  <a:moveTo>
                    <a:pt x="2524124" y="1682750"/>
                  </a:moveTo>
                  <a:lnTo>
                    <a:pt x="2103437" y="1682750"/>
                  </a:lnTo>
                  <a:lnTo>
                    <a:pt x="2103437" y="1262062"/>
                  </a:lnTo>
                  <a:lnTo>
                    <a:pt x="2524124" y="1262062"/>
                  </a:lnTo>
                  <a:lnTo>
                    <a:pt x="2524124" y="1682750"/>
                  </a:lnTo>
                  <a:close/>
                </a:path>
                <a:path w="8834755" h="3365500">
                  <a:moveTo>
                    <a:pt x="2944812" y="1682750"/>
                  </a:moveTo>
                  <a:lnTo>
                    <a:pt x="2524124" y="1682750"/>
                  </a:lnTo>
                  <a:lnTo>
                    <a:pt x="2524124" y="1262062"/>
                  </a:lnTo>
                  <a:lnTo>
                    <a:pt x="2944812" y="1262062"/>
                  </a:lnTo>
                  <a:lnTo>
                    <a:pt x="2944812" y="1682750"/>
                  </a:lnTo>
                  <a:close/>
                </a:path>
                <a:path w="8834755" h="3365500">
                  <a:moveTo>
                    <a:pt x="3365500" y="1682750"/>
                  </a:moveTo>
                  <a:lnTo>
                    <a:pt x="2944812" y="1682750"/>
                  </a:lnTo>
                  <a:lnTo>
                    <a:pt x="2944812" y="1262062"/>
                  </a:lnTo>
                  <a:lnTo>
                    <a:pt x="3365500" y="1262062"/>
                  </a:lnTo>
                  <a:lnTo>
                    <a:pt x="3365500" y="1682750"/>
                  </a:lnTo>
                  <a:close/>
                </a:path>
                <a:path w="8834755" h="3365500">
                  <a:moveTo>
                    <a:pt x="3786187" y="1682750"/>
                  </a:moveTo>
                  <a:lnTo>
                    <a:pt x="3365500" y="1682750"/>
                  </a:lnTo>
                  <a:lnTo>
                    <a:pt x="3365500" y="1262062"/>
                  </a:lnTo>
                  <a:lnTo>
                    <a:pt x="3786187" y="1262062"/>
                  </a:lnTo>
                  <a:lnTo>
                    <a:pt x="3786187" y="1682750"/>
                  </a:lnTo>
                  <a:close/>
                </a:path>
                <a:path w="8834755" h="3365500">
                  <a:moveTo>
                    <a:pt x="4206875" y="1682750"/>
                  </a:moveTo>
                  <a:lnTo>
                    <a:pt x="3786187" y="1682750"/>
                  </a:lnTo>
                  <a:lnTo>
                    <a:pt x="3786187" y="1262062"/>
                  </a:lnTo>
                  <a:lnTo>
                    <a:pt x="4206875" y="1262062"/>
                  </a:lnTo>
                  <a:lnTo>
                    <a:pt x="4206875" y="1682750"/>
                  </a:lnTo>
                  <a:close/>
                </a:path>
                <a:path w="8834755" h="3365500">
                  <a:moveTo>
                    <a:pt x="4627562" y="1682750"/>
                  </a:moveTo>
                  <a:lnTo>
                    <a:pt x="4206875" y="1682750"/>
                  </a:lnTo>
                  <a:lnTo>
                    <a:pt x="4206875" y="1262062"/>
                  </a:lnTo>
                  <a:lnTo>
                    <a:pt x="4627562" y="1262062"/>
                  </a:lnTo>
                  <a:lnTo>
                    <a:pt x="4627562" y="1682750"/>
                  </a:lnTo>
                  <a:close/>
                </a:path>
                <a:path w="8834755" h="3365500">
                  <a:moveTo>
                    <a:pt x="5048250" y="1682750"/>
                  </a:moveTo>
                  <a:lnTo>
                    <a:pt x="4627562" y="1682750"/>
                  </a:lnTo>
                  <a:lnTo>
                    <a:pt x="4627562" y="1262062"/>
                  </a:lnTo>
                  <a:lnTo>
                    <a:pt x="5048250" y="1262062"/>
                  </a:lnTo>
                  <a:lnTo>
                    <a:pt x="5048250" y="1682750"/>
                  </a:lnTo>
                  <a:close/>
                </a:path>
                <a:path w="8834755" h="3365500">
                  <a:moveTo>
                    <a:pt x="5468937" y="1682750"/>
                  </a:moveTo>
                  <a:lnTo>
                    <a:pt x="5048250" y="1682750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50"/>
                  </a:lnTo>
                  <a:close/>
                </a:path>
                <a:path w="8834755" h="3365500">
                  <a:moveTo>
                    <a:pt x="5889625" y="1682750"/>
                  </a:moveTo>
                  <a:lnTo>
                    <a:pt x="5468937" y="1682750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50"/>
                  </a:lnTo>
                  <a:close/>
                </a:path>
                <a:path w="8834755" h="3365500">
                  <a:moveTo>
                    <a:pt x="6310312" y="1682750"/>
                  </a:moveTo>
                  <a:lnTo>
                    <a:pt x="5889625" y="1682750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50"/>
                  </a:lnTo>
                  <a:close/>
                </a:path>
                <a:path w="8834755" h="3365500">
                  <a:moveTo>
                    <a:pt x="6731000" y="1682750"/>
                  </a:moveTo>
                  <a:lnTo>
                    <a:pt x="6310312" y="1682750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50"/>
                  </a:lnTo>
                  <a:close/>
                </a:path>
                <a:path w="8834755" h="3365500">
                  <a:moveTo>
                    <a:pt x="7151687" y="1682750"/>
                  </a:moveTo>
                  <a:lnTo>
                    <a:pt x="6731000" y="1682750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50"/>
                  </a:lnTo>
                  <a:close/>
                </a:path>
                <a:path w="8834755" h="3365500">
                  <a:moveTo>
                    <a:pt x="7572375" y="1682750"/>
                  </a:moveTo>
                  <a:lnTo>
                    <a:pt x="7151687" y="1682750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50"/>
                  </a:lnTo>
                  <a:close/>
                </a:path>
                <a:path w="8834755" h="3365500">
                  <a:moveTo>
                    <a:pt x="7993062" y="1682750"/>
                  </a:moveTo>
                  <a:lnTo>
                    <a:pt x="7572375" y="1682750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50"/>
                  </a:lnTo>
                  <a:close/>
                </a:path>
                <a:path w="8834755" h="3365500">
                  <a:moveTo>
                    <a:pt x="8413750" y="1682750"/>
                  </a:moveTo>
                  <a:lnTo>
                    <a:pt x="7993062" y="1682750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50"/>
                  </a:lnTo>
                  <a:close/>
                </a:path>
                <a:path w="8834755" h="3365500">
                  <a:moveTo>
                    <a:pt x="8834437" y="1682750"/>
                  </a:moveTo>
                  <a:lnTo>
                    <a:pt x="8413750" y="1682750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50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50"/>
                  </a:lnTo>
                  <a:lnTo>
                    <a:pt x="420687" y="1682750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50"/>
                  </a:lnTo>
                  <a:lnTo>
                    <a:pt x="841375" y="1682750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50"/>
                  </a:lnTo>
                  <a:lnTo>
                    <a:pt x="1262062" y="1682750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50"/>
                  </a:lnTo>
                  <a:lnTo>
                    <a:pt x="1682750" y="1682750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37" y="2103437"/>
                  </a:moveTo>
                  <a:lnTo>
                    <a:pt x="1682749" y="2103437"/>
                  </a:lnTo>
                  <a:lnTo>
                    <a:pt x="1682749" y="1682750"/>
                  </a:lnTo>
                  <a:lnTo>
                    <a:pt x="2103437" y="1682750"/>
                  </a:lnTo>
                  <a:lnTo>
                    <a:pt x="2103437" y="2103437"/>
                  </a:lnTo>
                  <a:close/>
                </a:path>
                <a:path w="8834755" h="3365500">
                  <a:moveTo>
                    <a:pt x="2524124" y="2103437"/>
                  </a:moveTo>
                  <a:lnTo>
                    <a:pt x="2103437" y="2103437"/>
                  </a:lnTo>
                  <a:lnTo>
                    <a:pt x="2103437" y="1682750"/>
                  </a:lnTo>
                  <a:lnTo>
                    <a:pt x="2524124" y="1682750"/>
                  </a:lnTo>
                  <a:lnTo>
                    <a:pt x="2524124" y="2103437"/>
                  </a:lnTo>
                  <a:close/>
                </a:path>
                <a:path w="8834755" h="3365500">
                  <a:moveTo>
                    <a:pt x="2944812" y="2103437"/>
                  </a:moveTo>
                  <a:lnTo>
                    <a:pt x="2524124" y="2103437"/>
                  </a:lnTo>
                  <a:lnTo>
                    <a:pt x="2524124" y="1682750"/>
                  </a:lnTo>
                  <a:lnTo>
                    <a:pt x="2944812" y="1682750"/>
                  </a:lnTo>
                  <a:lnTo>
                    <a:pt x="2944812" y="2103437"/>
                  </a:lnTo>
                  <a:close/>
                </a:path>
                <a:path w="8834755" h="3365500">
                  <a:moveTo>
                    <a:pt x="3365500" y="2103437"/>
                  </a:moveTo>
                  <a:lnTo>
                    <a:pt x="2944812" y="2103437"/>
                  </a:lnTo>
                  <a:lnTo>
                    <a:pt x="2944812" y="1682750"/>
                  </a:lnTo>
                  <a:lnTo>
                    <a:pt x="3365500" y="1682750"/>
                  </a:lnTo>
                  <a:lnTo>
                    <a:pt x="3365500" y="2103437"/>
                  </a:lnTo>
                  <a:close/>
                </a:path>
                <a:path w="8834755" h="3365500">
                  <a:moveTo>
                    <a:pt x="3786187" y="2103437"/>
                  </a:moveTo>
                  <a:lnTo>
                    <a:pt x="3365500" y="2103437"/>
                  </a:lnTo>
                  <a:lnTo>
                    <a:pt x="3365500" y="1682750"/>
                  </a:lnTo>
                  <a:lnTo>
                    <a:pt x="3786187" y="1682750"/>
                  </a:lnTo>
                  <a:lnTo>
                    <a:pt x="3786187" y="2103437"/>
                  </a:lnTo>
                  <a:close/>
                </a:path>
                <a:path w="8834755" h="3365500">
                  <a:moveTo>
                    <a:pt x="4206875" y="2103437"/>
                  </a:moveTo>
                  <a:lnTo>
                    <a:pt x="3786187" y="2103437"/>
                  </a:lnTo>
                  <a:lnTo>
                    <a:pt x="3786187" y="1682750"/>
                  </a:lnTo>
                  <a:lnTo>
                    <a:pt x="4206875" y="1682750"/>
                  </a:lnTo>
                  <a:lnTo>
                    <a:pt x="4206875" y="2103437"/>
                  </a:lnTo>
                  <a:close/>
                </a:path>
                <a:path w="8834755" h="3365500">
                  <a:moveTo>
                    <a:pt x="4627562" y="2103437"/>
                  </a:moveTo>
                  <a:lnTo>
                    <a:pt x="4206875" y="2103437"/>
                  </a:lnTo>
                  <a:lnTo>
                    <a:pt x="4206875" y="1682750"/>
                  </a:lnTo>
                  <a:lnTo>
                    <a:pt x="4627562" y="1682750"/>
                  </a:lnTo>
                  <a:lnTo>
                    <a:pt x="4627562" y="2103437"/>
                  </a:lnTo>
                  <a:close/>
                </a:path>
                <a:path w="8834755" h="3365500">
                  <a:moveTo>
                    <a:pt x="5048250" y="2103437"/>
                  </a:moveTo>
                  <a:lnTo>
                    <a:pt x="4627562" y="2103437"/>
                  </a:lnTo>
                  <a:lnTo>
                    <a:pt x="4627562" y="1682750"/>
                  </a:lnTo>
                  <a:lnTo>
                    <a:pt x="5048250" y="1682750"/>
                  </a:lnTo>
                  <a:lnTo>
                    <a:pt x="5048250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50"/>
                  </a:lnTo>
                  <a:lnTo>
                    <a:pt x="5468937" y="1682750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50"/>
                  </a:lnTo>
                  <a:lnTo>
                    <a:pt x="5889625" y="1682750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50"/>
                  </a:lnTo>
                  <a:lnTo>
                    <a:pt x="6310312" y="1682750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50"/>
                  </a:lnTo>
                  <a:lnTo>
                    <a:pt x="6731000" y="1682750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50"/>
                  </a:lnTo>
                  <a:lnTo>
                    <a:pt x="7151687" y="1682750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50"/>
                  </a:lnTo>
                  <a:lnTo>
                    <a:pt x="7572375" y="1682750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50"/>
                  </a:lnTo>
                  <a:lnTo>
                    <a:pt x="7993062" y="1682750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50"/>
                  </a:lnTo>
                  <a:lnTo>
                    <a:pt x="8413750" y="1682750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50"/>
                  </a:lnTo>
                  <a:lnTo>
                    <a:pt x="8834437" y="1682750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5"/>
                  </a:moveTo>
                  <a:lnTo>
                    <a:pt x="0" y="2524125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5"/>
                  </a:lnTo>
                  <a:close/>
                </a:path>
                <a:path w="8834755" h="3365500">
                  <a:moveTo>
                    <a:pt x="841375" y="2524125"/>
                  </a:moveTo>
                  <a:lnTo>
                    <a:pt x="420687" y="2524125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5"/>
                  </a:lnTo>
                  <a:close/>
                </a:path>
                <a:path w="8834755" h="3365500">
                  <a:moveTo>
                    <a:pt x="1262062" y="2524125"/>
                  </a:moveTo>
                  <a:lnTo>
                    <a:pt x="841375" y="2524125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5"/>
                  </a:lnTo>
                  <a:close/>
                </a:path>
                <a:path w="8834755" h="3365500">
                  <a:moveTo>
                    <a:pt x="1682750" y="2524125"/>
                  </a:moveTo>
                  <a:lnTo>
                    <a:pt x="1262062" y="2524125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5"/>
                  </a:lnTo>
                  <a:close/>
                </a:path>
                <a:path w="8834755" h="3365500">
                  <a:moveTo>
                    <a:pt x="2103437" y="2524125"/>
                  </a:moveTo>
                  <a:lnTo>
                    <a:pt x="1682749" y="2524125"/>
                  </a:lnTo>
                  <a:lnTo>
                    <a:pt x="1682749" y="2103437"/>
                  </a:lnTo>
                  <a:lnTo>
                    <a:pt x="2103437" y="2103437"/>
                  </a:lnTo>
                  <a:lnTo>
                    <a:pt x="2103437" y="2524125"/>
                  </a:lnTo>
                  <a:close/>
                </a:path>
                <a:path w="8834755" h="3365500">
                  <a:moveTo>
                    <a:pt x="2524124" y="2524125"/>
                  </a:moveTo>
                  <a:lnTo>
                    <a:pt x="2103437" y="2524125"/>
                  </a:lnTo>
                  <a:lnTo>
                    <a:pt x="2103437" y="2103437"/>
                  </a:lnTo>
                  <a:lnTo>
                    <a:pt x="2524124" y="2103437"/>
                  </a:lnTo>
                  <a:lnTo>
                    <a:pt x="2524124" y="2524125"/>
                  </a:lnTo>
                  <a:close/>
                </a:path>
                <a:path w="8834755" h="3365500">
                  <a:moveTo>
                    <a:pt x="2944812" y="2524125"/>
                  </a:moveTo>
                  <a:lnTo>
                    <a:pt x="2524124" y="2524125"/>
                  </a:lnTo>
                  <a:lnTo>
                    <a:pt x="2524124" y="2103437"/>
                  </a:lnTo>
                  <a:lnTo>
                    <a:pt x="2944812" y="2103437"/>
                  </a:lnTo>
                  <a:lnTo>
                    <a:pt x="2944812" y="2524125"/>
                  </a:lnTo>
                  <a:close/>
                </a:path>
                <a:path w="8834755" h="3365500">
                  <a:moveTo>
                    <a:pt x="3365500" y="2524125"/>
                  </a:moveTo>
                  <a:lnTo>
                    <a:pt x="2944812" y="2524125"/>
                  </a:lnTo>
                  <a:lnTo>
                    <a:pt x="2944812" y="2103437"/>
                  </a:lnTo>
                  <a:lnTo>
                    <a:pt x="3365500" y="2103437"/>
                  </a:lnTo>
                  <a:lnTo>
                    <a:pt x="3365500" y="2524125"/>
                  </a:lnTo>
                  <a:close/>
                </a:path>
                <a:path w="8834755" h="3365500">
                  <a:moveTo>
                    <a:pt x="3786187" y="2524125"/>
                  </a:moveTo>
                  <a:lnTo>
                    <a:pt x="3365500" y="2524125"/>
                  </a:lnTo>
                  <a:lnTo>
                    <a:pt x="3365500" y="2103437"/>
                  </a:lnTo>
                  <a:lnTo>
                    <a:pt x="3786187" y="2103437"/>
                  </a:lnTo>
                  <a:lnTo>
                    <a:pt x="3786187" y="2524125"/>
                  </a:lnTo>
                  <a:close/>
                </a:path>
                <a:path w="8834755" h="3365500">
                  <a:moveTo>
                    <a:pt x="4206875" y="2524125"/>
                  </a:moveTo>
                  <a:lnTo>
                    <a:pt x="3786187" y="2524125"/>
                  </a:lnTo>
                  <a:lnTo>
                    <a:pt x="3786187" y="2103437"/>
                  </a:lnTo>
                  <a:lnTo>
                    <a:pt x="4206875" y="2103437"/>
                  </a:lnTo>
                  <a:lnTo>
                    <a:pt x="4206875" y="2524125"/>
                  </a:lnTo>
                  <a:close/>
                </a:path>
                <a:path w="8834755" h="3365500">
                  <a:moveTo>
                    <a:pt x="4627562" y="2524125"/>
                  </a:moveTo>
                  <a:lnTo>
                    <a:pt x="4206875" y="2524125"/>
                  </a:lnTo>
                  <a:lnTo>
                    <a:pt x="4206875" y="2103437"/>
                  </a:lnTo>
                  <a:lnTo>
                    <a:pt x="4627562" y="2103437"/>
                  </a:lnTo>
                  <a:lnTo>
                    <a:pt x="4627562" y="2524125"/>
                  </a:lnTo>
                  <a:close/>
                </a:path>
                <a:path w="8834755" h="3365500">
                  <a:moveTo>
                    <a:pt x="5048250" y="2524125"/>
                  </a:moveTo>
                  <a:lnTo>
                    <a:pt x="4627562" y="2524125"/>
                  </a:lnTo>
                  <a:lnTo>
                    <a:pt x="4627562" y="2103437"/>
                  </a:lnTo>
                  <a:lnTo>
                    <a:pt x="5048250" y="2103437"/>
                  </a:lnTo>
                  <a:lnTo>
                    <a:pt x="5048250" y="2524125"/>
                  </a:lnTo>
                  <a:close/>
                </a:path>
                <a:path w="8834755" h="3365500">
                  <a:moveTo>
                    <a:pt x="5468937" y="2524125"/>
                  </a:moveTo>
                  <a:lnTo>
                    <a:pt x="5048250" y="2524125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5"/>
                  </a:lnTo>
                  <a:close/>
                </a:path>
                <a:path w="8834755" h="3365500">
                  <a:moveTo>
                    <a:pt x="5889625" y="2524125"/>
                  </a:moveTo>
                  <a:lnTo>
                    <a:pt x="5468937" y="2524125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5"/>
                  </a:lnTo>
                  <a:close/>
                </a:path>
                <a:path w="8834755" h="3365500">
                  <a:moveTo>
                    <a:pt x="6310312" y="2524125"/>
                  </a:moveTo>
                  <a:lnTo>
                    <a:pt x="5889625" y="2524125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5"/>
                  </a:lnTo>
                  <a:close/>
                </a:path>
                <a:path w="8834755" h="3365500">
                  <a:moveTo>
                    <a:pt x="6731000" y="2524125"/>
                  </a:moveTo>
                  <a:lnTo>
                    <a:pt x="6310312" y="2524125"/>
                  </a:lnTo>
                  <a:lnTo>
                    <a:pt x="6310312" y="2103437"/>
                  </a:lnTo>
                  <a:lnTo>
                    <a:pt x="6731000" y="2103437"/>
                  </a:lnTo>
                  <a:lnTo>
                    <a:pt x="6731000" y="2524125"/>
                  </a:lnTo>
                  <a:close/>
                </a:path>
                <a:path w="8834755" h="3365500">
                  <a:moveTo>
                    <a:pt x="8413750" y="2524125"/>
                  </a:moveTo>
                  <a:lnTo>
                    <a:pt x="7993062" y="2524125"/>
                  </a:lnTo>
                  <a:lnTo>
                    <a:pt x="7993062" y="2103437"/>
                  </a:lnTo>
                  <a:lnTo>
                    <a:pt x="8413750" y="2103437"/>
                  </a:lnTo>
                  <a:lnTo>
                    <a:pt x="8413750" y="2524125"/>
                  </a:lnTo>
                  <a:close/>
                </a:path>
                <a:path w="8834755" h="3365500">
                  <a:moveTo>
                    <a:pt x="8834437" y="2524125"/>
                  </a:moveTo>
                  <a:lnTo>
                    <a:pt x="8413750" y="2524125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5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37" y="2944812"/>
                  </a:moveTo>
                  <a:lnTo>
                    <a:pt x="1682749" y="2944812"/>
                  </a:lnTo>
                  <a:lnTo>
                    <a:pt x="1682749" y="2524125"/>
                  </a:lnTo>
                  <a:lnTo>
                    <a:pt x="2103437" y="2524125"/>
                  </a:lnTo>
                  <a:lnTo>
                    <a:pt x="2103437" y="2944812"/>
                  </a:lnTo>
                  <a:close/>
                </a:path>
                <a:path w="8834755" h="3365500">
                  <a:moveTo>
                    <a:pt x="2524124" y="2944812"/>
                  </a:moveTo>
                  <a:lnTo>
                    <a:pt x="2103437" y="2944812"/>
                  </a:lnTo>
                  <a:lnTo>
                    <a:pt x="2103437" y="2524125"/>
                  </a:lnTo>
                  <a:lnTo>
                    <a:pt x="2524124" y="2524125"/>
                  </a:lnTo>
                  <a:lnTo>
                    <a:pt x="2524124" y="2944812"/>
                  </a:lnTo>
                  <a:close/>
                </a:path>
                <a:path w="8834755" h="3365500">
                  <a:moveTo>
                    <a:pt x="2944812" y="2944812"/>
                  </a:moveTo>
                  <a:lnTo>
                    <a:pt x="2524124" y="2944812"/>
                  </a:lnTo>
                  <a:lnTo>
                    <a:pt x="2524124" y="2524125"/>
                  </a:lnTo>
                  <a:lnTo>
                    <a:pt x="2944812" y="2524125"/>
                  </a:lnTo>
                  <a:lnTo>
                    <a:pt x="2944812" y="2944812"/>
                  </a:lnTo>
                  <a:close/>
                </a:path>
                <a:path w="8834755" h="3365500">
                  <a:moveTo>
                    <a:pt x="3365500" y="2944812"/>
                  </a:moveTo>
                  <a:lnTo>
                    <a:pt x="2944812" y="2944812"/>
                  </a:lnTo>
                  <a:lnTo>
                    <a:pt x="2944812" y="2524125"/>
                  </a:lnTo>
                  <a:lnTo>
                    <a:pt x="3365500" y="2524125"/>
                  </a:lnTo>
                  <a:lnTo>
                    <a:pt x="3365500" y="2944812"/>
                  </a:lnTo>
                  <a:close/>
                </a:path>
                <a:path w="8834755" h="3365500">
                  <a:moveTo>
                    <a:pt x="3786187" y="2944812"/>
                  </a:moveTo>
                  <a:lnTo>
                    <a:pt x="3365500" y="2944812"/>
                  </a:lnTo>
                  <a:lnTo>
                    <a:pt x="3365500" y="2524125"/>
                  </a:lnTo>
                  <a:lnTo>
                    <a:pt x="3786187" y="2524125"/>
                  </a:lnTo>
                  <a:lnTo>
                    <a:pt x="3786187" y="2944812"/>
                  </a:lnTo>
                  <a:close/>
                </a:path>
                <a:path w="8834755" h="3365500">
                  <a:moveTo>
                    <a:pt x="4206875" y="2944812"/>
                  </a:moveTo>
                  <a:lnTo>
                    <a:pt x="3786187" y="2944812"/>
                  </a:lnTo>
                  <a:lnTo>
                    <a:pt x="3786187" y="2524125"/>
                  </a:lnTo>
                  <a:lnTo>
                    <a:pt x="4206875" y="2524125"/>
                  </a:lnTo>
                  <a:lnTo>
                    <a:pt x="4206875" y="2944812"/>
                  </a:lnTo>
                  <a:close/>
                </a:path>
                <a:path w="8834755" h="3365500">
                  <a:moveTo>
                    <a:pt x="4627562" y="2944812"/>
                  </a:moveTo>
                  <a:lnTo>
                    <a:pt x="4206875" y="2944812"/>
                  </a:lnTo>
                  <a:lnTo>
                    <a:pt x="4206875" y="2524125"/>
                  </a:lnTo>
                  <a:lnTo>
                    <a:pt x="4627562" y="2524125"/>
                  </a:lnTo>
                  <a:lnTo>
                    <a:pt x="4627562" y="2944812"/>
                  </a:lnTo>
                  <a:close/>
                </a:path>
                <a:path w="8834755" h="3365500">
                  <a:moveTo>
                    <a:pt x="5048250" y="2944812"/>
                  </a:moveTo>
                  <a:lnTo>
                    <a:pt x="4627562" y="2944812"/>
                  </a:lnTo>
                  <a:lnTo>
                    <a:pt x="4627562" y="2524125"/>
                  </a:lnTo>
                  <a:lnTo>
                    <a:pt x="5048250" y="2524125"/>
                  </a:lnTo>
                  <a:lnTo>
                    <a:pt x="5048250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6731000" y="2944812"/>
                  </a:moveTo>
                  <a:lnTo>
                    <a:pt x="6310312" y="2944812"/>
                  </a:lnTo>
                  <a:lnTo>
                    <a:pt x="6310312" y="2524125"/>
                  </a:lnTo>
                  <a:lnTo>
                    <a:pt x="6731000" y="2524125"/>
                  </a:lnTo>
                  <a:lnTo>
                    <a:pt x="6731000" y="2944812"/>
                  </a:lnTo>
                  <a:close/>
                </a:path>
                <a:path w="8834755" h="3365500">
                  <a:moveTo>
                    <a:pt x="8413750" y="2944812"/>
                  </a:moveTo>
                  <a:lnTo>
                    <a:pt x="7993062" y="2944812"/>
                  </a:lnTo>
                  <a:lnTo>
                    <a:pt x="7993062" y="2524125"/>
                  </a:lnTo>
                  <a:lnTo>
                    <a:pt x="8413750" y="2524125"/>
                  </a:lnTo>
                  <a:lnTo>
                    <a:pt x="8413750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37" y="3365500"/>
                  </a:moveTo>
                  <a:lnTo>
                    <a:pt x="1682749" y="3365500"/>
                  </a:lnTo>
                  <a:lnTo>
                    <a:pt x="1682749" y="2944812"/>
                  </a:lnTo>
                  <a:lnTo>
                    <a:pt x="2103437" y="2944812"/>
                  </a:lnTo>
                  <a:lnTo>
                    <a:pt x="2103437" y="3365500"/>
                  </a:lnTo>
                  <a:close/>
                </a:path>
                <a:path w="8834755" h="3365500">
                  <a:moveTo>
                    <a:pt x="2524124" y="3365500"/>
                  </a:moveTo>
                  <a:lnTo>
                    <a:pt x="2103437" y="3365500"/>
                  </a:lnTo>
                  <a:lnTo>
                    <a:pt x="2103437" y="2944812"/>
                  </a:lnTo>
                  <a:lnTo>
                    <a:pt x="2524124" y="2944812"/>
                  </a:lnTo>
                  <a:lnTo>
                    <a:pt x="2524124" y="3365500"/>
                  </a:lnTo>
                  <a:close/>
                </a:path>
                <a:path w="8834755" h="3365500">
                  <a:moveTo>
                    <a:pt x="2944812" y="3365500"/>
                  </a:moveTo>
                  <a:lnTo>
                    <a:pt x="2524124" y="3365500"/>
                  </a:lnTo>
                  <a:lnTo>
                    <a:pt x="2524124" y="2944812"/>
                  </a:lnTo>
                  <a:lnTo>
                    <a:pt x="2944812" y="2944812"/>
                  </a:lnTo>
                  <a:lnTo>
                    <a:pt x="2944812" y="3365500"/>
                  </a:lnTo>
                  <a:close/>
                </a:path>
                <a:path w="8834755" h="3365500">
                  <a:moveTo>
                    <a:pt x="3365500" y="3365500"/>
                  </a:moveTo>
                  <a:lnTo>
                    <a:pt x="2944812" y="3365500"/>
                  </a:lnTo>
                  <a:lnTo>
                    <a:pt x="2944812" y="2944812"/>
                  </a:lnTo>
                  <a:lnTo>
                    <a:pt x="3365500" y="2944812"/>
                  </a:lnTo>
                  <a:lnTo>
                    <a:pt x="3365500" y="3365500"/>
                  </a:lnTo>
                  <a:close/>
                </a:path>
                <a:path w="8834755" h="3365500">
                  <a:moveTo>
                    <a:pt x="3786187" y="3365500"/>
                  </a:moveTo>
                  <a:lnTo>
                    <a:pt x="3365500" y="3365500"/>
                  </a:lnTo>
                  <a:lnTo>
                    <a:pt x="3365500" y="2944812"/>
                  </a:lnTo>
                  <a:lnTo>
                    <a:pt x="3786187" y="2944812"/>
                  </a:lnTo>
                  <a:lnTo>
                    <a:pt x="3786187" y="3365500"/>
                  </a:lnTo>
                  <a:close/>
                </a:path>
                <a:path w="8834755" h="3365500">
                  <a:moveTo>
                    <a:pt x="4206875" y="3365500"/>
                  </a:moveTo>
                  <a:lnTo>
                    <a:pt x="3786187" y="3365500"/>
                  </a:lnTo>
                  <a:lnTo>
                    <a:pt x="3786187" y="2944812"/>
                  </a:lnTo>
                  <a:lnTo>
                    <a:pt x="4206875" y="2944812"/>
                  </a:lnTo>
                  <a:lnTo>
                    <a:pt x="4206875" y="3365500"/>
                  </a:lnTo>
                  <a:close/>
                </a:path>
                <a:path w="8834755" h="3365500">
                  <a:moveTo>
                    <a:pt x="4627562" y="3365500"/>
                  </a:moveTo>
                  <a:lnTo>
                    <a:pt x="4206875" y="3365500"/>
                  </a:lnTo>
                  <a:lnTo>
                    <a:pt x="4206875" y="2944812"/>
                  </a:lnTo>
                  <a:lnTo>
                    <a:pt x="4627562" y="2944812"/>
                  </a:lnTo>
                  <a:lnTo>
                    <a:pt x="4627562" y="3365500"/>
                  </a:lnTo>
                  <a:close/>
                </a:path>
                <a:path w="8834755" h="3365500">
                  <a:moveTo>
                    <a:pt x="5048250" y="3365500"/>
                  </a:moveTo>
                  <a:lnTo>
                    <a:pt x="4627562" y="3365500"/>
                  </a:lnTo>
                  <a:lnTo>
                    <a:pt x="4627562" y="2944812"/>
                  </a:lnTo>
                  <a:lnTo>
                    <a:pt x="5048250" y="2944812"/>
                  </a:lnTo>
                  <a:lnTo>
                    <a:pt x="5048250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450009" y="2399080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3114319" y="3232873"/>
            <a:ext cx="7959725" cy="2125980"/>
            <a:chOff x="3114319" y="3232873"/>
            <a:chExt cx="7959725" cy="2125980"/>
          </a:xfrm>
        </p:grpSpPr>
        <p:sp>
          <p:nvSpPr>
            <p:cNvPr id="34" name="object 34"/>
            <p:cNvSpPr/>
            <p:nvPr/>
          </p:nvSpPr>
          <p:spPr>
            <a:xfrm>
              <a:off x="10592142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6"/>
                  </a:lnTo>
                  <a:lnTo>
                    <a:pt x="4351" y="33813"/>
                  </a:lnTo>
                  <a:lnTo>
                    <a:pt x="0" y="55359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5"/>
                  </a:lnTo>
                  <a:lnTo>
                    <a:pt x="470793" y="431961"/>
                  </a:lnTo>
                  <a:lnTo>
                    <a:pt x="475145" y="410400"/>
                  </a:lnTo>
                  <a:lnTo>
                    <a:pt x="475145" y="55359"/>
                  </a:lnTo>
                  <a:lnTo>
                    <a:pt x="470793" y="33813"/>
                  </a:lnTo>
                  <a:lnTo>
                    <a:pt x="458925" y="16216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0592142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6"/>
                  </a:lnTo>
                  <a:lnTo>
                    <a:pt x="470793" y="33813"/>
                  </a:lnTo>
                  <a:lnTo>
                    <a:pt x="475145" y="55359"/>
                  </a:lnTo>
                  <a:lnTo>
                    <a:pt x="475145" y="410400"/>
                  </a:lnTo>
                  <a:lnTo>
                    <a:pt x="470793" y="431961"/>
                  </a:lnTo>
                  <a:lnTo>
                    <a:pt x="458925" y="449565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59"/>
                  </a:lnTo>
                  <a:lnTo>
                    <a:pt x="4351" y="33813"/>
                  </a:lnTo>
                  <a:lnTo>
                    <a:pt x="16217" y="16216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171624" y="4510849"/>
              <a:ext cx="1687195" cy="841375"/>
            </a:xfrm>
            <a:custGeom>
              <a:avLst/>
              <a:gdLst/>
              <a:ahLst/>
              <a:cxnLst/>
              <a:rect l="l" t="t" r="r" b="b"/>
              <a:pathLst>
                <a:path w="1687195" h="841375">
                  <a:moveTo>
                    <a:pt x="1687118" y="0"/>
                  </a:moveTo>
                  <a:lnTo>
                    <a:pt x="0" y="0"/>
                  </a:lnTo>
                  <a:lnTo>
                    <a:pt x="0" y="841375"/>
                  </a:lnTo>
                  <a:lnTo>
                    <a:pt x="1687118" y="841375"/>
                  </a:lnTo>
                  <a:lnTo>
                    <a:pt x="16871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171624" y="4510849"/>
              <a:ext cx="1687195" cy="841375"/>
            </a:xfrm>
            <a:custGeom>
              <a:avLst/>
              <a:gdLst/>
              <a:ahLst/>
              <a:cxnLst/>
              <a:rect l="l" t="t" r="r" b="b"/>
              <a:pathLst>
                <a:path w="1687195" h="841375">
                  <a:moveTo>
                    <a:pt x="1687118" y="841375"/>
                  </a:moveTo>
                  <a:lnTo>
                    <a:pt x="0" y="841375"/>
                  </a:lnTo>
                  <a:lnTo>
                    <a:pt x="0" y="0"/>
                  </a:lnTo>
                  <a:lnTo>
                    <a:pt x="1687118" y="0"/>
                  </a:lnTo>
                  <a:lnTo>
                    <a:pt x="1687118" y="841375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3114319" y="3232873"/>
              <a:ext cx="264795" cy="25400"/>
            </a:xfrm>
            <a:custGeom>
              <a:avLst/>
              <a:gdLst/>
              <a:ahLst/>
              <a:cxnLst/>
              <a:rect l="l" t="t" r="r" b="b"/>
              <a:pathLst>
                <a:path w="264795" h="25400">
                  <a:moveTo>
                    <a:pt x="264591" y="0"/>
                  </a:moveTo>
                  <a:lnTo>
                    <a:pt x="0" y="0"/>
                  </a:lnTo>
                  <a:lnTo>
                    <a:pt x="0" y="25082"/>
                  </a:lnTo>
                  <a:lnTo>
                    <a:pt x="264591" y="25082"/>
                  </a:lnTo>
                  <a:lnTo>
                    <a:pt x="264591" y="0"/>
                  </a:lnTo>
                  <a:close/>
                </a:path>
              </a:pathLst>
            </a:custGeom>
            <a:solidFill>
              <a:srgbClr val="68C5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1002456" y="1539219"/>
            <a:ext cx="36914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852877" y="2336580"/>
            <a:ext cx="4165600" cy="1653658"/>
          </a:xfrm>
          <a:prstGeom prst="rect">
            <a:avLst/>
          </a:prstGeom>
        </p:spPr>
        <p:txBody>
          <a:bodyPr vert="horz" wrap="square" lIns="0" tIns="17716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395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Convert</a:t>
            </a:r>
            <a:r>
              <a:rPr sz="2000" b="1" spc="-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both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to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improper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fractions:</a:t>
            </a:r>
            <a:endParaRPr sz="2000" dirty="0">
              <a:latin typeface="Grammarsaurus" pitchFamily="2" charset="0"/>
              <a:cs typeface="Arial"/>
            </a:endParaRPr>
          </a:p>
          <a:p>
            <a:pPr marL="360000">
              <a:lnSpc>
                <a:spcPct val="100000"/>
              </a:lnSpc>
              <a:spcBef>
                <a:spcPts val="1295"/>
              </a:spcBef>
              <a:tabLst>
                <a:tab pos="993140" algn="l"/>
                <a:tab pos="1330960" algn="l"/>
              </a:tabLst>
            </a:pPr>
            <a:r>
              <a:rPr sz="3000" b="1" spc="89" baseline="-29166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3000" b="1" spc="89" baseline="-29166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u="heavy" spc="60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heavy" dirty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2 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3000" b="1" spc="-75" baseline="-29166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=</a:t>
            </a:r>
            <a:r>
              <a:rPr sz="3000" b="1" baseline="-29166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  <a:p>
            <a:pPr marL="601200">
              <a:lnSpc>
                <a:spcPts val="1800"/>
              </a:lnSpc>
              <a:tabLst>
                <a:tab pos="1330960" algn="l"/>
              </a:tabLst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3</a:t>
            </a:r>
            <a:endParaRPr sz="2000" dirty="0">
              <a:latin typeface="Grammarsaurus" pitchFamily="2" charset="0"/>
              <a:cs typeface="Arial"/>
            </a:endParaRPr>
          </a:p>
          <a:p>
            <a:pPr marL="25400">
              <a:lnSpc>
                <a:spcPct val="100000"/>
              </a:lnSpc>
              <a:spcBef>
                <a:spcPts val="1180"/>
              </a:spcBef>
            </a:pPr>
            <a:r>
              <a:rPr sz="2000" b="1" spc="-1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Cross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multiply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2349474" y="4499000"/>
            <a:ext cx="264795" cy="859790"/>
          </a:xfrm>
          <a:custGeom>
            <a:avLst/>
            <a:gdLst/>
            <a:ahLst/>
            <a:cxnLst/>
            <a:rect l="l" t="t" r="r" b="b"/>
            <a:pathLst>
              <a:path w="264794" h="859789">
                <a:moveTo>
                  <a:pt x="264591" y="834707"/>
                </a:moveTo>
                <a:lnTo>
                  <a:pt x="0" y="834707"/>
                </a:lnTo>
                <a:lnTo>
                  <a:pt x="0" y="859790"/>
                </a:lnTo>
                <a:lnTo>
                  <a:pt x="264591" y="859790"/>
                </a:lnTo>
                <a:lnTo>
                  <a:pt x="264591" y="834707"/>
                </a:lnTo>
                <a:close/>
              </a:path>
              <a:path w="264794" h="859789">
                <a:moveTo>
                  <a:pt x="264591" y="0"/>
                </a:moveTo>
                <a:lnTo>
                  <a:pt x="0" y="0"/>
                </a:lnTo>
                <a:lnTo>
                  <a:pt x="0" y="25095"/>
                </a:lnTo>
                <a:lnTo>
                  <a:pt x="264591" y="25095"/>
                </a:lnTo>
                <a:lnTo>
                  <a:pt x="264591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2399398" y="4235101"/>
            <a:ext cx="1097934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772795" algn="l"/>
              </a:tabLst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u="heavy" dirty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heavy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5</a:t>
            </a:r>
            <a:r>
              <a:rPr lang="en-US" sz="2000" b="1" u="heavy" dirty="0" smtClean="0">
                <a:solidFill>
                  <a:schemeClr val="bg1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2000" b="1" u="heavy" spc="500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399131" y="4469967"/>
            <a:ext cx="1013446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835660" algn="l"/>
              </a:tabLst>
            </a:pPr>
            <a:r>
              <a:rPr sz="2000" b="1" spc="-50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500" b="1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8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320163" y="5076273"/>
            <a:ext cx="1179213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844550" algn="l"/>
              </a:tabLst>
            </a:pPr>
            <a:r>
              <a:rPr sz="2000" b="1" spc="-2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40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u="heavy" spc="-40" dirty="0" smtClean="0">
                <a:solidFill>
                  <a:schemeClr val="bg1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lang="en-US" sz="2000" b="1" u="heavy" spc="-40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2000" b="1" u="heavy" spc="-40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5</a:t>
            </a:r>
            <a:r>
              <a:rPr lang="en-US" sz="2000" b="1" u="heavy" spc="-40" dirty="0" smtClean="0">
                <a:solidFill>
                  <a:schemeClr val="bg1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1</a:t>
            </a:r>
            <a:endParaRPr sz="2000" dirty="0">
              <a:solidFill>
                <a:schemeClr val="bg1"/>
              </a:solidFill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334919" y="5305421"/>
            <a:ext cx="112966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835660" algn="l"/>
              </a:tabLst>
            </a:pPr>
            <a:r>
              <a:rPr sz="2000" b="1" spc="-2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24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2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24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720197" y="4734266"/>
            <a:ext cx="29718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2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x3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688930" y="4734266"/>
            <a:ext cx="29845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2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x8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5006898" y="5333707"/>
            <a:ext cx="264795" cy="25400"/>
          </a:xfrm>
          <a:custGeom>
            <a:avLst/>
            <a:gdLst/>
            <a:ahLst/>
            <a:cxnLst/>
            <a:rect l="l" t="t" r="r" b="b"/>
            <a:pathLst>
              <a:path w="264795" h="25400">
                <a:moveTo>
                  <a:pt x="264604" y="0"/>
                </a:moveTo>
                <a:lnTo>
                  <a:pt x="0" y="0"/>
                </a:lnTo>
                <a:lnTo>
                  <a:pt x="0" y="25082"/>
                </a:lnTo>
                <a:lnTo>
                  <a:pt x="264604" y="25082"/>
                </a:lnTo>
                <a:lnTo>
                  <a:pt x="264604" y="0"/>
                </a:lnTo>
                <a:close/>
              </a:path>
            </a:pathLst>
          </a:custGeom>
          <a:solidFill>
            <a:srgbClr val="68C5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4125861" y="5315047"/>
            <a:ext cx="117030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876300" algn="l"/>
              </a:tabLst>
            </a:pPr>
            <a:r>
              <a:rPr sz="2000" b="1" spc="-2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24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2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24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786973" y="5071152"/>
            <a:ext cx="146304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346710" algn="l"/>
                <a:tab pos="803910" algn="l"/>
                <a:tab pos="1071880" algn="l"/>
              </a:tabLst>
            </a:pPr>
            <a:r>
              <a:rPr sz="3000" b="1" spc="-75" baseline="-29166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=</a:t>
            </a:r>
            <a:r>
              <a:rPr sz="3000" b="1" baseline="-29166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u="heavy" spc="-25" dirty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25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3000" b="1" spc="-75" baseline="-29166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=</a:t>
            </a:r>
            <a:r>
              <a:rPr sz="3000" b="1" baseline="-29166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050" b="1" baseline="-29166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sz="3000" b="1" baseline="-29166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1</a:t>
            </a:r>
            <a:r>
              <a:rPr sz="3000" b="1" spc="-7" baseline="-29166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lang="en-US" sz="3000" b="1" spc="-7" baseline="-29166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1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8899010" y="4624826"/>
            <a:ext cx="29019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u="heavy" spc="-65" dirty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heavy" spc="-50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lang="en-US" sz="2000" b="1" u="heavy" spc="-50" dirty="0" smtClean="0">
                <a:solidFill>
                  <a:schemeClr val="bg1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11</a:t>
            </a:r>
            <a:r>
              <a:rPr sz="2000" b="1" u="heavy" spc="500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8792837" y="4870892"/>
            <a:ext cx="49974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3000" b="1" spc="-37" baseline="38888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spc="-2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24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2818851" y="5154421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Arial"/>
                <a:cs typeface="Arial"/>
              </a:rPr>
              <a:t>–</a:t>
            </a:r>
            <a:endParaRPr sz="200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2818851" y="4304867"/>
            <a:ext cx="165100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0" dirty="0">
                <a:solidFill>
                  <a:srgbClr val="68C5C3"/>
                </a:solidFill>
                <a:latin typeface="Arial"/>
                <a:cs typeface="Arial"/>
              </a:rPr>
              <a:t>–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55" name="object 55"/>
          <p:cNvGrpSpPr/>
          <p:nvPr/>
        </p:nvGrpSpPr>
        <p:grpSpPr>
          <a:xfrm>
            <a:off x="2103178" y="4495228"/>
            <a:ext cx="1586230" cy="853440"/>
            <a:chOff x="2103178" y="4495228"/>
            <a:chExt cx="1586230" cy="853440"/>
          </a:xfrm>
        </p:grpSpPr>
        <p:sp>
          <p:nvSpPr>
            <p:cNvPr id="56" name="object 56"/>
            <p:cNvSpPr/>
            <p:nvPr/>
          </p:nvSpPr>
          <p:spPr>
            <a:xfrm>
              <a:off x="3531463" y="4507928"/>
              <a:ext cx="145415" cy="788670"/>
            </a:xfrm>
            <a:custGeom>
              <a:avLst/>
              <a:gdLst/>
              <a:ahLst/>
              <a:cxnLst/>
              <a:rect l="l" t="t" r="r" b="b"/>
              <a:pathLst>
                <a:path w="145414" h="788670">
                  <a:moveTo>
                    <a:pt x="0" y="0"/>
                  </a:moveTo>
                  <a:lnTo>
                    <a:pt x="47182" y="18907"/>
                  </a:lnTo>
                  <a:lnTo>
                    <a:pt x="85113" y="70843"/>
                  </a:lnTo>
                  <a:lnTo>
                    <a:pt x="100609" y="106953"/>
                  </a:lnTo>
                  <a:lnTo>
                    <a:pt x="113793" y="148627"/>
                  </a:lnTo>
                  <a:lnTo>
                    <a:pt x="124664" y="194969"/>
                  </a:lnTo>
                  <a:lnTo>
                    <a:pt x="133222" y="245081"/>
                  </a:lnTo>
                  <a:lnTo>
                    <a:pt x="139467" y="298064"/>
                  </a:lnTo>
                  <a:lnTo>
                    <a:pt x="143399" y="353023"/>
                  </a:lnTo>
                  <a:lnTo>
                    <a:pt x="145019" y="409059"/>
                  </a:lnTo>
                  <a:lnTo>
                    <a:pt x="144325" y="465274"/>
                  </a:lnTo>
                  <a:lnTo>
                    <a:pt x="141319" y="520772"/>
                  </a:lnTo>
                  <a:lnTo>
                    <a:pt x="136000" y="574654"/>
                  </a:lnTo>
                  <a:lnTo>
                    <a:pt x="128369" y="626024"/>
                  </a:lnTo>
                  <a:lnTo>
                    <a:pt x="118424" y="673984"/>
                  </a:lnTo>
                  <a:lnTo>
                    <a:pt x="106167" y="717637"/>
                  </a:lnTo>
                  <a:lnTo>
                    <a:pt x="91597" y="756084"/>
                  </a:lnTo>
                  <a:lnTo>
                    <a:pt x="74714" y="788428"/>
                  </a:lnTo>
                </a:path>
              </a:pathLst>
            </a:custGeom>
            <a:ln w="25400">
              <a:solidFill>
                <a:srgbClr val="68C5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3531463" y="5230698"/>
              <a:ext cx="125730" cy="118110"/>
            </a:xfrm>
            <a:custGeom>
              <a:avLst/>
              <a:gdLst/>
              <a:ahLst/>
              <a:cxnLst/>
              <a:rect l="l" t="t" r="r" b="b"/>
              <a:pathLst>
                <a:path w="125729" h="118110">
                  <a:moveTo>
                    <a:pt x="46189" y="0"/>
                  </a:moveTo>
                  <a:lnTo>
                    <a:pt x="0" y="117906"/>
                  </a:lnTo>
                  <a:lnTo>
                    <a:pt x="125222" y="98971"/>
                  </a:lnTo>
                  <a:lnTo>
                    <a:pt x="46189" y="0"/>
                  </a:lnTo>
                  <a:close/>
                </a:path>
              </a:pathLst>
            </a:custGeom>
            <a:solidFill>
              <a:srgbClr val="68C5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115878" y="4507928"/>
              <a:ext cx="130175" cy="782955"/>
            </a:xfrm>
            <a:custGeom>
              <a:avLst/>
              <a:gdLst/>
              <a:ahLst/>
              <a:cxnLst/>
              <a:rect l="l" t="t" r="r" b="b"/>
              <a:pathLst>
                <a:path w="130175" h="782954">
                  <a:moveTo>
                    <a:pt x="129697" y="0"/>
                  </a:moveTo>
                  <a:lnTo>
                    <a:pt x="87888" y="18515"/>
                  </a:lnTo>
                  <a:lnTo>
                    <a:pt x="54180" y="69429"/>
                  </a:lnTo>
                  <a:lnTo>
                    <a:pt x="28574" y="145790"/>
                  </a:lnTo>
                  <a:lnTo>
                    <a:pt x="18809" y="191341"/>
                  </a:lnTo>
                  <a:lnTo>
                    <a:pt x="11069" y="240648"/>
                  </a:lnTo>
                  <a:lnTo>
                    <a:pt x="5354" y="292840"/>
                  </a:lnTo>
                  <a:lnTo>
                    <a:pt x="1664" y="347050"/>
                  </a:lnTo>
                  <a:lnTo>
                    <a:pt x="0" y="402409"/>
                  </a:lnTo>
                  <a:lnTo>
                    <a:pt x="360" y="458048"/>
                  </a:lnTo>
                  <a:lnTo>
                    <a:pt x="2745" y="513098"/>
                  </a:lnTo>
                  <a:lnTo>
                    <a:pt x="7156" y="566689"/>
                  </a:lnTo>
                  <a:lnTo>
                    <a:pt x="13591" y="617954"/>
                  </a:lnTo>
                  <a:lnTo>
                    <a:pt x="22051" y="666024"/>
                  </a:lnTo>
                  <a:lnTo>
                    <a:pt x="32536" y="710029"/>
                  </a:lnTo>
                  <a:lnTo>
                    <a:pt x="45046" y="749101"/>
                  </a:lnTo>
                  <a:lnTo>
                    <a:pt x="59580" y="782370"/>
                  </a:lnTo>
                </a:path>
              </a:pathLst>
            </a:custGeom>
            <a:ln w="25400">
              <a:solidFill>
                <a:srgbClr val="68C5C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122309" y="5227332"/>
              <a:ext cx="123825" cy="121285"/>
            </a:xfrm>
            <a:custGeom>
              <a:avLst/>
              <a:gdLst/>
              <a:ahLst/>
              <a:cxnLst/>
              <a:rect l="l" t="t" r="r" b="b"/>
              <a:pathLst>
                <a:path w="123825" h="121285">
                  <a:moveTo>
                    <a:pt x="86791" y="0"/>
                  </a:moveTo>
                  <a:lnTo>
                    <a:pt x="0" y="92240"/>
                  </a:lnTo>
                  <a:lnTo>
                    <a:pt x="123266" y="121272"/>
                  </a:lnTo>
                  <a:lnTo>
                    <a:pt x="86791" y="0"/>
                  </a:lnTo>
                  <a:close/>
                </a:path>
              </a:pathLst>
            </a:custGeom>
            <a:solidFill>
              <a:srgbClr val="68C5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Прямокутник 60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62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60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63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58"/>
            <a:ext cx="1805939" cy="252729"/>
            <a:chOff x="5193080" y="6409058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091480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6319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31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35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84%</a:t>
                      </a:r>
                      <a:r>
                        <a:rPr sz="2000" spc="-2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of</a:t>
                      </a:r>
                      <a:r>
                        <a:rPr sz="2000" spc="-1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350</a:t>
                      </a:r>
                      <a:r>
                        <a:rPr sz="2000" spc="-1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494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61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179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16300"/>
              <a:ext cx="4906429" cy="34417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54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4900"/>
              <a:ext cx="1562087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6100"/>
              <a:ext cx="783167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1993900"/>
              <a:ext cx="1562087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76900"/>
              <a:ext cx="1464729" cy="11811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9500"/>
              <a:ext cx="2222500" cy="19685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84200"/>
              <a:ext cx="1426629" cy="2222500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49"/>
                  </a:lnTo>
                  <a:lnTo>
                    <a:pt x="29844" y="6195855"/>
                  </a:lnTo>
                  <a:lnTo>
                    <a:pt x="62150" y="6217686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6"/>
                  </a:lnTo>
                  <a:lnTo>
                    <a:pt x="11656309" y="6195855"/>
                  </a:lnTo>
                  <a:lnTo>
                    <a:pt x="11678140" y="6163549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6"/>
                  </a:lnTo>
                  <a:lnTo>
                    <a:pt x="29844" y="6195855"/>
                  </a:lnTo>
                  <a:lnTo>
                    <a:pt x="8016" y="6163549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49"/>
                  </a:lnTo>
                  <a:lnTo>
                    <a:pt x="11656309" y="6195855"/>
                  </a:lnTo>
                  <a:lnTo>
                    <a:pt x="11624003" y="6217686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5"/>
                  </a:lnTo>
                  <a:lnTo>
                    <a:pt x="7741" y="148742"/>
                  </a:lnTo>
                  <a:lnTo>
                    <a:pt x="17192" y="195066"/>
                  </a:lnTo>
                  <a:lnTo>
                    <a:pt x="30165" y="240029"/>
                  </a:lnTo>
                  <a:lnTo>
                    <a:pt x="46507" y="283483"/>
                  </a:lnTo>
                  <a:lnTo>
                    <a:pt x="66071" y="325280"/>
                  </a:lnTo>
                  <a:lnTo>
                    <a:pt x="88705" y="365273"/>
                  </a:lnTo>
                  <a:lnTo>
                    <a:pt x="114260" y="403311"/>
                  </a:lnTo>
                  <a:lnTo>
                    <a:pt x="142585" y="439249"/>
                  </a:lnTo>
                  <a:lnTo>
                    <a:pt x="173531" y="472937"/>
                  </a:lnTo>
                  <a:lnTo>
                    <a:pt x="206948" y="504228"/>
                  </a:lnTo>
                  <a:lnTo>
                    <a:pt x="242685" y="532974"/>
                  </a:lnTo>
                  <a:lnTo>
                    <a:pt x="280593" y="559025"/>
                  </a:lnTo>
                  <a:lnTo>
                    <a:pt x="320521" y="582236"/>
                  </a:lnTo>
                  <a:lnTo>
                    <a:pt x="362320" y="602456"/>
                  </a:lnTo>
                  <a:lnTo>
                    <a:pt x="405840" y="619539"/>
                  </a:lnTo>
                  <a:lnTo>
                    <a:pt x="450931" y="633336"/>
                  </a:lnTo>
                  <a:lnTo>
                    <a:pt x="497442" y="643700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5"/>
                  </a:lnTo>
                  <a:lnTo>
                    <a:pt x="7741" y="148742"/>
                  </a:lnTo>
                  <a:lnTo>
                    <a:pt x="17192" y="195066"/>
                  </a:lnTo>
                  <a:lnTo>
                    <a:pt x="30165" y="240029"/>
                  </a:lnTo>
                  <a:lnTo>
                    <a:pt x="46507" y="283483"/>
                  </a:lnTo>
                  <a:lnTo>
                    <a:pt x="66071" y="325280"/>
                  </a:lnTo>
                  <a:lnTo>
                    <a:pt x="88705" y="365273"/>
                  </a:lnTo>
                  <a:lnTo>
                    <a:pt x="114260" y="403311"/>
                  </a:lnTo>
                  <a:lnTo>
                    <a:pt x="142585" y="439249"/>
                  </a:lnTo>
                  <a:lnTo>
                    <a:pt x="173531" y="472937"/>
                  </a:lnTo>
                  <a:lnTo>
                    <a:pt x="206948" y="504228"/>
                  </a:lnTo>
                  <a:lnTo>
                    <a:pt x="242685" y="532974"/>
                  </a:lnTo>
                  <a:lnTo>
                    <a:pt x="280593" y="559025"/>
                  </a:lnTo>
                  <a:lnTo>
                    <a:pt x="320521" y="582236"/>
                  </a:lnTo>
                  <a:lnTo>
                    <a:pt x="362320" y="602456"/>
                  </a:lnTo>
                  <a:lnTo>
                    <a:pt x="405840" y="619539"/>
                  </a:lnTo>
                  <a:lnTo>
                    <a:pt x="450931" y="633336"/>
                  </a:lnTo>
                  <a:lnTo>
                    <a:pt x="497442" y="643700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193093" y="6409058"/>
            <a:ext cx="1805939" cy="252729"/>
            <a:chOff x="5193093" y="6409058"/>
            <a:chExt cx="1805939" cy="252729"/>
          </a:xfrm>
        </p:grpSpPr>
        <p:sp>
          <p:nvSpPr>
            <p:cNvPr id="21" name="object 21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1857882" y="1576800"/>
            <a:ext cx="15220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84%</a:t>
            </a:r>
            <a:r>
              <a:rPr sz="2000" spc="-2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of</a:t>
            </a:r>
            <a:r>
              <a:rPr sz="2000" spc="-1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350</a:t>
            </a:r>
            <a:r>
              <a:rPr sz="2000" spc="-2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852741" y="1079220"/>
            <a:ext cx="10527665" cy="4700270"/>
            <a:chOff x="852741" y="1079220"/>
            <a:chExt cx="10527665" cy="4700270"/>
          </a:xfrm>
        </p:grpSpPr>
        <p:sp>
          <p:nvSpPr>
            <p:cNvPr id="26" name="object 26"/>
            <p:cNvSpPr/>
            <p:nvPr/>
          </p:nvSpPr>
          <p:spPr>
            <a:xfrm>
              <a:off x="859091" y="1085570"/>
              <a:ext cx="591185" cy="4687570"/>
            </a:xfrm>
            <a:custGeom>
              <a:avLst/>
              <a:gdLst/>
              <a:ahLst/>
              <a:cxnLst/>
              <a:rect l="l" t="t" r="r" b="b"/>
              <a:pathLst>
                <a:path w="591185" h="4687570">
                  <a:moveTo>
                    <a:pt x="590854" y="0"/>
                  </a:moveTo>
                  <a:lnTo>
                    <a:pt x="0" y="0"/>
                  </a:lnTo>
                  <a:lnTo>
                    <a:pt x="0" y="4687341"/>
                  </a:lnTo>
                  <a:lnTo>
                    <a:pt x="590854" y="4687341"/>
                  </a:lnTo>
                  <a:lnTo>
                    <a:pt x="590854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59091" y="1085570"/>
              <a:ext cx="9424670" cy="4687570"/>
            </a:xfrm>
            <a:custGeom>
              <a:avLst/>
              <a:gdLst/>
              <a:ahLst/>
              <a:cxnLst/>
              <a:rect l="l" t="t" r="r" b="b"/>
              <a:pathLst>
                <a:path w="9424670" h="4687570">
                  <a:moveTo>
                    <a:pt x="0" y="0"/>
                  </a:moveTo>
                  <a:lnTo>
                    <a:pt x="590854" y="0"/>
                  </a:lnTo>
                  <a:lnTo>
                    <a:pt x="590854" y="4687341"/>
                  </a:lnTo>
                  <a:lnTo>
                    <a:pt x="0" y="4687341"/>
                  </a:lnTo>
                  <a:lnTo>
                    <a:pt x="0" y="0"/>
                  </a:lnTo>
                  <a:close/>
                </a:path>
                <a:path w="9424670" h="4687570">
                  <a:moveTo>
                    <a:pt x="590854" y="0"/>
                  </a:moveTo>
                  <a:lnTo>
                    <a:pt x="9424390" y="0"/>
                  </a:lnTo>
                  <a:lnTo>
                    <a:pt x="9424390" y="1313853"/>
                  </a:lnTo>
                  <a:lnTo>
                    <a:pt x="590854" y="1313853"/>
                  </a:lnTo>
                  <a:lnTo>
                    <a:pt x="590854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283482" y="1085570"/>
              <a:ext cx="1090930" cy="4687570"/>
            </a:xfrm>
            <a:custGeom>
              <a:avLst/>
              <a:gdLst/>
              <a:ahLst/>
              <a:cxnLst/>
              <a:rect l="l" t="t" r="r" b="b"/>
              <a:pathLst>
                <a:path w="1090929" h="4687570">
                  <a:moveTo>
                    <a:pt x="1090409" y="0"/>
                  </a:moveTo>
                  <a:lnTo>
                    <a:pt x="0" y="0"/>
                  </a:lnTo>
                  <a:lnTo>
                    <a:pt x="0" y="4687341"/>
                  </a:lnTo>
                  <a:lnTo>
                    <a:pt x="1090409" y="4687341"/>
                  </a:lnTo>
                  <a:lnTo>
                    <a:pt x="1090409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0283482" y="1085570"/>
              <a:ext cx="1090930" cy="4687570"/>
            </a:xfrm>
            <a:custGeom>
              <a:avLst/>
              <a:gdLst/>
              <a:ahLst/>
              <a:cxnLst/>
              <a:rect l="l" t="t" r="r" b="b"/>
              <a:pathLst>
                <a:path w="1090929" h="4687570">
                  <a:moveTo>
                    <a:pt x="0" y="0"/>
                  </a:moveTo>
                  <a:lnTo>
                    <a:pt x="1090409" y="0"/>
                  </a:lnTo>
                  <a:lnTo>
                    <a:pt x="1090409" y="4687341"/>
                  </a:lnTo>
                  <a:lnTo>
                    <a:pt x="0" y="468734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449946" y="2407754"/>
              <a:ext cx="8834120" cy="3365500"/>
            </a:xfrm>
            <a:custGeom>
              <a:avLst/>
              <a:gdLst/>
              <a:ahLst/>
              <a:cxnLst/>
              <a:rect l="l" t="t" r="r" b="b"/>
              <a:pathLst>
                <a:path w="8834120" h="3365500">
                  <a:moveTo>
                    <a:pt x="420636" y="420636"/>
                  </a:moveTo>
                  <a:lnTo>
                    <a:pt x="0" y="420636"/>
                  </a:lnTo>
                  <a:lnTo>
                    <a:pt x="0" y="0"/>
                  </a:lnTo>
                  <a:lnTo>
                    <a:pt x="420636" y="0"/>
                  </a:lnTo>
                  <a:lnTo>
                    <a:pt x="420636" y="420636"/>
                  </a:lnTo>
                  <a:close/>
                </a:path>
                <a:path w="8834120" h="3365500">
                  <a:moveTo>
                    <a:pt x="841286" y="420636"/>
                  </a:moveTo>
                  <a:lnTo>
                    <a:pt x="420636" y="420636"/>
                  </a:lnTo>
                  <a:lnTo>
                    <a:pt x="420636" y="0"/>
                  </a:lnTo>
                  <a:lnTo>
                    <a:pt x="841286" y="0"/>
                  </a:lnTo>
                  <a:lnTo>
                    <a:pt x="841286" y="420636"/>
                  </a:lnTo>
                  <a:close/>
                </a:path>
                <a:path w="8834120" h="3365500">
                  <a:moveTo>
                    <a:pt x="1261935" y="420636"/>
                  </a:moveTo>
                  <a:lnTo>
                    <a:pt x="841298" y="420636"/>
                  </a:lnTo>
                  <a:lnTo>
                    <a:pt x="841298" y="0"/>
                  </a:lnTo>
                  <a:lnTo>
                    <a:pt x="1261935" y="0"/>
                  </a:lnTo>
                  <a:lnTo>
                    <a:pt x="1261935" y="420636"/>
                  </a:lnTo>
                  <a:close/>
                </a:path>
                <a:path w="8834120" h="3365500">
                  <a:moveTo>
                    <a:pt x="1682584" y="420636"/>
                  </a:moveTo>
                  <a:lnTo>
                    <a:pt x="1261935" y="420636"/>
                  </a:lnTo>
                  <a:lnTo>
                    <a:pt x="1261935" y="0"/>
                  </a:lnTo>
                  <a:lnTo>
                    <a:pt x="1682584" y="0"/>
                  </a:lnTo>
                  <a:lnTo>
                    <a:pt x="1682584" y="420636"/>
                  </a:lnTo>
                  <a:close/>
                </a:path>
                <a:path w="8834120" h="3365500">
                  <a:moveTo>
                    <a:pt x="2103234" y="420636"/>
                  </a:moveTo>
                  <a:lnTo>
                    <a:pt x="1682584" y="420636"/>
                  </a:lnTo>
                  <a:lnTo>
                    <a:pt x="1682584" y="0"/>
                  </a:lnTo>
                  <a:lnTo>
                    <a:pt x="2103234" y="0"/>
                  </a:lnTo>
                  <a:lnTo>
                    <a:pt x="2103234" y="420636"/>
                  </a:lnTo>
                  <a:close/>
                </a:path>
                <a:path w="8834120" h="3365500">
                  <a:moveTo>
                    <a:pt x="2523871" y="420636"/>
                  </a:moveTo>
                  <a:lnTo>
                    <a:pt x="2103234" y="420636"/>
                  </a:lnTo>
                  <a:lnTo>
                    <a:pt x="2103234" y="0"/>
                  </a:lnTo>
                  <a:lnTo>
                    <a:pt x="2523871" y="0"/>
                  </a:lnTo>
                  <a:lnTo>
                    <a:pt x="2523871" y="420636"/>
                  </a:lnTo>
                  <a:close/>
                </a:path>
                <a:path w="8834120" h="3365500">
                  <a:moveTo>
                    <a:pt x="2944520" y="420636"/>
                  </a:moveTo>
                  <a:lnTo>
                    <a:pt x="2523871" y="420636"/>
                  </a:lnTo>
                  <a:lnTo>
                    <a:pt x="2523871" y="0"/>
                  </a:lnTo>
                  <a:lnTo>
                    <a:pt x="2944520" y="0"/>
                  </a:lnTo>
                  <a:lnTo>
                    <a:pt x="2944520" y="420636"/>
                  </a:lnTo>
                  <a:close/>
                </a:path>
                <a:path w="8834120" h="3365500">
                  <a:moveTo>
                    <a:pt x="3365157" y="420636"/>
                  </a:moveTo>
                  <a:lnTo>
                    <a:pt x="2944520" y="420636"/>
                  </a:lnTo>
                  <a:lnTo>
                    <a:pt x="2944520" y="0"/>
                  </a:lnTo>
                  <a:lnTo>
                    <a:pt x="3365157" y="0"/>
                  </a:lnTo>
                  <a:lnTo>
                    <a:pt x="3365157" y="420636"/>
                  </a:lnTo>
                  <a:close/>
                </a:path>
                <a:path w="8834120" h="3365500">
                  <a:moveTo>
                    <a:pt x="3785806" y="420636"/>
                  </a:moveTo>
                  <a:lnTo>
                    <a:pt x="3365157" y="420636"/>
                  </a:lnTo>
                  <a:lnTo>
                    <a:pt x="3365157" y="0"/>
                  </a:lnTo>
                  <a:lnTo>
                    <a:pt x="3785806" y="0"/>
                  </a:lnTo>
                  <a:lnTo>
                    <a:pt x="3785806" y="420636"/>
                  </a:lnTo>
                  <a:close/>
                </a:path>
                <a:path w="8834120" h="3365500">
                  <a:moveTo>
                    <a:pt x="4206443" y="420636"/>
                  </a:moveTo>
                  <a:lnTo>
                    <a:pt x="3785806" y="420636"/>
                  </a:lnTo>
                  <a:lnTo>
                    <a:pt x="3785806" y="0"/>
                  </a:lnTo>
                  <a:lnTo>
                    <a:pt x="4206443" y="0"/>
                  </a:lnTo>
                  <a:lnTo>
                    <a:pt x="4206443" y="420636"/>
                  </a:lnTo>
                  <a:close/>
                </a:path>
                <a:path w="8834120" h="3365500">
                  <a:moveTo>
                    <a:pt x="4627092" y="420636"/>
                  </a:moveTo>
                  <a:lnTo>
                    <a:pt x="4206443" y="420636"/>
                  </a:lnTo>
                  <a:lnTo>
                    <a:pt x="4206443" y="0"/>
                  </a:lnTo>
                  <a:lnTo>
                    <a:pt x="4627092" y="0"/>
                  </a:lnTo>
                  <a:lnTo>
                    <a:pt x="4627092" y="420636"/>
                  </a:lnTo>
                  <a:close/>
                </a:path>
                <a:path w="8834120" h="3365500">
                  <a:moveTo>
                    <a:pt x="5047729" y="420636"/>
                  </a:moveTo>
                  <a:lnTo>
                    <a:pt x="4627092" y="420636"/>
                  </a:lnTo>
                  <a:lnTo>
                    <a:pt x="4627092" y="0"/>
                  </a:lnTo>
                  <a:lnTo>
                    <a:pt x="5047729" y="0"/>
                  </a:lnTo>
                  <a:lnTo>
                    <a:pt x="5047729" y="420636"/>
                  </a:lnTo>
                  <a:close/>
                </a:path>
                <a:path w="8834120" h="3365500">
                  <a:moveTo>
                    <a:pt x="5468378" y="420636"/>
                  </a:moveTo>
                  <a:lnTo>
                    <a:pt x="5047729" y="420636"/>
                  </a:lnTo>
                  <a:lnTo>
                    <a:pt x="5047729" y="0"/>
                  </a:lnTo>
                  <a:lnTo>
                    <a:pt x="5468378" y="0"/>
                  </a:lnTo>
                  <a:lnTo>
                    <a:pt x="5468378" y="420636"/>
                  </a:lnTo>
                  <a:close/>
                </a:path>
                <a:path w="8834120" h="3365500">
                  <a:moveTo>
                    <a:pt x="5889015" y="420636"/>
                  </a:moveTo>
                  <a:lnTo>
                    <a:pt x="5468378" y="420636"/>
                  </a:lnTo>
                  <a:lnTo>
                    <a:pt x="5468378" y="0"/>
                  </a:lnTo>
                  <a:lnTo>
                    <a:pt x="5889015" y="0"/>
                  </a:lnTo>
                  <a:lnTo>
                    <a:pt x="5889015" y="420636"/>
                  </a:lnTo>
                  <a:close/>
                </a:path>
                <a:path w="8834120" h="3365500">
                  <a:moveTo>
                    <a:pt x="6309664" y="420636"/>
                  </a:moveTo>
                  <a:lnTo>
                    <a:pt x="5889015" y="420636"/>
                  </a:lnTo>
                  <a:lnTo>
                    <a:pt x="5889015" y="0"/>
                  </a:lnTo>
                  <a:lnTo>
                    <a:pt x="6309664" y="0"/>
                  </a:lnTo>
                  <a:lnTo>
                    <a:pt x="6309664" y="420636"/>
                  </a:lnTo>
                  <a:close/>
                </a:path>
                <a:path w="8834120" h="3365500">
                  <a:moveTo>
                    <a:pt x="6730326" y="420636"/>
                  </a:moveTo>
                  <a:lnTo>
                    <a:pt x="6309677" y="420636"/>
                  </a:lnTo>
                  <a:lnTo>
                    <a:pt x="6309677" y="0"/>
                  </a:lnTo>
                  <a:lnTo>
                    <a:pt x="6730326" y="0"/>
                  </a:lnTo>
                  <a:lnTo>
                    <a:pt x="6730326" y="420636"/>
                  </a:lnTo>
                  <a:close/>
                </a:path>
                <a:path w="8834120" h="3365500">
                  <a:moveTo>
                    <a:pt x="7150963" y="420636"/>
                  </a:moveTo>
                  <a:lnTo>
                    <a:pt x="6730326" y="420636"/>
                  </a:lnTo>
                  <a:lnTo>
                    <a:pt x="6730326" y="0"/>
                  </a:lnTo>
                  <a:lnTo>
                    <a:pt x="7150963" y="0"/>
                  </a:lnTo>
                  <a:lnTo>
                    <a:pt x="7150963" y="420636"/>
                  </a:lnTo>
                  <a:close/>
                </a:path>
                <a:path w="8834120" h="3365500">
                  <a:moveTo>
                    <a:pt x="7571613" y="420636"/>
                  </a:moveTo>
                  <a:lnTo>
                    <a:pt x="7150963" y="420636"/>
                  </a:lnTo>
                  <a:lnTo>
                    <a:pt x="7150963" y="0"/>
                  </a:lnTo>
                  <a:lnTo>
                    <a:pt x="7571613" y="0"/>
                  </a:lnTo>
                  <a:lnTo>
                    <a:pt x="7571613" y="420636"/>
                  </a:lnTo>
                  <a:close/>
                </a:path>
                <a:path w="8834120" h="3365500">
                  <a:moveTo>
                    <a:pt x="7992249" y="420636"/>
                  </a:moveTo>
                  <a:lnTo>
                    <a:pt x="7571613" y="420636"/>
                  </a:lnTo>
                  <a:lnTo>
                    <a:pt x="7571613" y="0"/>
                  </a:lnTo>
                  <a:lnTo>
                    <a:pt x="7992249" y="0"/>
                  </a:lnTo>
                  <a:lnTo>
                    <a:pt x="7992249" y="420636"/>
                  </a:lnTo>
                  <a:close/>
                </a:path>
                <a:path w="8834120" h="3365500">
                  <a:moveTo>
                    <a:pt x="8412899" y="420636"/>
                  </a:moveTo>
                  <a:lnTo>
                    <a:pt x="7992249" y="420636"/>
                  </a:lnTo>
                  <a:lnTo>
                    <a:pt x="7992249" y="0"/>
                  </a:lnTo>
                  <a:lnTo>
                    <a:pt x="8412899" y="0"/>
                  </a:lnTo>
                  <a:lnTo>
                    <a:pt x="8412899" y="420636"/>
                  </a:lnTo>
                  <a:close/>
                </a:path>
                <a:path w="8834120" h="3365500">
                  <a:moveTo>
                    <a:pt x="8833535" y="420636"/>
                  </a:moveTo>
                  <a:lnTo>
                    <a:pt x="8412899" y="420636"/>
                  </a:lnTo>
                  <a:lnTo>
                    <a:pt x="8412899" y="0"/>
                  </a:lnTo>
                  <a:lnTo>
                    <a:pt x="8833535" y="0"/>
                  </a:lnTo>
                  <a:lnTo>
                    <a:pt x="8833535" y="420636"/>
                  </a:lnTo>
                  <a:close/>
                </a:path>
                <a:path w="8834120" h="3365500">
                  <a:moveTo>
                    <a:pt x="420636" y="841286"/>
                  </a:moveTo>
                  <a:lnTo>
                    <a:pt x="0" y="841286"/>
                  </a:lnTo>
                  <a:lnTo>
                    <a:pt x="0" y="420636"/>
                  </a:lnTo>
                  <a:lnTo>
                    <a:pt x="420636" y="420636"/>
                  </a:lnTo>
                  <a:lnTo>
                    <a:pt x="420636" y="841286"/>
                  </a:lnTo>
                  <a:close/>
                </a:path>
                <a:path w="8834120" h="3365500">
                  <a:moveTo>
                    <a:pt x="841286" y="841286"/>
                  </a:moveTo>
                  <a:lnTo>
                    <a:pt x="420636" y="841286"/>
                  </a:lnTo>
                  <a:lnTo>
                    <a:pt x="420636" y="420636"/>
                  </a:lnTo>
                  <a:lnTo>
                    <a:pt x="841286" y="420636"/>
                  </a:lnTo>
                  <a:lnTo>
                    <a:pt x="841286" y="841286"/>
                  </a:lnTo>
                  <a:close/>
                </a:path>
                <a:path w="8834120" h="3365500">
                  <a:moveTo>
                    <a:pt x="1261935" y="841286"/>
                  </a:moveTo>
                  <a:lnTo>
                    <a:pt x="841298" y="841286"/>
                  </a:lnTo>
                  <a:lnTo>
                    <a:pt x="841298" y="420636"/>
                  </a:lnTo>
                  <a:lnTo>
                    <a:pt x="1261935" y="420636"/>
                  </a:lnTo>
                  <a:lnTo>
                    <a:pt x="1261935" y="841286"/>
                  </a:lnTo>
                  <a:close/>
                </a:path>
                <a:path w="8834120" h="3365500">
                  <a:moveTo>
                    <a:pt x="1682584" y="841286"/>
                  </a:moveTo>
                  <a:lnTo>
                    <a:pt x="1261935" y="841286"/>
                  </a:lnTo>
                  <a:lnTo>
                    <a:pt x="1261935" y="420636"/>
                  </a:lnTo>
                  <a:lnTo>
                    <a:pt x="1682584" y="420636"/>
                  </a:lnTo>
                  <a:lnTo>
                    <a:pt x="1682584" y="841286"/>
                  </a:lnTo>
                  <a:close/>
                </a:path>
                <a:path w="8834120" h="3365500">
                  <a:moveTo>
                    <a:pt x="2103234" y="841286"/>
                  </a:moveTo>
                  <a:lnTo>
                    <a:pt x="1682584" y="841286"/>
                  </a:lnTo>
                  <a:lnTo>
                    <a:pt x="1682584" y="420636"/>
                  </a:lnTo>
                  <a:lnTo>
                    <a:pt x="2103234" y="420636"/>
                  </a:lnTo>
                  <a:lnTo>
                    <a:pt x="2103234" y="841286"/>
                  </a:lnTo>
                  <a:close/>
                </a:path>
                <a:path w="8834120" h="3365500">
                  <a:moveTo>
                    <a:pt x="2523871" y="841286"/>
                  </a:moveTo>
                  <a:lnTo>
                    <a:pt x="2103234" y="841286"/>
                  </a:lnTo>
                  <a:lnTo>
                    <a:pt x="2103234" y="420636"/>
                  </a:lnTo>
                  <a:lnTo>
                    <a:pt x="2523871" y="420636"/>
                  </a:lnTo>
                  <a:lnTo>
                    <a:pt x="2523871" y="841286"/>
                  </a:lnTo>
                  <a:close/>
                </a:path>
                <a:path w="8834120" h="3365500">
                  <a:moveTo>
                    <a:pt x="2944520" y="841286"/>
                  </a:moveTo>
                  <a:lnTo>
                    <a:pt x="2523871" y="841286"/>
                  </a:lnTo>
                  <a:lnTo>
                    <a:pt x="2523871" y="420636"/>
                  </a:lnTo>
                  <a:lnTo>
                    <a:pt x="2944520" y="420636"/>
                  </a:lnTo>
                  <a:lnTo>
                    <a:pt x="2944520" y="841286"/>
                  </a:lnTo>
                  <a:close/>
                </a:path>
                <a:path w="8834120" h="3365500">
                  <a:moveTo>
                    <a:pt x="3365157" y="841286"/>
                  </a:moveTo>
                  <a:lnTo>
                    <a:pt x="2944520" y="841286"/>
                  </a:lnTo>
                  <a:lnTo>
                    <a:pt x="2944520" y="420636"/>
                  </a:lnTo>
                  <a:lnTo>
                    <a:pt x="3365157" y="420636"/>
                  </a:lnTo>
                  <a:lnTo>
                    <a:pt x="3365157" y="841286"/>
                  </a:lnTo>
                  <a:close/>
                </a:path>
                <a:path w="8834120" h="3365500">
                  <a:moveTo>
                    <a:pt x="3785806" y="841286"/>
                  </a:moveTo>
                  <a:lnTo>
                    <a:pt x="3365157" y="841286"/>
                  </a:lnTo>
                  <a:lnTo>
                    <a:pt x="3365157" y="420636"/>
                  </a:lnTo>
                  <a:lnTo>
                    <a:pt x="3785806" y="420636"/>
                  </a:lnTo>
                  <a:lnTo>
                    <a:pt x="3785806" y="841286"/>
                  </a:lnTo>
                  <a:close/>
                </a:path>
                <a:path w="8834120" h="3365500">
                  <a:moveTo>
                    <a:pt x="4206443" y="841286"/>
                  </a:moveTo>
                  <a:lnTo>
                    <a:pt x="3785806" y="841286"/>
                  </a:lnTo>
                  <a:lnTo>
                    <a:pt x="3785806" y="420636"/>
                  </a:lnTo>
                  <a:lnTo>
                    <a:pt x="4206443" y="420636"/>
                  </a:lnTo>
                  <a:lnTo>
                    <a:pt x="4206443" y="841286"/>
                  </a:lnTo>
                  <a:close/>
                </a:path>
                <a:path w="8834120" h="3365500">
                  <a:moveTo>
                    <a:pt x="4627092" y="841286"/>
                  </a:moveTo>
                  <a:lnTo>
                    <a:pt x="4206443" y="841286"/>
                  </a:lnTo>
                  <a:lnTo>
                    <a:pt x="4206443" y="420636"/>
                  </a:lnTo>
                  <a:lnTo>
                    <a:pt x="4627092" y="420636"/>
                  </a:lnTo>
                  <a:lnTo>
                    <a:pt x="4627092" y="841286"/>
                  </a:lnTo>
                  <a:close/>
                </a:path>
                <a:path w="8834120" h="3365500">
                  <a:moveTo>
                    <a:pt x="5047729" y="841286"/>
                  </a:moveTo>
                  <a:lnTo>
                    <a:pt x="4627092" y="841286"/>
                  </a:lnTo>
                  <a:lnTo>
                    <a:pt x="4627092" y="420636"/>
                  </a:lnTo>
                  <a:lnTo>
                    <a:pt x="5047729" y="420636"/>
                  </a:lnTo>
                  <a:lnTo>
                    <a:pt x="5047729" y="841286"/>
                  </a:lnTo>
                  <a:close/>
                </a:path>
                <a:path w="8834120" h="3365500">
                  <a:moveTo>
                    <a:pt x="5468378" y="841286"/>
                  </a:moveTo>
                  <a:lnTo>
                    <a:pt x="5047729" y="841286"/>
                  </a:lnTo>
                  <a:lnTo>
                    <a:pt x="5047729" y="420636"/>
                  </a:lnTo>
                  <a:lnTo>
                    <a:pt x="5468378" y="420636"/>
                  </a:lnTo>
                  <a:lnTo>
                    <a:pt x="5468378" y="841286"/>
                  </a:lnTo>
                  <a:close/>
                </a:path>
                <a:path w="8834120" h="3365500">
                  <a:moveTo>
                    <a:pt x="5889015" y="841286"/>
                  </a:moveTo>
                  <a:lnTo>
                    <a:pt x="5468378" y="841286"/>
                  </a:lnTo>
                  <a:lnTo>
                    <a:pt x="5468378" y="420636"/>
                  </a:lnTo>
                  <a:lnTo>
                    <a:pt x="5889015" y="420636"/>
                  </a:lnTo>
                  <a:lnTo>
                    <a:pt x="5889015" y="841286"/>
                  </a:lnTo>
                  <a:close/>
                </a:path>
                <a:path w="8834120" h="3365500">
                  <a:moveTo>
                    <a:pt x="6309664" y="841286"/>
                  </a:moveTo>
                  <a:lnTo>
                    <a:pt x="5889015" y="841286"/>
                  </a:lnTo>
                  <a:lnTo>
                    <a:pt x="5889015" y="420636"/>
                  </a:lnTo>
                  <a:lnTo>
                    <a:pt x="6309664" y="420636"/>
                  </a:lnTo>
                  <a:lnTo>
                    <a:pt x="6309664" y="841286"/>
                  </a:lnTo>
                  <a:close/>
                </a:path>
                <a:path w="8834120" h="3365500">
                  <a:moveTo>
                    <a:pt x="6730326" y="841286"/>
                  </a:moveTo>
                  <a:lnTo>
                    <a:pt x="6309677" y="841286"/>
                  </a:lnTo>
                  <a:lnTo>
                    <a:pt x="6309677" y="420636"/>
                  </a:lnTo>
                  <a:lnTo>
                    <a:pt x="6730326" y="420636"/>
                  </a:lnTo>
                  <a:lnTo>
                    <a:pt x="6730326" y="841286"/>
                  </a:lnTo>
                  <a:close/>
                </a:path>
                <a:path w="8834120" h="3365500">
                  <a:moveTo>
                    <a:pt x="7150963" y="841286"/>
                  </a:moveTo>
                  <a:lnTo>
                    <a:pt x="6730326" y="841286"/>
                  </a:lnTo>
                  <a:lnTo>
                    <a:pt x="6730326" y="420636"/>
                  </a:lnTo>
                  <a:lnTo>
                    <a:pt x="7150963" y="420636"/>
                  </a:lnTo>
                  <a:lnTo>
                    <a:pt x="7150963" y="841286"/>
                  </a:lnTo>
                  <a:close/>
                </a:path>
                <a:path w="8834120" h="3365500">
                  <a:moveTo>
                    <a:pt x="7571613" y="841286"/>
                  </a:moveTo>
                  <a:lnTo>
                    <a:pt x="7150963" y="841286"/>
                  </a:lnTo>
                  <a:lnTo>
                    <a:pt x="7150963" y="420636"/>
                  </a:lnTo>
                  <a:lnTo>
                    <a:pt x="7571613" y="420636"/>
                  </a:lnTo>
                  <a:lnTo>
                    <a:pt x="7571613" y="841286"/>
                  </a:lnTo>
                  <a:close/>
                </a:path>
                <a:path w="8834120" h="3365500">
                  <a:moveTo>
                    <a:pt x="7992249" y="841286"/>
                  </a:moveTo>
                  <a:lnTo>
                    <a:pt x="7571613" y="841286"/>
                  </a:lnTo>
                  <a:lnTo>
                    <a:pt x="7571613" y="420636"/>
                  </a:lnTo>
                  <a:lnTo>
                    <a:pt x="7992249" y="420636"/>
                  </a:lnTo>
                  <a:lnTo>
                    <a:pt x="7992249" y="841286"/>
                  </a:lnTo>
                  <a:close/>
                </a:path>
                <a:path w="8834120" h="3365500">
                  <a:moveTo>
                    <a:pt x="8412899" y="841286"/>
                  </a:moveTo>
                  <a:lnTo>
                    <a:pt x="7992249" y="841286"/>
                  </a:lnTo>
                  <a:lnTo>
                    <a:pt x="7992249" y="420636"/>
                  </a:lnTo>
                  <a:lnTo>
                    <a:pt x="8412899" y="420636"/>
                  </a:lnTo>
                  <a:lnTo>
                    <a:pt x="8412899" y="841286"/>
                  </a:lnTo>
                  <a:close/>
                </a:path>
                <a:path w="8834120" h="3365500">
                  <a:moveTo>
                    <a:pt x="8833535" y="841286"/>
                  </a:moveTo>
                  <a:lnTo>
                    <a:pt x="8412899" y="841286"/>
                  </a:lnTo>
                  <a:lnTo>
                    <a:pt x="8412899" y="420636"/>
                  </a:lnTo>
                  <a:lnTo>
                    <a:pt x="8833535" y="420636"/>
                  </a:lnTo>
                  <a:lnTo>
                    <a:pt x="8833535" y="841286"/>
                  </a:lnTo>
                  <a:close/>
                </a:path>
                <a:path w="8834120" h="3365500">
                  <a:moveTo>
                    <a:pt x="420636" y="1261922"/>
                  </a:moveTo>
                  <a:lnTo>
                    <a:pt x="0" y="1261922"/>
                  </a:lnTo>
                  <a:lnTo>
                    <a:pt x="0" y="841286"/>
                  </a:lnTo>
                  <a:lnTo>
                    <a:pt x="420636" y="841286"/>
                  </a:lnTo>
                  <a:lnTo>
                    <a:pt x="420636" y="1261922"/>
                  </a:lnTo>
                  <a:close/>
                </a:path>
                <a:path w="8834120" h="3365500">
                  <a:moveTo>
                    <a:pt x="841286" y="1261922"/>
                  </a:moveTo>
                  <a:lnTo>
                    <a:pt x="420636" y="1261922"/>
                  </a:lnTo>
                  <a:lnTo>
                    <a:pt x="420636" y="841286"/>
                  </a:lnTo>
                  <a:lnTo>
                    <a:pt x="841286" y="841286"/>
                  </a:lnTo>
                  <a:lnTo>
                    <a:pt x="841286" y="1261922"/>
                  </a:lnTo>
                  <a:close/>
                </a:path>
                <a:path w="8834120" h="3365500">
                  <a:moveTo>
                    <a:pt x="1261935" y="1261922"/>
                  </a:moveTo>
                  <a:lnTo>
                    <a:pt x="841298" y="1261922"/>
                  </a:lnTo>
                  <a:lnTo>
                    <a:pt x="841298" y="841286"/>
                  </a:lnTo>
                  <a:lnTo>
                    <a:pt x="1261935" y="841286"/>
                  </a:lnTo>
                  <a:lnTo>
                    <a:pt x="1261935" y="1261922"/>
                  </a:lnTo>
                  <a:close/>
                </a:path>
                <a:path w="8834120" h="3365500">
                  <a:moveTo>
                    <a:pt x="1682584" y="1261922"/>
                  </a:moveTo>
                  <a:lnTo>
                    <a:pt x="1261935" y="1261922"/>
                  </a:lnTo>
                  <a:lnTo>
                    <a:pt x="1261935" y="841286"/>
                  </a:lnTo>
                  <a:lnTo>
                    <a:pt x="1682584" y="841286"/>
                  </a:lnTo>
                  <a:lnTo>
                    <a:pt x="1682584" y="1261922"/>
                  </a:lnTo>
                  <a:close/>
                </a:path>
                <a:path w="8834120" h="3365500">
                  <a:moveTo>
                    <a:pt x="2103234" y="1261922"/>
                  </a:moveTo>
                  <a:lnTo>
                    <a:pt x="1682584" y="1261922"/>
                  </a:lnTo>
                  <a:lnTo>
                    <a:pt x="1682584" y="841286"/>
                  </a:lnTo>
                  <a:lnTo>
                    <a:pt x="2103234" y="841286"/>
                  </a:lnTo>
                  <a:lnTo>
                    <a:pt x="2103234" y="1261922"/>
                  </a:lnTo>
                  <a:close/>
                </a:path>
                <a:path w="8834120" h="3365500">
                  <a:moveTo>
                    <a:pt x="2523871" y="1261922"/>
                  </a:moveTo>
                  <a:lnTo>
                    <a:pt x="2103234" y="1261922"/>
                  </a:lnTo>
                  <a:lnTo>
                    <a:pt x="2103234" y="841286"/>
                  </a:lnTo>
                  <a:lnTo>
                    <a:pt x="2523871" y="841286"/>
                  </a:lnTo>
                  <a:lnTo>
                    <a:pt x="2523871" y="1261922"/>
                  </a:lnTo>
                  <a:close/>
                </a:path>
                <a:path w="8834120" h="3365500">
                  <a:moveTo>
                    <a:pt x="2944520" y="1261922"/>
                  </a:moveTo>
                  <a:lnTo>
                    <a:pt x="2523871" y="1261922"/>
                  </a:lnTo>
                  <a:lnTo>
                    <a:pt x="2523871" y="841286"/>
                  </a:lnTo>
                  <a:lnTo>
                    <a:pt x="2944520" y="841286"/>
                  </a:lnTo>
                  <a:lnTo>
                    <a:pt x="2944520" y="1261922"/>
                  </a:lnTo>
                  <a:close/>
                </a:path>
                <a:path w="8834120" h="3365500">
                  <a:moveTo>
                    <a:pt x="3365157" y="1261922"/>
                  </a:moveTo>
                  <a:lnTo>
                    <a:pt x="2944520" y="1261922"/>
                  </a:lnTo>
                  <a:lnTo>
                    <a:pt x="2944520" y="841286"/>
                  </a:lnTo>
                  <a:lnTo>
                    <a:pt x="3365157" y="841286"/>
                  </a:lnTo>
                  <a:lnTo>
                    <a:pt x="3365157" y="1261922"/>
                  </a:lnTo>
                  <a:close/>
                </a:path>
                <a:path w="8834120" h="3365500">
                  <a:moveTo>
                    <a:pt x="3785806" y="1261922"/>
                  </a:moveTo>
                  <a:lnTo>
                    <a:pt x="3365157" y="1261922"/>
                  </a:lnTo>
                  <a:lnTo>
                    <a:pt x="3365157" y="841286"/>
                  </a:lnTo>
                  <a:lnTo>
                    <a:pt x="3785806" y="841286"/>
                  </a:lnTo>
                  <a:lnTo>
                    <a:pt x="3785806" y="1261922"/>
                  </a:lnTo>
                  <a:close/>
                </a:path>
                <a:path w="8834120" h="3365500">
                  <a:moveTo>
                    <a:pt x="4206443" y="1261922"/>
                  </a:moveTo>
                  <a:lnTo>
                    <a:pt x="3785806" y="1261922"/>
                  </a:lnTo>
                  <a:lnTo>
                    <a:pt x="3785806" y="841286"/>
                  </a:lnTo>
                  <a:lnTo>
                    <a:pt x="4206443" y="841286"/>
                  </a:lnTo>
                  <a:lnTo>
                    <a:pt x="4206443" y="1261922"/>
                  </a:lnTo>
                  <a:close/>
                </a:path>
                <a:path w="8834120" h="3365500">
                  <a:moveTo>
                    <a:pt x="4627092" y="1261922"/>
                  </a:moveTo>
                  <a:lnTo>
                    <a:pt x="4206443" y="1261922"/>
                  </a:lnTo>
                  <a:lnTo>
                    <a:pt x="4206443" y="841286"/>
                  </a:lnTo>
                  <a:lnTo>
                    <a:pt x="4627092" y="841286"/>
                  </a:lnTo>
                  <a:lnTo>
                    <a:pt x="4627092" y="1261922"/>
                  </a:lnTo>
                  <a:close/>
                </a:path>
                <a:path w="8834120" h="3365500">
                  <a:moveTo>
                    <a:pt x="5047729" y="1261922"/>
                  </a:moveTo>
                  <a:lnTo>
                    <a:pt x="4627092" y="1261922"/>
                  </a:lnTo>
                  <a:lnTo>
                    <a:pt x="4627092" y="841286"/>
                  </a:lnTo>
                  <a:lnTo>
                    <a:pt x="5047729" y="841286"/>
                  </a:lnTo>
                  <a:lnTo>
                    <a:pt x="5047729" y="1261922"/>
                  </a:lnTo>
                  <a:close/>
                </a:path>
                <a:path w="8834120" h="3365500">
                  <a:moveTo>
                    <a:pt x="5468378" y="1261922"/>
                  </a:moveTo>
                  <a:lnTo>
                    <a:pt x="5047729" y="1261922"/>
                  </a:lnTo>
                  <a:lnTo>
                    <a:pt x="5047729" y="841286"/>
                  </a:lnTo>
                  <a:lnTo>
                    <a:pt x="5468378" y="841286"/>
                  </a:lnTo>
                  <a:lnTo>
                    <a:pt x="5468378" y="1261922"/>
                  </a:lnTo>
                  <a:close/>
                </a:path>
                <a:path w="8834120" h="3365500">
                  <a:moveTo>
                    <a:pt x="5889015" y="1261922"/>
                  </a:moveTo>
                  <a:lnTo>
                    <a:pt x="5468378" y="1261922"/>
                  </a:lnTo>
                  <a:lnTo>
                    <a:pt x="5468378" y="841286"/>
                  </a:lnTo>
                  <a:lnTo>
                    <a:pt x="5889015" y="841286"/>
                  </a:lnTo>
                  <a:lnTo>
                    <a:pt x="5889015" y="1261922"/>
                  </a:lnTo>
                  <a:close/>
                </a:path>
                <a:path w="8834120" h="3365500">
                  <a:moveTo>
                    <a:pt x="6309664" y="1261922"/>
                  </a:moveTo>
                  <a:lnTo>
                    <a:pt x="5889015" y="1261922"/>
                  </a:lnTo>
                  <a:lnTo>
                    <a:pt x="5889015" y="841286"/>
                  </a:lnTo>
                  <a:lnTo>
                    <a:pt x="6309664" y="841286"/>
                  </a:lnTo>
                  <a:lnTo>
                    <a:pt x="6309664" y="1261922"/>
                  </a:lnTo>
                  <a:close/>
                </a:path>
                <a:path w="8834120" h="3365500">
                  <a:moveTo>
                    <a:pt x="6730326" y="1261922"/>
                  </a:moveTo>
                  <a:lnTo>
                    <a:pt x="6309677" y="1261922"/>
                  </a:lnTo>
                  <a:lnTo>
                    <a:pt x="6309677" y="841286"/>
                  </a:lnTo>
                  <a:lnTo>
                    <a:pt x="6730326" y="841286"/>
                  </a:lnTo>
                  <a:lnTo>
                    <a:pt x="6730326" y="1261922"/>
                  </a:lnTo>
                  <a:close/>
                </a:path>
                <a:path w="8834120" h="3365500">
                  <a:moveTo>
                    <a:pt x="7150963" y="1261922"/>
                  </a:moveTo>
                  <a:lnTo>
                    <a:pt x="6730326" y="1261922"/>
                  </a:lnTo>
                  <a:lnTo>
                    <a:pt x="6730326" y="841286"/>
                  </a:lnTo>
                  <a:lnTo>
                    <a:pt x="7150963" y="841286"/>
                  </a:lnTo>
                  <a:lnTo>
                    <a:pt x="7150963" y="1261922"/>
                  </a:lnTo>
                  <a:close/>
                </a:path>
                <a:path w="8834120" h="3365500">
                  <a:moveTo>
                    <a:pt x="7571613" y="1261922"/>
                  </a:moveTo>
                  <a:lnTo>
                    <a:pt x="7150963" y="1261922"/>
                  </a:lnTo>
                  <a:lnTo>
                    <a:pt x="7150963" y="841286"/>
                  </a:lnTo>
                  <a:lnTo>
                    <a:pt x="7571613" y="841286"/>
                  </a:lnTo>
                  <a:lnTo>
                    <a:pt x="7571613" y="1261922"/>
                  </a:lnTo>
                  <a:close/>
                </a:path>
                <a:path w="8834120" h="3365500">
                  <a:moveTo>
                    <a:pt x="7992249" y="1261922"/>
                  </a:moveTo>
                  <a:lnTo>
                    <a:pt x="7571613" y="1261922"/>
                  </a:lnTo>
                  <a:lnTo>
                    <a:pt x="7571613" y="841286"/>
                  </a:lnTo>
                  <a:lnTo>
                    <a:pt x="7992249" y="841286"/>
                  </a:lnTo>
                  <a:lnTo>
                    <a:pt x="7992249" y="1261922"/>
                  </a:lnTo>
                  <a:close/>
                </a:path>
                <a:path w="8834120" h="3365500">
                  <a:moveTo>
                    <a:pt x="8412899" y="1261922"/>
                  </a:moveTo>
                  <a:lnTo>
                    <a:pt x="7992249" y="1261922"/>
                  </a:lnTo>
                  <a:lnTo>
                    <a:pt x="7992249" y="841286"/>
                  </a:lnTo>
                  <a:lnTo>
                    <a:pt x="8412899" y="841286"/>
                  </a:lnTo>
                  <a:lnTo>
                    <a:pt x="8412899" y="1261922"/>
                  </a:lnTo>
                  <a:close/>
                </a:path>
                <a:path w="8834120" h="3365500">
                  <a:moveTo>
                    <a:pt x="8833535" y="1261922"/>
                  </a:moveTo>
                  <a:lnTo>
                    <a:pt x="8412899" y="1261922"/>
                  </a:lnTo>
                  <a:lnTo>
                    <a:pt x="8412899" y="841286"/>
                  </a:lnTo>
                  <a:lnTo>
                    <a:pt x="8833535" y="841286"/>
                  </a:lnTo>
                  <a:lnTo>
                    <a:pt x="8833535" y="1261922"/>
                  </a:lnTo>
                  <a:close/>
                </a:path>
                <a:path w="8834120" h="3365500">
                  <a:moveTo>
                    <a:pt x="420636" y="1682584"/>
                  </a:moveTo>
                  <a:lnTo>
                    <a:pt x="0" y="1682584"/>
                  </a:lnTo>
                  <a:lnTo>
                    <a:pt x="0" y="1261935"/>
                  </a:lnTo>
                  <a:lnTo>
                    <a:pt x="420636" y="1261935"/>
                  </a:lnTo>
                  <a:lnTo>
                    <a:pt x="420636" y="1682584"/>
                  </a:lnTo>
                  <a:close/>
                </a:path>
                <a:path w="8834120" h="3365500">
                  <a:moveTo>
                    <a:pt x="841286" y="1682584"/>
                  </a:moveTo>
                  <a:lnTo>
                    <a:pt x="420636" y="1682584"/>
                  </a:lnTo>
                  <a:lnTo>
                    <a:pt x="420636" y="1261935"/>
                  </a:lnTo>
                  <a:lnTo>
                    <a:pt x="841286" y="1261935"/>
                  </a:lnTo>
                  <a:lnTo>
                    <a:pt x="841286" y="1682584"/>
                  </a:lnTo>
                  <a:close/>
                </a:path>
                <a:path w="8834120" h="3365500">
                  <a:moveTo>
                    <a:pt x="1261935" y="1682584"/>
                  </a:moveTo>
                  <a:lnTo>
                    <a:pt x="841298" y="1682584"/>
                  </a:lnTo>
                  <a:lnTo>
                    <a:pt x="841298" y="1261935"/>
                  </a:lnTo>
                  <a:lnTo>
                    <a:pt x="1261935" y="1261935"/>
                  </a:lnTo>
                  <a:lnTo>
                    <a:pt x="1261935" y="1682584"/>
                  </a:lnTo>
                  <a:close/>
                </a:path>
                <a:path w="8834120" h="3365500">
                  <a:moveTo>
                    <a:pt x="1682584" y="1682584"/>
                  </a:moveTo>
                  <a:lnTo>
                    <a:pt x="1261935" y="1682584"/>
                  </a:lnTo>
                  <a:lnTo>
                    <a:pt x="1261935" y="1261935"/>
                  </a:lnTo>
                  <a:lnTo>
                    <a:pt x="1682584" y="1261935"/>
                  </a:lnTo>
                  <a:lnTo>
                    <a:pt x="1682584" y="1682584"/>
                  </a:lnTo>
                  <a:close/>
                </a:path>
                <a:path w="8834120" h="3365500">
                  <a:moveTo>
                    <a:pt x="2103234" y="1682584"/>
                  </a:moveTo>
                  <a:lnTo>
                    <a:pt x="1682584" y="1682584"/>
                  </a:lnTo>
                  <a:lnTo>
                    <a:pt x="1682584" y="1261935"/>
                  </a:lnTo>
                  <a:lnTo>
                    <a:pt x="2103234" y="1261935"/>
                  </a:lnTo>
                  <a:lnTo>
                    <a:pt x="2103234" y="1682584"/>
                  </a:lnTo>
                  <a:close/>
                </a:path>
                <a:path w="8834120" h="3365500">
                  <a:moveTo>
                    <a:pt x="2523871" y="1682584"/>
                  </a:moveTo>
                  <a:lnTo>
                    <a:pt x="2103234" y="1682584"/>
                  </a:lnTo>
                  <a:lnTo>
                    <a:pt x="2103234" y="1261935"/>
                  </a:lnTo>
                  <a:lnTo>
                    <a:pt x="2523871" y="1261935"/>
                  </a:lnTo>
                  <a:lnTo>
                    <a:pt x="2523871" y="1682584"/>
                  </a:lnTo>
                  <a:close/>
                </a:path>
                <a:path w="8834120" h="3365500">
                  <a:moveTo>
                    <a:pt x="2944520" y="1682584"/>
                  </a:moveTo>
                  <a:lnTo>
                    <a:pt x="2523871" y="1682584"/>
                  </a:lnTo>
                  <a:lnTo>
                    <a:pt x="2523871" y="1261935"/>
                  </a:lnTo>
                  <a:lnTo>
                    <a:pt x="2944520" y="1261935"/>
                  </a:lnTo>
                  <a:lnTo>
                    <a:pt x="2944520" y="1682584"/>
                  </a:lnTo>
                  <a:close/>
                </a:path>
                <a:path w="8834120" h="3365500">
                  <a:moveTo>
                    <a:pt x="3365157" y="1682584"/>
                  </a:moveTo>
                  <a:lnTo>
                    <a:pt x="2944520" y="1682584"/>
                  </a:lnTo>
                  <a:lnTo>
                    <a:pt x="2944520" y="1261935"/>
                  </a:lnTo>
                  <a:lnTo>
                    <a:pt x="3365157" y="1261935"/>
                  </a:lnTo>
                  <a:lnTo>
                    <a:pt x="3365157" y="1682584"/>
                  </a:lnTo>
                  <a:close/>
                </a:path>
                <a:path w="8834120" h="3365500">
                  <a:moveTo>
                    <a:pt x="3785806" y="1682584"/>
                  </a:moveTo>
                  <a:lnTo>
                    <a:pt x="3365157" y="1682584"/>
                  </a:lnTo>
                  <a:lnTo>
                    <a:pt x="3365157" y="1261935"/>
                  </a:lnTo>
                  <a:lnTo>
                    <a:pt x="3785806" y="1261935"/>
                  </a:lnTo>
                  <a:lnTo>
                    <a:pt x="3785806" y="1682584"/>
                  </a:lnTo>
                  <a:close/>
                </a:path>
                <a:path w="8834120" h="3365500">
                  <a:moveTo>
                    <a:pt x="4206443" y="1682584"/>
                  </a:moveTo>
                  <a:lnTo>
                    <a:pt x="3785806" y="1682584"/>
                  </a:lnTo>
                  <a:lnTo>
                    <a:pt x="3785806" y="1261935"/>
                  </a:lnTo>
                  <a:lnTo>
                    <a:pt x="4206443" y="1261935"/>
                  </a:lnTo>
                  <a:lnTo>
                    <a:pt x="4206443" y="1682584"/>
                  </a:lnTo>
                  <a:close/>
                </a:path>
                <a:path w="8834120" h="3365500">
                  <a:moveTo>
                    <a:pt x="4627092" y="1682584"/>
                  </a:moveTo>
                  <a:lnTo>
                    <a:pt x="4206443" y="1682584"/>
                  </a:lnTo>
                  <a:lnTo>
                    <a:pt x="4206443" y="1261935"/>
                  </a:lnTo>
                  <a:lnTo>
                    <a:pt x="4627092" y="1261935"/>
                  </a:lnTo>
                  <a:lnTo>
                    <a:pt x="4627092" y="1682584"/>
                  </a:lnTo>
                  <a:close/>
                </a:path>
                <a:path w="8834120" h="3365500">
                  <a:moveTo>
                    <a:pt x="5047729" y="1682584"/>
                  </a:moveTo>
                  <a:lnTo>
                    <a:pt x="4627092" y="1682584"/>
                  </a:lnTo>
                  <a:lnTo>
                    <a:pt x="4627092" y="1261935"/>
                  </a:lnTo>
                  <a:lnTo>
                    <a:pt x="5047729" y="1261935"/>
                  </a:lnTo>
                  <a:lnTo>
                    <a:pt x="5047729" y="1682584"/>
                  </a:lnTo>
                  <a:close/>
                </a:path>
                <a:path w="8834120" h="3365500">
                  <a:moveTo>
                    <a:pt x="5468378" y="1682584"/>
                  </a:moveTo>
                  <a:lnTo>
                    <a:pt x="5047729" y="1682584"/>
                  </a:lnTo>
                  <a:lnTo>
                    <a:pt x="5047729" y="1261935"/>
                  </a:lnTo>
                  <a:lnTo>
                    <a:pt x="5468378" y="1261935"/>
                  </a:lnTo>
                  <a:lnTo>
                    <a:pt x="5468378" y="1682584"/>
                  </a:lnTo>
                  <a:close/>
                </a:path>
                <a:path w="8834120" h="3365500">
                  <a:moveTo>
                    <a:pt x="5889015" y="1682584"/>
                  </a:moveTo>
                  <a:lnTo>
                    <a:pt x="5468378" y="1682584"/>
                  </a:lnTo>
                  <a:lnTo>
                    <a:pt x="5468378" y="1261935"/>
                  </a:lnTo>
                  <a:lnTo>
                    <a:pt x="5889015" y="1261935"/>
                  </a:lnTo>
                  <a:lnTo>
                    <a:pt x="5889015" y="1682584"/>
                  </a:lnTo>
                  <a:close/>
                </a:path>
                <a:path w="8834120" h="3365500">
                  <a:moveTo>
                    <a:pt x="6309664" y="1682584"/>
                  </a:moveTo>
                  <a:lnTo>
                    <a:pt x="5889015" y="1682584"/>
                  </a:lnTo>
                  <a:lnTo>
                    <a:pt x="5889015" y="1261935"/>
                  </a:lnTo>
                  <a:lnTo>
                    <a:pt x="6309664" y="1261935"/>
                  </a:lnTo>
                  <a:lnTo>
                    <a:pt x="6309664" y="1682584"/>
                  </a:lnTo>
                  <a:close/>
                </a:path>
                <a:path w="8834120" h="3365500">
                  <a:moveTo>
                    <a:pt x="6730326" y="1682584"/>
                  </a:moveTo>
                  <a:lnTo>
                    <a:pt x="6309677" y="1682584"/>
                  </a:lnTo>
                  <a:lnTo>
                    <a:pt x="6309677" y="1261935"/>
                  </a:lnTo>
                  <a:lnTo>
                    <a:pt x="6730326" y="1261935"/>
                  </a:lnTo>
                  <a:lnTo>
                    <a:pt x="6730326" y="1682584"/>
                  </a:lnTo>
                  <a:close/>
                </a:path>
                <a:path w="8834120" h="3365500">
                  <a:moveTo>
                    <a:pt x="7150963" y="1682584"/>
                  </a:moveTo>
                  <a:lnTo>
                    <a:pt x="6730326" y="1682584"/>
                  </a:lnTo>
                  <a:lnTo>
                    <a:pt x="6730326" y="1261935"/>
                  </a:lnTo>
                  <a:lnTo>
                    <a:pt x="7150963" y="1261935"/>
                  </a:lnTo>
                  <a:lnTo>
                    <a:pt x="7150963" y="1682584"/>
                  </a:lnTo>
                  <a:close/>
                </a:path>
                <a:path w="8834120" h="3365500">
                  <a:moveTo>
                    <a:pt x="7571613" y="1682584"/>
                  </a:moveTo>
                  <a:lnTo>
                    <a:pt x="7150963" y="1682584"/>
                  </a:lnTo>
                  <a:lnTo>
                    <a:pt x="7150963" y="1261935"/>
                  </a:lnTo>
                  <a:lnTo>
                    <a:pt x="7571613" y="1261935"/>
                  </a:lnTo>
                  <a:lnTo>
                    <a:pt x="7571613" y="1682584"/>
                  </a:lnTo>
                  <a:close/>
                </a:path>
                <a:path w="8834120" h="3365500">
                  <a:moveTo>
                    <a:pt x="7992249" y="1682584"/>
                  </a:moveTo>
                  <a:lnTo>
                    <a:pt x="7571613" y="1682584"/>
                  </a:lnTo>
                  <a:lnTo>
                    <a:pt x="7571613" y="1261935"/>
                  </a:lnTo>
                  <a:lnTo>
                    <a:pt x="7992249" y="1261935"/>
                  </a:lnTo>
                  <a:lnTo>
                    <a:pt x="7992249" y="1682584"/>
                  </a:lnTo>
                  <a:close/>
                </a:path>
                <a:path w="8834120" h="3365500">
                  <a:moveTo>
                    <a:pt x="8412899" y="1682584"/>
                  </a:moveTo>
                  <a:lnTo>
                    <a:pt x="7992249" y="1682584"/>
                  </a:lnTo>
                  <a:lnTo>
                    <a:pt x="7992249" y="1261935"/>
                  </a:lnTo>
                  <a:lnTo>
                    <a:pt x="8412899" y="1261935"/>
                  </a:lnTo>
                  <a:lnTo>
                    <a:pt x="8412899" y="1682584"/>
                  </a:lnTo>
                  <a:close/>
                </a:path>
                <a:path w="8834120" h="3365500">
                  <a:moveTo>
                    <a:pt x="8833535" y="1682584"/>
                  </a:moveTo>
                  <a:lnTo>
                    <a:pt x="8412899" y="1682584"/>
                  </a:lnTo>
                  <a:lnTo>
                    <a:pt x="8412899" y="1261935"/>
                  </a:lnTo>
                  <a:lnTo>
                    <a:pt x="8833535" y="1261935"/>
                  </a:lnTo>
                  <a:lnTo>
                    <a:pt x="8833535" y="1682584"/>
                  </a:lnTo>
                  <a:close/>
                </a:path>
                <a:path w="8834120" h="3365500">
                  <a:moveTo>
                    <a:pt x="420636" y="2103234"/>
                  </a:moveTo>
                  <a:lnTo>
                    <a:pt x="0" y="2103234"/>
                  </a:lnTo>
                  <a:lnTo>
                    <a:pt x="0" y="1682584"/>
                  </a:lnTo>
                  <a:lnTo>
                    <a:pt x="420636" y="1682584"/>
                  </a:lnTo>
                  <a:lnTo>
                    <a:pt x="420636" y="2103234"/>
                  </a:lnTo>
                  <a:close/>
                </a:path>
                <a:path w="8834120" h="3365500">
                  <a:moveTo>
                    <a:pt x="841286" y="2103234"/>
                  </a:moveTo>
                  <a:lnTo>
                    <a:pt x="420636" y="2103234"/>
                  </a:lnTo>
                  <a:lnTo>
                    <a:pt x="420636" y="1682584"/>
                  </a:lnTo>
                  <a:lnTo>
                    <a:pt x="841286" y="1682584"/>
                  </a:lnTo>
                  <a:lnTo>
                    <a:pt x="841286" y="2103234"/>
                  </a:lnTo>
                  <a:close/>
                </a:path>
                <a:path w="8834120" h="3365500">
                  <a:moveTo>
                    <a:pt x="1261935" y="2103234"/>
                  </a:moveTo>
                  <a:lnTo>
                    <a:pt x="841298" y="2103234"/>
                  </a:lnTo>
                  <a:lnTo>
                    <a:pt x="841298" y="1682584"/>
                  </a:lnTo>
                  <a:lnTo>
                    <a:pt x="1261935" y="1682584"/>
                  </a:lnTo>
                  <a:lnTo>
                    <a:pt x="1261935" y="2103234"/>
                  </a:lnTo>
                  <a:close/>
                </a:path>
                <a:path w="8834120" h="3365500">
                  <a:moveTo>
                    <a:pt x="1682584" y="2103234"/>
                  </a:moveTo>
                  <a:lnTo>
                    <a:pt x="1261935" y="2103234"/>
                  </a:lnTo>
                  <a:lnTo>
                    <a:pt x="1261935" y="1682584"/>
                  </a:lnTo>
                  <a:lnTo>
                    <a:pt x="1682584" y="1682584"/>
                  </a:lnTo>
                  <a:lnTo>
                    <a:pt x="1682584" y="2103234"/>
                  </a:lnTo>
                  <a:close/>
                </a:path>
                <a:path w="8834120" h="3365500">
                  <a:moveTo>
                    <a:pt x="2103234" y="2103234"/>
                  </a:moveTo>
                  <a:lnTo>
                    <a:pt x="1682584" y="2103234"/>
                  </a:lnTo>
                  <a:lnTo>
                    <a:pt x="1682584" y="1682584"/>
                  </a:lnTo>
                  <a:lnTo>
                    <a:pt x="2103234" y="1682584"/>
                  </a:lnTo>
                  <a:lnTo>
                    <a:pt x="2103234" y="2103234"/>
                  </a:lnTo>
                  <a:close/>
                </a:path>
                <a:path w="8834120" h="3365500">
                  <a:moveTo>
                    <a:pt x="2523871" y="2103234"/>
                  </a:moveTo>
                  <a:lnTo>
                    <a:pt x="2103234" y="2103234"/>
                  </a:lnTo>
                  <a:lnTo>
                    <a:pt x="2103234" y="1682584"/>
                  </a:lnTo>
                  <a:lnTo>
                    <a:pt x="2523871" y="1682584"/>
                  </a:lnTo>
                  <a:lnTo>
                    <a:pt x="2523871" y="2103234"/>
                  </a:lnTo>
                  <a:close/>
                </a:path>
                <a:path w="8834120" h="3365500">
                  <a:moveTo>
                    <a:pt x="2944520" y="2103234"/>
                  </a:moveTo>
                  <a:lnTo>
                    <a:pt x="2523871" y="2103234"/>
                  </a:lnTo>
                  <a:lnTo>
                    <a:pt x="2523871" y="1682584"/>
                  </a:lnTo>
                  <a:lnTo>
                    <a:pt x="2944520" y="1682584"/>
                  </a:lnTo>
                  <a:lnTo>
                    <a:pt x="2944520" y="2103234"/>
                  </a:lnTo>
                  <a:close/>
                </a:path>
                <a:path w="8834120" h="3365500">
                  <a:moveTo>
                    <a:pt x="3365157" y="2103234"/>
                  </a:moveTo>
                  <a:lnTo>
                    <a:pt x="2944520" y="2103234"/>
                  </a:lnTo>
                  <a:lnTo>
                    <a:pt x="2944520" y="1682584"/>
                  </a:lnTo>
                  <a:lnTo>
                    <a:pt x="3365157" y="1682584"/>
                  </a:lnTo>
                  <a:lnTo>
                    <a:pt x="3365157" y="2103234"/>
                  </a:lnTo>
                  <a:close/>
                </a:path>
                <a:path w="8834120" h="3365500">
                  <a:moveTo>
                    <a:pt x="3785806" y="2103234"/>
                  </a:moveTo>
                  <a:lnTo>
                    <a:pt x="3365157" y="2103234"/>
                  </a:lnTo>
                  <a:lnTo>
                    <a:pt x="3365157" y="1682584"/>
                  </a:lnTo>
                  <a:lnTo>
                    <a:pt x="3785806" y="1682584"/>
                  </a:lnTo>
                  <a:lnTo>
                    <a:pt x="3785806" y="2103234"/>
                  </a:lnTo>
                  <a:close/>
                </a:path>
                <a:path w="8834120" h="3365500">
                  <a:moveTo>
                    <a:pt x="4206443" y="2103234"/>
                  </a:moveTo>
                  <a:lnTo>
                    <a:pt x="3785806" y="2103234"/>
                  </a:lnTo>
                  <a:lnTo>
                    <a:pt x="3785806" y="1682584"/>
                  </a:lnTo>
                  <a:lnTo>
                    <a:pt x="4206443" y="1682584"/>
                  </a:lnTo>
                  <a:lnTo>
                    <a:pt x="4206443" y="2103234"/>
                  </a:lnTo>
                  <a:close/>
                </a:path>
                <a:path w="8834120" h="3365500">
                  <a:moveTo>
                    <a:pt x="4627092" y="2103234"/>
                  </a:moveTo>
                  <a:lnTo>
                    <a:pt x="4206443" y="2103234"/>
                  </a:lnTo>
                  <a:lnTo>
                    <a:pt x="4206443" y="1682584"/>
                  </a:lnTo>
                  <a:lnTo>
                    <a:pt x="4627092" y="1682584"/>
                  </a:lnTo>
                  <a:lnTo>
                    <a:pt x="4627092" y="2103234"/>
                  </a:lnTo>
                  <a:close/>
                </a:path>
                <a:path w="8834120" h="3365500">
                  <a:moveTo>
                    <a:pt x="5047729" y="2103234"/>
                  </a:moveTo>
                  <a:lnTo>
                    <a:pt x="4627092" y="2103234"/>
                  </a:lnTo>
                  <a:lnTo>
                    <a:pt x="4627092" y="1682584"/>
                  </a:lnTo>
                  <a:lnTo>
                    <a:pt x="5047729" y="1682584"/>
                  </a:lnTo>
                  <a:lnTo>
                    <a:pt x="5047729" y="2103234"/>
                  </a:lnTo>
                  <a:close/>
                </a:path>
                <a:path w="8834120" h="3365500">
                  <a:moveTo>
                    <a:pt x="5468378" y="2103234"/>
                  </a:moveTo>
                  <a:lnTo>
                    <a:pt x="5047729" y="2103234"/>
                  </a:lnTo>
                  <a:lnTo>
                    <a:pt x="5047729" y="1682584"/>
                  </a:lnTo>
                  <a:lnTo>
                    <a:pt x="5468378" y="1682584"/>
                  </a:lnTo>
                  <a:lnTo>
                    <a:pt x="5468378" y="2103234"/>
                  </a:lnTo>
                  <a:close/>
                </a:path>
                <a:path w="8834120" h="3365500">
                  <a:moveTo>
                    <a:pt x="5889015" y="2103234"/>
                  </a:moveTo>
                  <a:lnTo>
                    <a:pt x="5468378" y="2103234"/>
                  </a:lnTo>
                  <a:lnTo>
                    <a:pt x="5468378" y="1682584"/>
                  </a:lnTo>
                  <a:lnTo>
                    <a:pt x="5889015" y="1682584"/>
                  </a:lnTo>
                  <a:lnTo>
                    <a:pt x="5889015" y="2103234"/>
                  </a:lnTo>
                  <a:close/>
                </a:path>
                <a:path w="8834120" h="3365500">
                  <a:moveTo>
                    <a:pt x="6309664" y="2103234"/>
                  </a:moveTo>
                  <a:lnTo>
                    <a:pt x="5889015" y="2103234"/>
                  </a:lnTo>
                  <a:lnTo>
                    <a:pt x="5889015" y="1682584"/>
                  </a:lnTo>
                  <a:lnTo>
                    <a:pt x="6309664" y="1682584"/>
                  </a:lnTo>
                  <a:lnTo>
                    <a:pt x="6309664" y="2103234"/>
                  </a:lnTo>
                  <a:close/>
                </a:path>
                <a:path w="8834120" h="3365500">
                  <a:moveTo>
                    <a:pt x="6730326" y="2103234"/>
                  </a:moveTo>
                  <a:lnTo>
                    <a:pt x="6309677" y="2103234"/>
                  </a:lnTo>
                  <a:lnTo>
                    <a:pt x="6309677" y="1682584"/>
                  </a:lnTo>
                  <a:lnTo>
                    <a:pt x="6730326" y="1682584"/>
                  </a:lnTo>
                  <a:lnTo>
                    <a:pt x="6730326" y="2103234"/>
                  </a:lnTo>
                  <a:close/>
                </a:path>
                <a:path w="8834120" h="3365500">
                  <a:moveTo>
                    <a:pt x="7150963" y="2103234"/>
                  </a:moveTo>
                  <a:lnTo>
                    <a:pt x="6730326" y="2103234"/>
                  </a:lnTo>
                  <a:lnTo>
                    <a:pt x="6730326" y="1682584"/>
                  </a:lnTo>
                  <a:lnTo>
                    <a:pt x="7150963" y="1682584"/>
                  </a:lnTo>
                  <a:lnTo>
                    <a:pt x="7150963" y="2103234"/>
                  </a:lnTo>
                  <a:close/>
                </a:path>
                <a:path w="8834120" h="3365500">
                  <a:moveTo>
                    <a:pt x="7571613" y="2103234"/>
                  </a:moveTo>
                  <a:lnTo>
                    <a:pt x="7150963" y="2103234"/>
                  </a:lnTo>
                  <a:lnTo>
                    <a:pt x="7150963" y="1682584"/>
                  </a:lnTo>
                  <a:lnTo>
                    <a:pt x="7571613" y="1682584"/>
                  </a:lnTo>
                  <a:lnTo>
                    <a:pt x="7571613" y="2103234"/>
                  </a:lnTo>
                  <a:close/>
                </a:path>
                <a:path w="8834120" h="3365500">
                  <a:moveTo>
                    <a:pt x="7992249" y="2103234"/>
                  </a:moveTo>
                  <a:lnTo>
                    <a:pt x="7571613" y="2103234"/>
                  </a:lnTo>
                  <a:lnTo>
                    <a:pt x="7571613" y="1682584"/>
                  </a:lnTo>
                  <a:lnTo>
                    <a:pt x="7992249" y="1682584"/>
                  </a:lnTo>
                  <a:lnTo>
                    <a:pt x="7992249" y="2103234"/>
                  </a:lnTo>
                  <a:close/>
                </a:path>
                <a:path w="8834120" h="3365500">
                  <a:moveTo>
                    <a:pt x="8412899" y="2103234"/>
                  </a:moveTo>
                  <a:lnTo>
                    <a:pt x="7992249" y="2103234"/>
                  </a:lnTo>
                  <a:lnTo>
                    <a:pt x="7992249" y="1682584"/>
                  </a:lnTo>
                  <a:lnTo>
                    <a:pt x="8412899" y="1682584"/>
                  </a:lnTo>
                  <a:lnTo>
                    <a:pt x="8412899" y="2103234"/>
                  </a:lnTo>
                  <a:close/>
                </a:path>
                <a:path w="8834120" h="3365500">
                  <a:moveTo>
                    <a:pt x="8833535" y="2103234"/>
                  </a:moveTo>
                  <a:lnTo>
                    <a:pt x="8412899" y="2103234"/>
                  </a:lnTo>
                  <a:lnTo>
                    <a:pt x="8412899" y="1682584"/>
                  </a:lnTo>
                  <a:lnTo>
                    <a:pt x="8833535" y="1682584"/>
                  </a:lnTo>
                  <a:lnTo>
                    <a:pt x="8833535" y="2103234"/>
                  </a:lnTo>
                  <a:close/>
                </a:path>
                <a:path w="8834120" h="3365500">
                  <a:moveTo>
                    <a:pt x="420636" y="2523870"/>
                  </a:moveTo>
                  <a:lnTo>
                    <a:pt x="0" y="2523870"/>
                  </a:lnTo>
                  <a:lnTo>
                    <a:pt x="0" y="2103234"/>
                  </a:lnTo>
                  <a:lnTo>
                    <a:pt x="420636" y="2103234"/>
                  </a:lnTo>
                  <a:lnTo>
                    <a:pt x="420636" y="2523870"/>
                  </a:lnTo>
                  <a:close/>
                </a:path>
                <a:path w="8834120" h="3365500">
                  <a:moveTo>
                    <a:pt x="841286" y="2523870"/>
                  </a:moveTo>
                  <a:lnTo>
                    <a:pt x="420636" y="2523870"/>
                  </a:lnTo>
                  <a:lnTo>
                    <a:pt x="420636" y="2103234"/>
                  </a:lnTo>
                  <a:lnTo>
                    <a:pt x="841286" y="2103234"/>
                  </a:lnTo>
                  <a:lnTo>
                    <a:pt x="841286" y="2523870"/>
                  </a:lnTo>
                  <a:close/>
                </a:path>
                <a:path w="8834120" h="3365500">
                  <a:moveTo>
                    <a:pt x="1261935" y="2523870"/>
                  </a:moveTo>
                  <a:lnTo>
                    <a:pt x="841298" y="2523870"/>
                  </a:lnTo>
                  <a:lnTo>
                    <a:pt x="841298" y="2103234"/>
                  </a:lnTo>
                  <a:lnTo>
                    <a:pt x="1261935" y="2103234"/>
                  </a:lnTo>
                  <a:lnTo>
                    <a:pt x="1261935" y="2523870"/>
                  </a:lnTo>
                  <a:close/>
                </a:path>
                <a:path w="8834120" h="3365500">
                  <a:moveTo>
                    <a:pt x="1682584" y="2523870"/>
                  </a:moveTo>
                  <a:lnTo>
                    <a:pt x="1261935" y="2523870"/>
                  </a:lnTo>
                  <a:lnTo>
                    <a:pt x="1261935" y="2103234"/>
                  </a:lnTo>
                  <a:lnTo>
                    <a:pt x="1682584" y="2103234"/>
                  </a:lnTo>
                  <a:lnTo>
                    <a:pt x="1682584" y="2523870"/>
                  </a:lnTo>
                  <a:close/>
                </a:path>
                <a:path w="8834120" h="3365500">
                  <a:moveTo>
                    <a:pt x="2103234" y="2523870"/>
                  </a:moveTo>
                  <a:lnTo>
                    <a:pt x="1682584" y="2523870"/>
                  </a:lnTo>
                  <a:lnTo>
                    <a:pt x="1682584" y="2103234"/>
                  </a:lnTo>
                  <a:lnTo>
                    <a:pt x="2103234" y="2103234"/>
                  </a:lnTo>
                  <a:lnTo>
                    <a:pt x="2103234" y="2523870"/>
                  </a:lnTo>
                  <a:close/>
                </a:path>
                <a:path w="8834120" h="3365500">
                  <a:moveTo>
                    <a:pt x="2523871" y="2523870"/>
                  </a:moveTo>
                  <a:lnTo>
                    <a:pt x="2103234" y="2523870"/>
                  </a:lnTo>
                  <a:lnTo>
                    <a:pt x="2103234" y="2103234"/>
                  </a:lnTo>
                  <a:lnTo>
                    <a:pt x="2523871" y="2103234"/>
                  </a:lnTo>
                  <a:lnTo>
                    <a:pt x="2523871" y="2523870"/>
                  </a:lnTo>
                  <a:close/>
                </a:path>
                <a:path w="8834120" h="3365500">
                  <a:moveTo>
                    <a:pt x="2944520" y="2523870"/>
                  </a:moveTo>
                  <a:lnTo>
                    <a:pt x="2523871" y="2523870"/>
                  </a:lnTo>
                  <a:lnTo>
                    <a:pt x="2523871" y="2103234"/>
                  </a:lnTo>
                  <a:lnTo>
                    <a:pt x="2944520" y="2103234"/>
                  </a:lnTo>
                  <a:lnTo>
                    <a:pt x="2944520" y="2523870"/>
                  </a:lnTo>
                  <a:close/>
                </a:path>
                <a:path w="8834120" h="3365500">
                  <a:moveTo>
                    <a:pt x="3365157" y="2523870"/>
                  </a:moveTo>
                  <a:lnTo>
                    <a:pt x="2944520" y="2523870"/>
                  </a:lnTo>
                  <a:lnTo>
                    <a:pt x="2944520" y="2103234"/>
                  </a:lnTo>
                  <a:lnTo>
                    <a:pt x="3365157" y="2103234"/>
                  </a:lnTo>
                  <a:lnTo>
                    <a:pt x="3365157" y="2523870"/>
                  </a:lnTo>
                  <a:close/>
                </a:path>
                <a:path w="8834120" h="3365500">
                  <a:moveTo>
                    <a:pt x="3785806" y="2523870"/>
                  </a:moveTo>
                  <a:lnTo>
                    <a:pt x="3365157" y="2523870"/>
                  </a:lnTo>
                  <a:lnTo>
                    <a:pt x="3365157" y="2103234"/>
                  </a:lnTo>
                  <a:lnTo>
                    <a:pt x="3785806" y="2103234"/>
                  </a:lnTo>
                  <a:lnTo>
                    <a:pt x="3785806" y="2523870"/>
                  </a:lnTo>
                  <a:close/>
                </a:path>
                <a:path w="8834120" h="3365500">
                  <a:moveTo>
                    <a:pt x="4206443" y="2523870"/>
                  </a:moveTo>
                  <a:lnTo>
                    <a:pt x="3785806" y="2523870"/>
                  </a:lnTo>
                  <a:lnTo>
                    <a:pt x="3785806" y="2103234"/>
                  </a:lnTo>
                  <a:lnTo>
                    <a:pt x="4206443" y="2103234"/>
                  </a:lnTo>
                  <a:lnTo>
                    <a:pt x="4206443" y="2523870"/>
                  </a:lnTo>
                  <a:close/>
                </a:path>
                <a:path w="8834120" h="3365500">
                  <a:moveTo>
                    <a:pt x="4627092" y="2523870"/>
                  </a:moveTo>
                  <a:lnTo>
                    <a:pt x="4206443" y="2523870"/>
                  </a:lnTo>
                  <a:lnTo>
                    <a:pt x="4206443" y="2103234"/>
                  </a:lnTo>
                  <a:lnTo>
                    <a:pt x="4627092" y="2103234"/>
                  </a:lnTo>
                  <a:lnTo>
                    <a:pt x="4627092" y="2523870"/>
                  </a:lnTo>
                  <a:close/>
                </a:path>
                <a:path w="8834120" h="3365500">
                  <a:moveTo>
                    <a:pt x="5047729" y="2523870"/>
                  </a:moveTo>
                  <a:lnTo>
                    <a:pt x="4627092" y="2523870"/>
                  </a:lnTo>
                  <a:lnTo>
                    <a:pt x="4627092" y="2103234"/>
                  </a:lnTo>
                  <a:lnTo>
                    <a:pt x="5047729" y="2103234"/>
                  </a:lnTo>
                  <a:lnTo>
                    <a:pt x="5047729" y="2523870"/>
                  </a:lnTo>
                  <a:close/>
                </a:path>
                <a:path w="8834120" h="3365500">
                  <a:moveTo>
                    <a:pt x="5468378" y="2523870"/>
                  </a:moveTo>
                  <a:lnTo>
                    <a:pt x="5047729" y="2523870"/>
                  </a:lnTo>
                  <a:lnTo>
                    <a:pt x="5047729" y="2103234"/>
                  </a:lnTo>
                  <a:lnTo>
                    <a:pt x="5468378" y="2103234"/>
                  </a:lnTo>
                  <a:lnTo>
                    <a:pt x="5468378" y="2523870"/>
                  </a:lnTo>
                  <a:close/>
                </a:path>
                <a:path w="8834120" h="3365500">
                  <a:moveTo>
                    <a:pt x="5889015" y="2523870"/>
                  </a:moveTo>
                  <a:lnTo>
                    <a:pt x="5468378" y="2523870"/>
                  </a:lnTo>
                  <a:lnTo>
                    <a:pt x="5468378" y="2103234"/>
                  </a:lnTo>
                  <a:lnTo>
                    <a:pt x="5889015" y="2103234"/>
                  </a:lnTo>
                  <a:lnTo>
                    <a:pt x="5889015" y="2523870"/>
                  </a:lnTo>
                  <a:close/>
                </a:path>
                <a:path w="8834120" h="3365500">
                  <a:moveTo>
                    <a:pt x="6309664" y="2523870"/>
                  </a:moveTo>
                  <a:lnTo>
                    <a:pt x="5889015" y="2523870"/>
                  </a:lnTo>
                  <a:lnTo>
                    <a:pt x="5889015" y="2103234"/>
                  </a:lnTo>
                  <a:lnTo>
                    <a:pt x="6309664" y="2103234"/>
                  </a:lnTo>
                  <a:lnTo>
                    <a:pt x="6309664" y="2523870"/>
                  </a:lnTo>
                  <a:close/>
                </a:path>
                <a:path w="8834120" h="3365500">
                  <a:moveTo>
                    <a:pt x="6730326" y="2523870"/>
                  </a:moveTo>
                  <a:lnTo>
                    <a:pt x="6309677" y="2523870"/>
                  </a:lnTo>
                  <a:lnTo>
                    <a:pt x="6309677" y="2103234"/>
                  </a:lnTo>
                  <a:lnTo>
                    <a:pt x="6730326" y="2103234"/>
                  </a:lnTo>
                  <a:lnTo>
                    <a:pt x="6730326" y="2523870"/>
                  </a:lnTo>
                  <a:close/>
                </a:path>
                <a:path w="8834120" h="3365500">
                  <a:moveTo>
                    <a:pt x="8833535" y="2523870"/>
                  </a:moveTo>
                  <a:lnTo>
                    <a:pt x="8412899" y="2523870"/>
                  </a:lnTo>
                  <a:lnTo>
                    <a:pt x="8412899" y="2103234"/>
                  </a:lnTo>
                  <a:lnTo>
                    <a:pt x="8833535" y="2103234"/>
                  </a:lnTo>
                  <a:lnTo>
                    <a:pt x="8833535" y="2523870"/>
                  </a:lnTo>
                  <a:close/>
                </a:path>
                <a:path w="8834120" h="3365500">
                  <a:moveTo>
                    <a:pt x="420636" y="2944520"/>
                  </a:moveTo>
                  <a:lnTo>
                    <a:pt x="0" y="2944520"/>
                  </a:lnTo>
                  <a:lnTo>
                    <a:pt x="0" y="2523870"/>
                  </a:lnTo>
                  <a:lnTo>
                    <a:pt x="420636" y="2523870"/>
                  </a:lnTo>
                  <a:lnTo>
                    <a:pt x="420636" y="2944520"/>
                  </a:lnTo>
                  <a:close/>
                </a:path>
                <a:path w="8834120" h="3365500">
                  <a:moveTo>
                    <a:pt x="841286" y="2944520"/>
                  </a:moveTo>
                  <a:lnTo>
                    <a:pt x="420636" y="2944520"/>
                  </a:lnTo>
                  <a:lnTo>
                    <a:pt x="420636" y="2523870"/>
                  </a:lnTo>
                  <a:lnTo>
                    <a:pt x="841286" y="2523870"/>
                  </a:lnTo>
                  <a:lnTo>
                    <a:pt x="841286" y="2944520"/>
                  </a:lnTo>
                  <a:close/>
                </a:path>
                <a:path w="8834120" h="3365500">
                  <a:moveTo>
                    <a:pt x="1261935" y="2944520"/>
                  </a:moveTo>
                  <a:lnTo>
                    <a:pt x="841298" y="2944520"/>
                  </a:lnTo>
                  <a:lnTo>
                    <a:pt x="841298" y="2523870"/>
                  </a:lnTo>
                  <a:lnTo>
                    <a:pt x="1261935" y="2523870"/>
                  </a:lnTo>
                  <a:lnTo>
                    <a:pt x="1261935" y="2944520"/>
                  </a:lnTo>
                  <a:close/>
                </a:path>
                <a:path w="8834120" h="3365500">
                  <a:moveTo>
                    <a:pt x="1682584" y="2944520"/>
                  </a:moveTo>
                  <a:lnTo>
                    <a:pt x="1261935" y="2944520"/>
                  </a:lnTo>
                  <a:lnTo>
                    <a:pt x="1261935" y="2523870"/>
                  </a:lnTo>
                  <a:lnTo>
                    <a:pt x="1682584" y="2523870"/>
                  </a:lnTo>
                  <a:lnTo>
                    <a:pt x="1682584" y="2944520"/>
                  </a:lnTo>
                  <a:close/>
                </a:path>
                <a:path w="8834120" h="3365500">
                  <a:moveTo>
                    <a:pt x="2103234" y="2944520"/>
                  </a:moveTo>
                  <a:lnTo>
                    <a:pt x="1682584" y="2944520"/>
                  </a:lnTo>
                  <a:lnTo>
                    <a:pt x="1682584" y="2523870"/>
                  </a:lnTo>
                  <a:lnTo>
                    <a:pt x="2103234" y="2523870"/>
                  </a:lnTo>
                  <a:lnTo>
                    <a:pt x="2103234" y="2944520"/>
                  </a:lnTo>
                  <a:close/>
                </a:path>
                <a:path w="8834120" h="3365500">
                  <a:moveTo>
                    <a:pt x="2523871" y="2944520"/>
                  </a:moveTo>
                  <a:lnTo>
                    <a:pt x="2103234" y="2944520"/>
                  </a:lnTo>
                  <a:lnTo>
                    <a:pt x="2103234" y="2523870"/>
                  </a:lnTo>
                  <a:lnTo>
                    <a:pt x="2523871" y="2523870"/>
                  </a:lnTo>
                  <a:lnTo>
                    <a:pt x="2523871" y="2944520"/>
                  </a:lnTo>
                  <a:close/>
                </a:path>
                <a:path w="8834120" h="3365500">
                  <a:moveTo>
                    <a:pt x="2944520" y="2944520"/>
                  </a:moveTo>
                  <a:lnTo>
                    <a:pt x="2523871" y="2944520"/>
                  </a:lnTo>
                  <a:lnTo>
                    <a:pt x="2523871" y="2523870"/>
                  </a:lnTo>
                  <a:lnTo>
                    <a:pt x="2944520" y="2523870"/>
                  </a:lnTo>
                  <a:lnTo>
                    <a:pt x="2944520" y="2944520"/>
                  </a:lnTo>
                  <a:close/>
                </a:path>
                <a:path w="8834120" h="3365500">
                  <a:moveTo>
                    <a:pt x="3365157" y="2944520"/>
                  </a:moveTo>
                  <a:lnTo>
                    <a:pt x="2944520" y="2944520"/>
                  </a:lnTo>
                  <a:lnTo>
                    <a:pt x="2944520" y="2523870"/>
                  </a:lnTo>
                  <a:lnTo>
                    <a:pt x="3365157" y="2523870"/>
                  </a:lnTo>
                  <a:lnTo>
                    <a:pt x="3365157" y="2944520"/>
                  </a:lnTo>
                  <a:close/>
                </a:path>
                <a:path w="8834120" h="3365500">
                  <a:moveTo>
                    <a:pt x="3785806" y="2944520"/>
                  </a:moveTo>
                  <a:lnTo>
                    <a:pt x="3365157" y="2944520"/>
                  </a:lnTo>
                  <a:lnTo>
                    <a:pt x="3365157" y="2523870"/>
                  </a:lnTo>
                  <a:lnTo>
                    <a:pt x="3785806" y="2523870"/>
                  </a:lnTo>
                  <a:lnTo>
                    <a:pt x="3785806" y="2944520"/>
                  </a:lnTo>
                  <a:close/>
                </a:path>
                <a:path w="8834120" h="3365500">
                  <a:moveTo>
                    <a:pt x="4206443" y="2944520"/>
                  </a:moveTo>
                  <a:lnTo>
                    <a:pt x="3785806" y="2944520"/>
                  </a:lnTo>
                  <a:lnTo>
                    <a:pt x="3785806" y="2523870"/>
                  </a:lnTo>
                  <a:lnTo>
                    <a:pt x="4206443" y="2523870"/>
                  </a:lnTo>
                  <a:lnTo>
                    <a:pt x="4206443" y="2944520"/>
                  </a:lnTo>
                  <a:close/>
                </a:path>
                <a:path w="8834120" h="3365500">
                  <a:moveTo>
                    <a:pt x="4627092" y="2944520"/>
                  </a:moveTo>
                  <a:lnTo>
                    <a:pt x="4206443" y="2944520"/>
                  </a:lnTo>
                  <a:lnTo>
                    <a:pt x="4206443" y="2523870"/>
                  </a:lnTo>
                  <a:lnTo>
                    <a:pt x="4627092" y="2523870"/>
                  </a:lnTo>
                  <a:lnTo>
                    <a:pt x="4627092" y="2944520"/>
                  </a:lnTo>
                  <a:close/>
                </a:path>
                <a:path w="8834120" h="3365500">
                  <a:moveTo>
                    <a:pt x="5047729" y="2944520"/>
                  </a:moveTo>
                  <a:lnTo>
                    <a:pt x="4627092" y="2944520"/>
                  </a:lnTo>
                  <a:lnTo>
                    <a:pt x="4627092" y="2523870"/>
                  </a:lnTo>
                  <a:lnTo>
                    <a:pt x="5047729" y="2523870"/>
                  </a:lnTo>
                  <a:lnTo>
                    <a:pt x="5047729" y="2944520"/>
                  </a:lnTo>
                  <a:close/>
                </a:path>
                <a:path w="8834120" h="3365500">
                  <a:moveTo>
                    <a:pt x="5468378" y="2944520"/>
                  </a:moveTo>
                  <a:lnTo>
                    <a:pt x="5047729" y="2944520"/>
                  </a:lnTo>
                  <a:lnTo>
                    <a:pt x="5047729" y="2523870"/>
                  </a:lnTo>
                  <a:lnTo>
                    <a:pt x="5468378" y="2523870"/>
                  </a:lnTo>
                  <a:lnTo>
                    <a:pt x="5468378" y="2944520"/>
                  </a:lnTo>
                  <a:close/>
                </a:path>
                <a:path w="8834120" h="3365500">
                  <a:moveTo>
                    <a:pt x="5889015" y="2944520"/>
                  </a:moveTo>
                  <a:lnTo>
                    <a:pt x="5468378" y="2944520"/>
                  </a:lnTo>
                  <a:lnTo>
                    <a:pt x="5468378" y="2523870"/>
                  </a:lnTo>
                  <a:lnTo>
                    <a:pt x="5889015" y="2523870"/>
                  </a:lnTo>
                  <a:lnTo>
                    <a:pt x="5889015" y="2944520"/>
                  </a:lnTo>
                  <a:close/>
                </a:path>
                <a:path w="8834120" h="3365500">
                  <a:moveTo>
                    <a:pt x="6309664" y="2944520"/>
                  </a:moveTo>
                  <a:lnTo>
                    <a:pt x="5889015" y="2944520"/>
                  </a:lnTo>
                  <a:lnTo>
                    <a:pt x="5889015" y="2523870"/>
                  </a:lnTo>
                  <a:lnTo>
                    <a:pt x="6309664" y="2523870"/>
                  </a:lnTo>
                  <a:lnTo>
                    <a:pt x="6309664" y="2944520"/>
                  </a:lnTo>
                  <a:close/>
                </a:path>
                <a:path w="8834120" h="3365500">
                  <a:moveTo>
                    <a:pt x="6730326" y="2944520"/>
                  </a:moveTo>
                  <a:lnTo>
                    <a:pt x="6309677" y="2944520"/>
                  </a:lnTo>
                  <a:lnTo>
                    <a:pt x="6309677" y="2523870"/>
                  </a:lnTo>
                  <a:lnTo>
                    <a:pt x="6730326" y="2523870"/>
                  </a:lnTo>
                  <a:lnTo>
                    <a:pt x="6730326" y="2944520"/>
                  </a:lnTo>
                  <a:close/>
                </a:path>
                <a:path w="8834120" h="3365500">
                  <a:moveTo>
                    <a:pt x="8833535" y="2944520"/>
                  </a:moveTo>
                  <a:lnTo>
                    <a:pt x="8412899" y="2944520"/>
                  </a:lnTo>
                  <a:lnTo>
                    <a:pt x="8412899" y="2523870"/>
                  </a:lnTo>
                  <a:lnTo>
                    <a:pt x="8833535" y="2523870"/>
                  </a:lnTo>
                  <a:lnTo>
                    <a:pt x="8833535" y="2944520"/>
                  </a:lnTo>
                  <a:close/>
                </a:path>
                <a:path w="8834120" h="3365500">
                  <a:moveTo>
                    <a:pt x="420636" y="3365157"/>
                  </a:moveTo>
                  <a:lnTo>
                    <a:pt x="0" y="3365157"/>
                  </a:lnTo>
                  <a:lnTo>
                    <a:pt x="0" y="2944520"/>
                  </a:lnTo>
                  <a:lnTo>
                    <a:pt x="420636" y="2944520"/>
                  </a:lnTo>
                  <a:lnTo>
                    <a:pt x="420636" y="3365157"/>
                  </a:lnTo>
                  <a:close/>
                </a:path>
                <a:path w="8834120" h="3365500">
                  <a:moveTo>
                    <a:pt x="841286" y="3365157"/>
                  </a:moveTo>
                  <a:lnTo>
                    <a:pt x="420636" y="3365157"/>
                  </a:lnTo>
                  <a:lnTo>
                    <a:pt x="420636" y="2944520"/>
                  </a:lnTo>
                  <a:lnTo>
                    <a:pt x="841286" y="2944520"/>
                  </a:lnTo>
                  <a:lnTo>
                    <a:pt x="841286" y="3365157"/>
                  </a:lnTo>
                  <a:close/>
                </a:path>
                <a:path w="8834120" h="3365500">
                  <a:moveTo>
                    <a:pt x="1261935" y="3365157"/>
                  </a:moveTo>
                  <a:lnTo>
                    <a:pt x="841298" y="3365157"/>
                  </a:lnTo>
                  <a:lnTo>
                    <a:pt x="841298" y="2944520"/>
                  </a:lnTo>
                  <a:lnTo>
                    <a:pt x="1261935" y="2944520"/>
                  </a:lnTo>
                  <a:lnTo>
                    <a:pt x="1261935" y="3365157"/>
                  </a:lnTo>
                  <a:close/>
                </a:path>
                <a:path w="8834120" h="3365500">
                  <a:moveTo>
                    <a:pt x="1682584" y="3365157"/>
                  </a:moveTo>
                  <a:lnTo>
                    <a:pt x="1261935" y="3365157"/>
                  </a:lnTo>
                  <a:lnTo>
                    <a:pt x="1261935" y="2944520"/>
                  </a:lnTo>
                  <a:lnTo>
                    <a:pt x="1682584" y="2944520"/>
                  </a:lnTo>
                  <a:lnTo>
                    <a:pt x="1682584" y="3365157"/>
                  </a:lnTo>
                  <a:close/>
                </a:path>
                <a:path w="8834120" h="3365500">
                  <a:moveTo>
                    <a:pt x="2103234" y="3365157"/>
                  </a:moveTo>
                  <a:lnTo>
                    <a:pt x="1682584" y="3365157"/>
                  </a:lnTo>
                  <a:lnTo>
                    <a:pt x="1682584" y="2944520"/>
                  </a:lnTo>
                  <a:lnTo>
                    <a:pt x="2103234" y="2944520"/>
                  </a:lnTo>
                  <a:lnTo>
                    <a:pt x="2103234" y="3365157"/>
                  </a:lnTo>
                  <a:close/>
                </a:path>
                <a:path w="8834120" h="3365500">
                  <a:moveTo>
                    <a:pt x="2523871" y="3365157"/>
                  </a:moveTo>
                  <a:lnTo>
                    <a:pt x="2103234" y="3365157"/>
                  </a:lnTo>
                  <a:lnTo>
                    <a:pt x="2103234" y="2944520"/>
                  </a:lnTo>
                  <a:lnTo>
                    <a:pt x="2523871" y="2944520"/>
                  </a:lnTo>
                  <a:lnTo>
                    <a:pt x="2523871" y="3365157"/>
                  </a:lnTo>
                  <a:close/>
                </a:path>
                <a:path w="8834120" h="3365500">
                  <a:moveTo>
                    <a:pt x="2944520" y="3365157"/>
                  </a:moveTo>
                  <a:lnTo>
                    <a:pt x="2523871" y="3365157"/>
                  </a:lnTo>
                  <a:lnTo>
                    <a:pt x="2523871" y="2944520"/>
                  </a:lnTo>
                  <a:lnTo>
                    <a:pt x="2944520" y="2944520"/>
                  </a:lnTo>
                  <a:lnTo>
                    <a:pt x="2944520" y="3365157"/>
                  </a:lnTo>
                  <a:close/>
                </a:path>
                <a:path w="8834120" h="3365500">
                  <a:moveTo>
                    <a:pt x="3365157" y="3365157"/>
                  </a:moveTo>
                  <a:lnTo>
                    <a:pt x="2944520" y="3365157"/>
                  </a:lnTo>
                  <a:lnTo>
                    <a:pt x="2944520" y="2944520"/>
                  </a:lnTo>
                  <a:lnTo>
                    <a:pt x="3365157" y="2944520"/>
                  </a:lnTo>
                  <a:lnTo>
                    <a:pt x="3365157" y="3365157"/>
                  </a:lnTo>
                  <a:close/>
                </a:path>
                <a:path w="8834120" h="3365500">
                  <a:moveTo>
                    <a:pt x="3785806" y="3365157"/>
                  </a:moveTo>
                  <a:lnTo>
                    <a:pt x="3365157" y="3365157"/>
                  </a:lnTo>
                  <a:lnTo>
                    <a:pt x="3365157" y="2944520"/>
                  </a:lnTo>
                  <a:lnTo>
                    <a:pt x="3785806" y="2944520"/>
                  </a:lnTo>
                  <a:lnTo>
                    <a:pt x="3785806" y="3365157"/>
                  </a:lnTo>
                  <a:close/>
                </a:path>
                <a:path w="8834120" h="3365500">
                  <a:moveTo>
                    <a:pt x="4206443" y="3365157"/>
                  </a:moveTo>
                  <a:lnTo>
                    <a:pt x="3785806" y="3365157"/>
                  </a:lnTo>
                  <a:lnTo>
                    <a:pt x="3785806" y="2944520"/>
                  </a:lnTo>
                  <a:lnTo>
                    <a:pt x="4206443" y="2944520"/>
                  </a:lnTo>
                  <a:lnTo>
                    <a:pt x="4206443" y="3365157"/>
                  </a:lnTo>
                  <a:close/>
                </a:path>
                <a:path w="8834120" h="3365500">
                  <a:moveTo>
                    <a:pt x="4627092" y="3365157"/>
                  </a:moveTo>
                  <a:lnTo>
                    <a:pt x="4206443" y="3365157"/>
                  </a:lnTo>
                  <a:lnTo>
                    <a:pt x="4206443" y="2944520"/>
                  </a:lnTo>
                  <a:lnTo>
                    <a:pt x="4627092" y="2944520"/>
                  </a:lnTo>
                  <a:lnTo>
                    <a:pt x="4627092" y="3365157"/>
                  </a:lnTo>
                  <a:close/>
                </a:path>
                <a:path w="8834120" h="3365500">
                  <a:moveTo>
                    <a:pt x="5047729" y="3365157"/>
                  </a:moveTo>
                  <a:lnTo>
                    <a:pt x="4627092" y="3365157"/>
                  </a:lnTo>
                  <a:lnTo>
                    <a:pt x="4627092" y="2944520"/>
                  </a:lnTo>
                  <a:lnTo>
                    <a:pt x="5047729" y="2944520"/>
                  </a:lnTo>
                  <a:lnTo>
                    <a:pt x="5047729" y="3365157"/>
                  </a:lnTo>
                  <a:close/>
                </a:path>
                <a:path w="8834120" h="3365500">
                  <a:moveTo>
                    <a:pt x="5468378" y="3365157"/>
                  </a:moveTo>
                  <a:lnTo>
                    <a:pt x="5047729" y="3365157"/>
                  </a:lnTo>
                  <a:lnTo>
                    <a:pt x="5047729" y="2944520"/>
                  </a:lnTo>
                  <a:lnTo>
                    <a:pt x="5468378" y="2944520"/>
                  </a:lnTo>
                  <a:lnTo>
                    <a:pt x="5468378" y="3365157"/>
                  </a:lnTo>
                  <a:close/>
                </a:path>
                <a:path w="8834120" h="3365500">
                  <a:moveTo>
                    <a:pt x="5889015" y="3365157"/>
                  </a:moveTo>
                  <a:lnTo>
                    <a:pt x="5468378" y="3365157"/>
                  </a:lnTo>
                  <a:lnTo>
                    <a:pt x="5468378" y="2944520"/>
                  </a:lnTo>
                  <a:lnTo>
                    <a:pt x="5889015" y="2944520"/>
                  </a:lnTo>
                  <a:lnTo>
                    <a:pt x="5889015" y="3365157"/>
                  </a:lnTo>
                  <a:close/>
                </a:path>
                <a:path w="8834120" h="3365500">
                  <a:moveTo>
                    <a:pt x="6309664" y="3365157"/>
                  </a:moveTo>
                  <a:lnTo>
                    <a:pt x="5889015" y="3365157"/>
                  </a:lnTo>
                  <a:lnTo>
                    <a:pt x="5889015" y="2944520"/>
                  </a:lnTo>
                  <a:lnTo>
                    <a:pt x="6309664" y="2944520"/>
                  </a:lnTo>
                  <a:lnTo>
                    <a:pt x="6309664" y="3365157"/>
                  </a:lnTo>
                  <a:close/>
                </a:path>
                <a:path w="8834120" h="3365500">
                  <a:moveTo>
                    <a:pt x="6730326" y="3365157"/>
                  </a:moveTo>
                  <a:lnTo>
                    <a:pt x="6309677" y="3365157"/>
                  </a:lnTo>
                  <a:lnTo>
                    <a:pt x="6309677" y="2944520"/>
                  </a:lnTo>
                  <a:lnTo>
                    <a:pt x="6730326" y="2944520"/>
                  </a:lnTo>
                  <a:lnTo>
                    <a:pt x="6730326" y="3365157"/>
                  </a:lnTo>
                  <a:close/>
                </a:path>
                <a:path w="8834120" h="3365500">
                  <a:moveTo>
                    <a:pt x="7150963" y="3365157"/>
                  </a:moveTo>
                  <a:lnTo>
                    <a:pt x="6730326" y="3365157"/>
                  </a:lnTo>
                  <a:lnTo>
                    <a:pt x="6730326" y="2944520"/>
                  </a:lnTo>
                  <a:lnTo>
                    <a:pt x="7150963" y="2944520"/>
                  </a:lnTo>
                  <a:lnTo>
                    <a:pt x="7150963" y="3365157"/>
                  </a:lnTo>
                  <a:close/>
                </a:path>
                <a:path w="8834120" h="3365500">
                  <a:moveTo>
                    <a:pt x="7571613" y="3365157"/>
                  </a:moveTo>
                  <a:lnTo>
                    <a:pt x="7150963" y="3365157"/>
                  </a:lnTo>
                  <a:lnTo>
                    <a:pt x="7150963" y="2944520"/>
                  </a:lnTo>
                  <a:lnTo>
                    <a:pt x="7571613" y="2944520"/>
                  </a:lnTo>
                  <a:lnTo>
                    <a:pt x="7571613" y="3365157"/>
                  </a:lnTo>
                  <a:close/>
                </a:path>
                <a:path w="8834120" h="3365500">
                  <a:moveTo>
                    <a:pt x="7992249" y="3365157"/>
                  </a:moveTo>
                  <a:lnTo>
                    <a:pt x="7571613" y="3365157"/>
                  </a:lnTo>
                  <a:lnTo>
                    <a:pt x="7571613" y="2944520"/>
                  </a:lnTo>
                  <a:lnTo>
                    <a:pt x="7992249" y="2944520"/>
                  </a:lnTo>
                  <a:lnTo>
                    <a:pt x="7992249" y="3365157"/>
                  </a:lnTo>
                  <a:close/>
                </a:path>
                <a:path w="8834120" h="3365500">
                  <a:moveTo>
                    <a:pt x="8412899" y="3365157"/>
                  </a:moveTo>
                  <a:lnTo>
                    <a:pt x="7992249" y="3365157"/>
                  </a:lnTo>
                  <a:lnTo>
                    <a:pt x="7992249" y="2944520"/>
                  </a:lnTo>
                  <a:lnTo>
                    <a:pt x="8412899" y="2944520"/>
                  </a:lnTo>
                  <a:lnTo>
                    <a:pt x="8412899" y="3365157"/>
                  </a:lnTo>
                  <a:close/>
                </a:path>
                <a:path w="8834120" h="3365500">
                  <a:moveTo>
                    <a:pt x="8833535" y="3365157"/>
                  </a:moveTo>
                  <a:lnTo>
                    <a:pt x="8412899" y="3365157"/>
                  </a:lnTo>
                  <a:lnTo>
                    <a:pt x="8412899" y="2944520"/>
                  </a:lnTo>
                  <a:lnTo>
                    <a:pt x="8833535" y="2944520"/>
                  </a:lnTo>
                  <a:lnTo>
                    <a:pt x="8833535" y="3365157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449946" y="2399423"/>
              <a:ext cx="8834120" cy="3373754"/>
            </a:xfrm>
            <a:custGeom>
              <a:avLst/>
              <a:gdLst/>
              <a:ahLst/>
              <a:cxnLst/>
              <a:rect l="l" t="t" r="r" b="b"/>
              <a:pathLst>
                <a:path w="8834120" h="3373754">
                  <a:moveTo>
                    <a:pt x="0" y="0"/>
                  </a:moveTo>
                  <a:lnTo>
                    <a:pt x="8833535" y="0"/>
                  </a:lnTo>
                  <a:lnTo>
                    <a:pt x="8833535" y="3373488"/>
                  </a:lnTo>
                  <a:lnTo>
                    <a:pt x="0" y="3373488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8173923" y="4504639"/>
            <a:ext cx="2898775" cy="854075"/>
            <a:chOff x="8173923" y="4504639"/>
            <a:chExt cx="2898775" cy="854075"/>
          </a:xfrm>
        </p:grpSpPr>
        <p:sp>
          <p:nvSpPr>
            <p:cNvPr id="34" name="object 34"/>
            <p:cNvSpPr/>
            <p:nvPr/>
          </p:nvSpPr>
          <p:spPr>
            <a:xfrm>
              <a:off x="10591152" y="4773765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09" y="0"/>
                  </a:moveTo>
                  <a:lnTo>
                    <a:pt x="55359" y="0"/>
                  </a:lnTo>
                  <a:lnTo>
                    <a:pt x="33807" y="4351"/>
                  </a:lnTo>
                  <a:lnTo>
                    <a:pt x="16211" y="16217"/>
                  </a:lnTo>
                  <a:lnTo>
                    <a:pt x="4349" y="33818"/>
                  </a:lnTo>
                  <a:lnTo>
                    <a:pt x="0" y="55372"/>
                  </a:lnTo>
                  <a:lnTo>
                    <a:pt x="0" y="410375"/>
                  </a:lnTo>
                  <a:lnTo>
                    <a:pt x="4349" y="431928"/>
                  </a:lnTo>
                  <a:lnTo>
                    <a:pt x="16211" y="449529"/>
                  </a:lnTo>
                  <a:lnTo>
                    <a:pt x="33807" y="461395"/>
                  </a:lnTo>
                  <a:lnTo>
                    <a:pt x="55359" y="465747"/>
                  </a:lnTo>
                  <a:lnTo>
                    <a:pt x="419709" y="465747"/>
                  </a:lnTo>
                  <a:lnTo>
                    <a:pt x="441270" y="461395"/>
                  </a:lnTo>
                  <a:lnTo>
                    <a:pt x="458874" y="449529"/>
                  </a:lnTo>
                  <a:lnTo>
                    <a:pt x="470742" y="431928"/>
                  </a:lnTo>
                  <a:lnTo>
                    <a:pt x="475094" y="410375"/>
                  </a:lnTo>
                  <a:lnTo>
                    <a:pt x="475094" y="55372"/>
                  </a:lnTo>
                  <a:lnTo>
                    <a:pt x="470742" y="33818"/>
                  </a:lnTo>
                  <a:lnTo>
                    <a:pt x="458874" y="16217"/>
                  </a:lnTo>
                  <a:lnTo>
                    <a:pt x="441270" y="4351"/>
                  </a:lnTo>
                  <a:lnTo>
                    <a:pt x="41970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0591152" y="4773765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59" y="0"/>
                  </a:moveTo>
                  <a:lnTo>
                    <a:pt x="419709" y="0"/>
                  </a:lnTo>
                  <a:lnTo>
                    <a:pt x="441270" y="4351"/>
                  </a:lnTo>
                  <a:lnTo>
                    <a:pt x="458874" y="16217"/>
                  </a:lnTo>
                  <a:lnTo>
                    <a:pt x="470742" y="33818"/>
                  </a:lnTo>
                  <a:lnTo>
                    <a:pt x="475094" y="55372"/>
                  </a:lnTo>
                  <a:lnTo>
                    <a:pt x="475094" y="410375"/>
                  </a:lnTo>
                  <a:lnTo>
                    <a:pt x="470742" y="431928"/>
                  </a:lnTo>
                  <a:lnTo>
                    <a:pt x="458874" y="449529"/>
                  </a:lnTo>
                  <a:lnTo>
                    <a:pt x="441270" y="461395"/>
                  </a:lnTo>
                  <a:lnTo>
                    <a:pt x="419709" y="465747"/>
                  </a:lnTo>
                  <a:lnTo>
                    <a:pt x="55359" y="465747"/>
                  </a:lnTo>
                  <a:lnTo>
                    <a:pt x="33807" y="461395"/>
                  </a:lnTo>
                  <a:lnTo>
                    <a:pt x="16211" y="449529"/>
                  </a:lnTo>
                  <a:lnTo>
                    <a:pt x="4349" y="431928"/>
                  </a:lnTo>
                  <a:lnTo>
                    <a:pt x="0" y="410375"/>
                  </a:lnTo>
                  <a:lnTo>
                    <a:pt x="0" y="55372"/>
                  </a:lnTo>
                  <a:lnTo>
                    <a:pt x="4349" y="33818"/>
                  </a:lnTo>
                  <a:lnTo>
                    <a:pt x="16211" y="16217"/>
                  </a:lnTo>
                  <a:lnTo>
                    <a:pt x="33807" y="4351"/>
                  </a:lnTo>
                  <a:lnTo>
                    <a:pt x="55359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180273" y="451098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572" y="0"/>
                  </a:moveTo>
                  <a:lnTo>
                    <a:pt x="0" y="0"/>
                  </a:lnTo>
                  <a:lnTo>
                    <a:pt x="0" y="841286"/>
                  </a:lnTo>
                  <a:lnTo>
                    <a:pt x="1682572" y="841286"/>
                  </a:lnTo>
                  <a:lnTo>
                    <a:pt x="16825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180273" y="451098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572" y="841286"/>
                  </a:moveTo>
                  <a:lnTo>
                    <a:pt x="0" y="841286"/>
                  </a:lnTo>
                  <a:lnTo>
                    <a:pt x="0" y="0"/>
                  </a:lnTo>
                  <a:lnTo>
                    <a:pt x="1682572" y="0"/>
                  </a:lnTo>
                  <a:lnTo>
                    <a:pt x="1682572" y="841286"/>
                  </a:lnTo>
                  <a:close/>
                </a:path>
              </a:pathLst>
            </a:custGeom>
            <a:ln w="12699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1009774" y="1539627"/>
            <a:ext cx="27686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31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8793376" y="4754715"/>
            <a:ext cx="4559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294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857835" y="2922902"/>
            <a:ext cx="20699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10% of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350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857835" y="3332999"/>
            <a:ext cx="1988626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1%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of 350 =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3.5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857835" y="4153448"/>
            <a:ext cx="158147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35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280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857834" y="4563545"/>
            <a:ext cx="1486517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3.5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857835" y="4973642"/>
            <a:ext cx="1887521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280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14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294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858851" y="2469382"/>
            <a:ext cx="11938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1871472" y="2765475"/>
            <a:ext cx="1179195" cy="0"/>
          </a:xfrm>
          <a:custGeom>
            <a:avLst/>
            <a:gdLst/>
            <a:ahLst/>
            <a:cxnLst/>
            <a:rect l="l" t="t" r="r" b="b"/>
            <a:pathLst>
              <a:path w="1179195">
                <a:moveTo>
                  <a:pt x="0" y="0"/>
                </a:moveTo>
                <a:lnTo>
                  <a:pt x="1178610" y="0"/>
                </a:lnTo>
                <a:lnTo>
                  <a:pt x="0" y="0"/>
                </a:lnTo>
                <a:close/>
              </a:path>
            </a:pathLst>
          </a:custGeom>
          <a:ln w="17767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4802847" y="2469648"/>
            <a:ext cx="12160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2: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4815547" y="2765475"/>
            <a:ext cx="1190625" cy="0"/>
          </a:xfrm>
          <a:custGeom>
            <a:avLst/>
            <a:gdLst/>
            <a:ahLst/>
            <a:cxnLst/>
            <a:rect l="l" t="t" r="r" b="b"/>
            <a:pathLst>
              <a:path w="1190625">
                <a:moveTo>
                  <a:pt x="0" y="0"/>
                </a:moveTo>
                <a:lnTo>
                  <a:pt x="1190320" y="0"/>
                </a:lnTo>
                <a:lnTo>
                  <a:pt x="0" y="0"/>
                </a:lnTo>
                <a:close/>
              </a:path>
            </a:pathLst>
          </a:custGeom>
          <a:ln w="17767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4802847" y="5319807"/>
            <a:ext cx="22739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29,400</a:t>
            </a:r>
            <a:r>
              <a:rPr sz="2000" b="1" spc="7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</a:t>
            </a:r>
            <a:r>
              <a:rPr sz="2000" b="1" spc="7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100</a:t>
            </a:r>
            <a:r>
              <a:rPr sz="2000" b="1" spc="8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7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294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948857" y="3271861"/>
            <a:ext cx="1530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6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6204288" y="3271861"/>
            <a:ext cx="5867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70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5783526" y="2845512"/>
            <a:ext cx="10588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070" algn="l"/>
                <a:tab pos="85471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5338125" y="3701257"/>
            <a:ext cx="149034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45440" algn="l"/>
                <a:tab pos="877569" algn="l"/>
                <a:tab pos="1299845" algn="l"/>
              </a:tabLst>
            </a:pPr>
            <a:r>
              <a:rPr lang="en-US" sz="105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250" b="1" spc="-37" baseline="-22222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917393" y="4112064"/>
            <a:ext cx="191135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31470" algn="l"/>
                <a:tab pos="878205" algn="l"/>
                <a:tab pos="1298575" algn="l"/>
                <a:tab pos="1720214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250" b="1" spc="60" baseline="-2037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942793" y="4532826"/>
            <a:ext cx="189401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070" algn="l"/>
                <a:tab pos="852805" algn="l"/>
                <a:tab pos="1273175" algn="l"/>
                <a:tab pos="1694814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4815497" y="3662438"/>
            <a:ext cx="2101850" cy="1276985"/>
            <a:chOff x="4815497" y="3662438"/>
            <a:chExt cx="2101850" cy="1276985"/>
          </a:xfrm>
        </p:grpSpPr>
        <p:sp>
          <p:nvSpPr>
            <p:cNvPr id="57" name="object 57"/>
            <p:cNvSpPr/>
            <p:nvPr/>
          </p:nvSpPr>
          <p:spPr>
            <a:xfrm>
              <a:off x="4815547" y="4926177"/>
              <a:ext cx="2101850" cy="0"/>
            </a:xfrm>
            <a:custGeom>
              <a:avLst/>
              <a:gdLst/>
              <a:ahLst/>
              <a:cxnLst/>
              <a:rect l="l" t="t" r="r" b="b"/>
              <a:pathLst>
                <a:path w="2101850">
                  <a:moveTo>
                    <a:pt x="0" y="0"/>
                  </a:moveTo>
                  <a:lnTo>
                    <a:pt x="2101786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815547" y="4510989"/>
              <a:ext cx="2101850" cy="0"/>
            </a:xfrm>
            <a:custGeom>
              <a:avLst/>
              <a:gdLst/>
              <a:ahLst/>
              <a:cxnLst/>
              <a:rect l="l" t="t" r="r" b="b"/>
              <a:pathLst>
                <a:path w="2101850">
                  <a:moveTo>
                    <a:pt x="0" y="0"/>
                  </a:moveTo>
                  <a:lnTo>
                    <a:pt x="2101786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815497" y="3675138"/>
              <a:ext cx="2101850" cy="0"/>
            </a:xfrm>
            <a:custGeom>
              <a:avLst/>
              <a:gdLst/>
              <a:ahLst/>
              <a:cxnLst/>
              <a:rect l="l" t="t" r="r" b="b"/>
              <a:pathLst>
                <a:path w="2101850">
                  <a:moveTo>
                    <a:pt x="0" y="0"/>
                  </a:moveTo>
                  <a:lnTo>
                    <a:pt x="2101837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Прямокутник 60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62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62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63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93" y="6409058"/>
            <a:ext cx="1805939" cy="252729"/>
            <a:chOff x="5193093" y="6409058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10849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210148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7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57480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32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396000" marR="7485380" indent="-67945">
                        <a:lnSpc>
                          <a:spcPts val="1000"/>
                        </a:lnSpc>
                      </a:pPr>
                      <a:r>
                        <a:rPr sz="3000" u="heavy" spc="-52" baseline="31944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u="heavy" baseline="31944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3</a:t>
                      </a:r>
                      <a:r>
                        <a:rPr sz="3000" u="heavy" spc="-165" baseline="31944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3000" spc="97" baseline="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÷</a:t>
                      </a:r>
                      <a:r>
                        <a:rPr sz="2000" spc="4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r>
                        <a:rPr sz="2000" spc="4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 8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1D25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63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1987" y="0"/>
                </a:moveTo>
                <a:lnTo>
                  <a:pt x="0" y="0"/>
                </a:lnTo>
                <a:lnTo>
                  <a:pt x="0" y="6858000"/>
                </a:lnTo>
                <a:lnTo>
                  <a:pt x="12191987" y="6858000"/>
                </a:lnTo>
                <a:lnTo>
                  <a:pt x="12191987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179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16300"/>
              <a:ext cx="4906416" cy="34417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54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4900"/>
              <a:ext cx="1562087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6100"/>
              <a:ext cx="783167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1993900"/>
              <a:ext cx="1562087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76900"/>
              <a:ext cx="1464716" cy="11811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9500"/>
              <a:ext cx="2222500" cy="19685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84200"/>
              <a:ext cx="1426629" cy="2222500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5" y="8016"/>
                  </a:lnTo>
                  <a:lnTo>
                    <a:pt x="29849" y="29845"/>
                  </a:lnTo>
                  <a:lnTo>
                    <a:pt x="8018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8" y="6163549"/>
                  </a:lnTo>
                  <a:lnTo>
                    <a:pt x="29849" y="6195855"/>
                  </a:lnTo>
                  <a:lnTo>
                    <a:pt x="62155" y="6217686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6"/>
                  </a:lnTo>
                  <a:lnTo>
                    <a:pt x="11656314" y="6195855"/>
                  </a:lnTo>
                  <a:lnTo>
                    <a:pt x="11678142" y="6163549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5" y="6217686"/>
                  </a:lnTo>
                  <a:lnTo>
                    <a:pt x="29849" y="6195855"/>
                  </a:lnTo>
                  <a:lnTo>
                    <a:pt x="8018" y="6163549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8" y="62150"/>
                  </a:lnTo>
                  <a:lnTo>
                    <a:pt x="29849" y="29845"/>
                  </a:lnTo>
                  <a:lnTo>
                    <a:pt x="62155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49"/>
                  </a:lnTo>
                  <a:lnTo>
                    <a:pt x="11656314" y="6195855"/>
                  </a:lnTo>
                  <a:lnTo>
                    <a:pt x="11624008" y="6217686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8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38" y="0"/>
                  </a:ln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5"/>
                  </a:lnTo>
                  <a:lnTo>
                    <a:pt x="7741" y="148742"/>
                  </a:lnTo>
                  <a:lnTo>
                    <a:pt x="17192" y="195066"/>
                  </a:lnTo>
                  <a:lnTo>
                    <a:pt x="30164" y="240029"/>
                  </a:lnTo>
                  <a:lnTo>
                    <a:pt x="46507" y="283483"/>
                  </a:lnTo>
                  <a:lnTo>
                    <a:pt x="66070" y="325280"/>
                  </a:lnTo>
                  <a:lnTo>
                    <a:pt x="88704" y="365273"/>
                  </a:lnTo>
                  <a:lnTo>
                    <a:pt x="114259" y="403311"/>
                  </a:lnTo>
                  <a:lnTo>
                    <a:pt x="142584" y="439249"/>
                  </a:lnTo>
                  <a:lnTo>
                    <a:pt x="173529" y="472937"/>
                  </a:lnTo>
                  <a:lnTo>
                    <a:pt x="206945" y="504228"/>
                  </a:lnTo>
                  <a:lnTo>
                    <a:pt x="242682" y="532974"/>
                  </a:lnTo>
                  <a:lnTo>
                    <a:pt x="280589" y="559025"/>
                  </a:lnTo>
                  <a:lnTo>
                    <a:pt x="320516" y="582236"/>
                  </a:lnTo>
                  <a:lnTo>
                    <a:pt x="362314" y="602456"/>
                  </a:lnTo>
                  <a:lnTo>
                    <a:pt x="405833" y="619539"/>
                  </a:lnTo>
                  <a:lnTo>
                    <a:pt x="450921" y="633336"/>
                  </a:lnTo>
                  <a:lnTo>
                    <a:pt x="497431" y="643700"/>
                  </a:lnTo>
                  <a:lnTo>
                    <a:pt x="543991" y="650308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8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38" y="0"/>
                  </a:move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5"/>
                  </a:lnTo>
                  <a:lnTo>
                    <a:pt x="7741" y="148742"/>
                  </a:lnTo>
                  <a:lnTo>
                    <a:pt x="17192" y="195066"/>
                  </a:lnTo>
                  <a:lnTo>
                    <a:pt x="30164" y="240029"/>
                  </a:lnTo>
                  <a:lnTo>
                    <a:pt x="46507" y="283483"/>
                  </a:lnTo>
                  <a:lnTo>
                    <a:pt x="66070" y="325280"/>
                  </a:lnTo>
                  <a:lnTo>
                    <a:pt x="88704" y="365273"/>
                  </a:lnTo>
                  <a:lnTo>
                    <a:pt x="114259" y="403311"/>
                  </a:lnTo>
                  <a:lnTo>
                    <a:pt x="142584" y="439249"/>
                  </a:lnTo>
                  <a:lnTo>
                    <a:pt x="173529" y="472937"/>
                  </a:lnTo>
                  <a:lnTo>
                    <a:pt x="206945" y="504228"/>
                  </a:lnTo>
                  <a:lnTo>
                    <a:pt x="242682" y="532974"/>
                  </a:lnTo>
                  <a:lnTo>
                    <a:pt x="280589" y="559025"/>
                  </a:lnTo>
                  <a:lnTo>
                    <a:pt x="320516" y="582236"/>
                  </a:lnTo>
                  <a:lnTo>
                    <a:pt x="362314" y="602456"/>
                  </a:lnTo>
                  <a:lnTo>
                    <a:pt x="405833" y="619539"/>
                  </a:lnTo>
                  <a:lnTo>
                    <a:pt x="450921" y="633336"/>
                  </a:lnTo>
                  <a:lnTo>
                    <a:pt x="497431" y="643700"/>
                  </a:lnTo>
                  <a:lnTo>
                    <a:pt x="543991" y="650308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852741" y="1078738"/>
            <a:ext cx="10528935" cy="5583555"/>
            <a:chOff x="852741" y="1078738"/>
            <a:chExt cx="10528935" cy="5583555"/>
          </a:xfrm>
        </p:grpSpPr>
        <p:sp>
          <p:nvSpPr>
            <p:cNvPr id="21" name="object 21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859091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05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05" y="4687824"/>
                  </a:lnTo>
                  <a:lnTo>
                    <a:pt x="590905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59091" y="1085088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05" y="0"/>
                  </a:lnTo>
                  <a:lnTo>
                    <a:pt x="590905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92"/>
                  </a:lnTo>
                  <a:lnTo>
                    <a:pt x="590918" y="1313992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23" y="0"/>
                  </a:lnTo>
                  <a:lnTo>
                    <a:pt x="1090523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450009" y="2407412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24" y="420687"/>
                  </a:moveTo>
                  <a:lnTo>
                    <a:pt x="1682737" y="420687"/>
                  </a:lnTo>
                  <a:lnTo>
                    <a:pt x="1682737" y="0"/>
                  </a:lnTo>
                  <a:lnTo>
                    <a:pt x="2103424" y="0"/>
                  </a:lnTo>
                  <a:lnTo>
                    <a:pt x="2103424" y="420687"/>
                  </a:lnTo>
                  <a:close/>
                </a:path>
                <a:path w="8834755" h="3365500">
                  <a:moveTo>
                    <a:pt x="2524112" y="420687"/>
                  </a:moveTo>
                  <a:lnTo>
                    <a:pt x="2103424" y="420687"/>
                  </a:lnTo>
                  <a:lnTo>
                    <a:pt x="2103424" y="0"/>
                  </a:lnTo>
                  <a:lnTo>
                    <a:pt x="2524112" y="0"/>
                  </a:lnTo>
                  <a:lnTo>
                    <a:pt x="2524112" y="420687"/>
                  </a:lnTo>
                  <a:close/>
                </a:path>
                <a:path w="8834755" h="3365500">
                  <a:moveTo>
                    <a:pt x="2944799" y="420687"/>
                  </a:moveTo>
                  <a:lnTo>
                    <a:pt x="2524112" y="420687"/>
                  </a:lnTo>
                  <a:lnTo>
                    <a:pt x="2524112" y="0"/>
                  </a:lnTo>
                  <a:lnTo>
                    <a:pt x="2944799" y="0"/>
                  </a:lnTo>
                  <a:lnTo>
                    <a:pt x="2944799" y="420687"/>
                  </a:lnTo>
                  <a:close/>
                </a:path>
                <a:path w="8834755" h="3365500">
                  <a:moveTo>
                    <a:pt x="3365487" y="420687"/>
                  </a:moveTo>
                  <a:lnTo>
                    <a:pt x="2944799" y="420687"/>
                  </a:lnTo>
                  <a:lnTo>
                    <a:pt x="2944799" y="0"/>
                  </a:lnTo>
                  <a:lnTo>
                    <a:pt x="3365487" y="0"/>
                  </a:lnTo>
                  <a:lnTo>
                    <a:pt x="3365487" y="420687"/>
                  </a:lnTo>
                  <a:close/>
                </a:path>
                <a:path w="8834755" h="3365500">
                  <a:moveTo>
                    <a:pt x="3786174" y="420687"/>
                  </a:moveTo>
                  <a:lnTo>
                    <a:pt x="3365487" y="420687"/>
                  </a:lnTo>
                  <a:lnTo>
                    <a:pt x="3365487" y="0"/>
                  </a:lnTo>
                  <a:lnTo>
                    <a:pt x="3786174" y="0"/>
                  </a:lnTo>
                  <a:lnTo>
                    <a:pt x="3786174" y="420687"/>
                  </a:lnTo>
                  <a:close/>
                </a:path>
                <a:path w="8834755" h="3365500">
                  <a:moveTo>
                    <a:pt x="4206862" y="420687"/>
                  </a:moveTo>
                  <a:lnTo>
                    <a:pt x="3786174" y="420687"/>
                  </a:lnTo>
                  <a:lnTo>
                    <a:pt x="3786174" y="0"/>
                  </a:lnTo>
                  <a:lnTo>
                    <a:pt x="4206862" y="0"/>
                  </a:lnTo>
                  <a:lnTo>
                    <a:pt x="4206862" y="420687"/>
                  </a:lnTo>
                  <a:close/>
                </a:path>
                <a:path w="8834755" h="3365500">
                  <a:moveTo>
                    <a:pt x="4627549" y="420687"/>
                  </a:moveTo>
                  <a:lnTo>
                    <a:pt x="4206862" y="420687"/>
                  </a:lnTo>
                  <a:lnTo>
                    <a:pt x="4206862" y="0"/>
                  </a:lnTo>
                  <a:lnTo>
                    <a:pt x="4627549" y="0"/>
                  </a:lnTo>
                  <a:lnTo>
                    <a:pt x="4627549" y="420687"/>
                  </a:lnTo>
                  <a:close/>
                </a:path>
                <a:path w="8834755" h="3365500">
                  <a:moveTo>
                    <a:pt x="5048237" y="420687"/>
                  </a:moveTo>
                  <a:lnTo>
                    <a:pt x="4627549" y="420687"/>
                  </a:lnTo>
                  <a:lnTo>
                    <a:pt x="4627549" y="0"/>
                  </a:lnTo>
                  <a:lnTo>
                    <a:pt x="5048237" y="0"/>
                  </a:lnTo>
                  <a:lnTo>
                    <a:pt x="5048237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24" y="841375"/>
                  </a:moveTo>
                  <a:lnTo>
                    <a:pt x="1682737" y="841375"/>
                  </a:lnTo>
                  <a:lnTo>
                    <a:pt x="1682737" y="420687"/>
                  </a:lnTo>
                  <a:lnTo>
                    <a:pt x="2103424" y="420687"/>
                  </a:lnTo>
                  <a:lnTo>
                    <a:pt x="2103424" y="841375"/>
                  </a:lnTo>
                  <a:close/>
                </a:path>
                <a:path w="8834755" h="3365500">
                  <a:moveTo>
                    <a:pt x="2524112" y="841375"/>
                  </a:moveTo>
                  <a:lnTo>
                    <a:pt x="2103424" y="841375"/>
                  </a:lnTo>
                  <a:lnTo>
                    <a:pt x="2103424" y="420687"/>
                  </a:lnTo>
                  <a:lnTo>
                    <a:pt x="2524112" y="420687"/>
                  </a:lnTo>
                  <a:lnTo>
                    <a:pt x="2524112" y="841375"/>
                  </a:lnTo>
                  <a:close/>
                </a:path>
                <a:path w="8834755" h="3365500">
                  <a:moveTo>
                    <a:pt x="2944799" y="841375"/>
                  </a:moveTo>
                  <a:lnTo>
                    <a:pt x="2524112" y="841375"/>
                  </a:lnTo>
                  <a:lnTo>
                    <a:pt x="2524112" y="420687"/>
                  </a:lnTo>
                  <a:lnTo>
                    <a:pt x="2944799" y="420687"/>
                  </a:lnTo>
                  <a:lnTo>
                    <a:pt x="2944799" y="841375"/>
                  </a:lnTo>
                  <a:close/>
                </a:path>
                <a:path w="8834755" h="3365500">
                  <a:moveTo>
                    <a:pt x="3365487" y="841375"/>
                  </a:moveTo>
                  <a:lnTo>
                    <a:pt x="2944799" y="841375"/>
                  </a:lnTo>
                  <a:lnTo>
                    <a:pt x="2944799" y="420687"/>
                  </a:lnTo>
                  <a:lnTo>
                    <a:pt x="3365487" y="420687"/>
                  </a:lnTo>
                  <a:lnTo>
                    <a:pt x="3365487" y="841375"/>
                  </a:lnTo>
                  <a:close/>
                </a:path>
                <a:path w="8834755" h="3365500">
                  <a:moveTo>
                    <a:pt x="3786174" y="841375"/>
                  </a:moveTo>
                  <a:lnTo>
                    <a:pt x="3365487" y="841375"/>
                  </a:lnTo>
                  <a:lnTo>
                    <a:pt x="3365487" y="420687"/>
                  </a:lnTo>
                  <a:lnTo>
                    <a:pt x="3786174" y="420687"/>
                  </a:lnTo>
                  <a:lnTo>
                    <a:pt x="3786174" y="841375"/>
                  </a:lnTo>
                  <a:close/>
                </a:path>
                <a:path w="8834755" h="3365500">
                  <a:moveTo>
                    <a:pt x="4206862" y="841375"/>
                  </a:moveTo>
                  <a:lnTo>
                    <a:pt x="3786174" y="841375"/>
                  </a:lnTo>
                  <a:lnTo>
                    <a:pt x="3786174" y="420687"/>
                  </a:lnTo>
                  <a:lnTo>
                    <a:pt x="4206862" y="420687"/>
                  </a:lnTo>
                  <a:lnTo>
                    <a:pt x="4206862" y="841375"/>
                  </a:lnTo>
                  <a:close/>
                </a:path>
                <a:path w="8834755" h="3365500">
                  <a:moveTo>
                    <a:pt x="4627549" y="841375"/>
                  </a:moveTo>
                  <a:lnTo>
                    <a:pt x="4206862" y="841375"/>
                  </a:lnTo>
                  <a:lnTo>
                    <a:pt x="4206862" y="420687"/>
                  </a:lnTo>
                  <a:lnTo>
                    <a:pt x="4627549" y="420687"/>
                  </a:lnTo>
                  <a:lnTo>
                    <a:pt x="4627549" y="841375"/>
                  </a:lnTo>
                  <a:close/>
                </a:path>
                <a:path w="8834755" h="3365500">
                  <a:moveTo>
                    <a:pt x="5048237" y="841375"/>
                  </a:moveTo>
                  <a:lnTo>
                    <a:pt x="4627549" y="841375"/>
                  </a:lnTo>
                  <a:lnTo>
                    <a:pt x="4627549" y="420687"/>
                  </a:lnTo>
                  <a:lnTo>
                    <a:pt x="5048237" y="420687"/>
                  </a:lnTo>
                  <a:lnTo>
                    <a:pt x="5048237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24" y="1262062"/>
                  </a:moveTo>
                  <a:lnTo>
                    <a:pt x="1682737" y="1262062"/>
                  </a:lnTo>
                  <a:lnTo>
                    <a:pt x="1682737" y="841375"/>
                  </a:lnTo>
                  <a:lnTo>
                    <a:pt x="2103424" y="841375"/>
                  </a:lnTo>
                  <a:lnTo>
                    <a:pt x="2103424" y="1262062"/>
                  </a:lnTo>
                  <a:close/>
                </a:path>
                <a:path w="8834755" h="3365500">
                  <a:moveTo>
                    <a:pt x="2524112" y="1262062"/>
                  </a:moveTo>
                  <a:lnTo>
                    <a:pt x="2103424" y="1262062"/>
                  </a:lnTo>
                  <a:lnTo>
                    <a:pt x="2103424" y="841375"/>
                  </a:lnTo>
                  <a:lnTo>
                    <a:pt x="2524112" y="841375"/>
                  </a:lnTo>
                  <a:lnTo>
                    <a:pt x="2524112" y="1262062"/>
                  </a:lnTo>
                  <a:close/>
                </a:path>
                <a:path w="8834755" h="3365500">
                  <a:moveTo>
                    <a:pt x="2944799" y="1262062"/>
                  </a:moveTo>
                  <a:lnTo>
                    <a:pt x="2524112" y="1262062"/>
                  </a:lnTo>
                  <a:lnTo>
                    <a:pt x="2524112" y="841375"/>
                  </a:lnTo>
                  <a:lnTo>
                    <a:pt x="2944799" y="841375"/>
                  </a:lnTo>
                  <a:lnTo>
                    <a:pt x="2944799" y="1262062"/>
                  </a:lnTo>
                  <a:close/>
                </a:path>
                <a:path w="8834755" h="3365500">
                  <a:moveTo>
                    <a:pt x="3365487" y="1262062"/>
                  </a:moveTo>
                  <a:lnTo>
                    <a:pt x="2944799" y="1262062"/>
                  </a:lnTo>
                  <a:lnTo>
                    <a:pt x="2944799" y="841375"/>
                  </a:lnTo>
                  <a:lnTo>
                    <a:pt x="3365487" y="841375"/>
                  </a:lnTo>
                  <a:lnTo>
                    <a:pt x="3365487" y="1262062"/>
                  </a:lnTo>
                  <a:close/>
                </a:path>
                <a:path w="8834755" h="3365500">
                  <a:moveTo>
                    <a:pt x="3786174" y="1262062"/>
                  </a:moveTo>
                  <a:lnTo>
                    <a:pt x="3365487" y="1262062"/>
                  </a:lnTo>
                  <a:lnTo>
                    <a:pt x="3365487" y="841375"/>
                  </a:lnTo>
                  <a:lnTo>
                    <a:pt x="3786174" y="841375"/>
                  </a:lnTo>
                  <a:lnTo>
                    <a:pt x="3786174" y="1262062"/>
                  </a:lnTo>
                  <a:close/>
                </a:path>
                <a:path w="8834755" h="3365500">
                  <a:moveTo>
                    <a:pt x="4206862" y="1262062"/>
                  </a:moveTo>
                  <a:lnTo>
                    <a:pt x="3786174" y="1262062"/>
                  </a:lnTo>
                  <a:lnTo>
                    <a:pt x="3786174" y="841375"/>
                  </a:lnTo>
                  <a:lnTo>
                    <a:pt x="4206862" y="841375"/>
                  </a:lnTo>
                  <a:lnTo>
                    <a:pt x="4206862" y="1262062"/>
                  </a:lnTo>
                  <a:close/>
                </a:path>
                <a:path w="8834755" h="3365500">
                  <a:moveTo>
                    <a:pt x="4627549" y="1262062"/>
                  </a:moveTo>
                  <a:lnTo>
                    <a:pt x="4206862" y="1262062"/>
                  </a:lnTo>
                  <a:lnTo>
                    <a:pt x="4206862" y="841375"/>
                  </a:lnTo>
                  <a:lnTo>
                    <a:pt x="4627549" y="841375"/>
                  </a:lnTo>
                  <a:lnTo>
                    <a:pt x="4627549" y="1262062"/>
                  </a:lnTo>
                  <a:close/>
                </a:path>
                <a:path w="8834755" h="3365500">
                  <a:moveTo>
                    <a:pt x="5048237" y="1262062"/>
                  </a:moveTo>
                  <a:lnTo>
                    <a:pt x="4627549" y="1262062"/>
                  </a:lnTo>
                  <a:lnTo>
                    <a:pt x="4627549" y="841375"/>
                  </a:lnTo>
                  <a:lnTo>
                    <a:pt x="5048237" y="841375"/>
                  </a:lnTo>
                  <a:lnTo>
                    <a:pt x="5048237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50"/>
                  </a:moveTo>
                  <a:lnTo>
                    <a:pt x="0" y="1682750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50"/>
                  </a:lnTo>
                  <a:close/>
                </a:path>
                <a:path w="8834755" h="3365500">
                  <a:moveTo>
                    <a:pt x="841375" y="1682750"/>
                  </a:moveTo>
                  <a:lnTo>
                    <a:pt x="420687" y="1682750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50"/>
                  </a:lnTo>
                  <a:close/>
                </a:path>
                <a:path w="8834755" h="3365500">
                  <a:moveTo>
                    <a:pt x="1262062" y="1682750"/>
                  </a:moveTo>
                  <a:lnTo>
                    <a:pt x="841375" y="1682750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50"/>
                  </a:lnTo>
                  <a:close/>
                </a:path>
                <a:path w="8834755" h="3365500">
                  <a:moveTo>
                    <a:pt x="1682750" y="1682750"/>
                  </a:moveTo>
                  <a:lnTo>
                    <a:pt x="1262062" y="1682750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50"/>
                  </a:lnTo>
                  <a:close/>
                </a:path>
                <a:path w="8834755" h="3365500">
                  <a:moveTo>
                    <a:pt x="2103424" y="1682750"/>
                  </a:moveTo>
                  <a:lnTo>
                    <a:pt x="1682737" y="1682750"/>
                  </a:lnTo>
                  <a:lnTo>
                    <a:pt x="1682737" y="1262062"/>
                  </a:lnTo>
                  <a:lnTo>
                    <a:pt x="2103424" y="1262062"/>
                  </a:lnTo>
                  <a:lnTo>
                    <a:pt x="2103424" y="1682750"/>
                  </a:lnTo>
                  <a:close/>
                </a:path>
                <a:path w="8834755" h="3365500">
                  <a:moveTo>
                    <a:pt x="2524112" y="1682750"/>
                  </a:moveTo>
                  <a:lnTo>
                    <a:pt x="2103424" y="1682750"/>
                  </a:lnTo>
                  <a:lnTo>
                    <a:pt x="2103424" y="1262062"/>
                  </a:lnTo>
                  <a:lnTo>
                    <a:pt x="2524112" y="1262062"/>
                  </a:lnTo>
                  <a:lnTo>
                    <a:pt x="2524112" y="1682750"/>
                  </a:lnTo>
                  <a:close/>
                </a:path>
                <a:path w="8834755" h="3365500">
                  <a:moveTo>
                    <a:pt x="2944799" y="1682750"/>
                  </a:moveTo>
                  <a:lnTo>
                    <a:pt x="2524112" y="1682750"/>
                  </a:lnTo>
                  <a:lnTo>
                    <a:pt x="2524112" y="1262062"/>
                  </a:lnTo>
                  <a:lnTo>
                    <a:pt x="2944799" y="1262062"/>
                  </a:lnTo>
                  <a:lnTo>
                    <a:pt x="2944799" y="1682750"/>
                  </a:lnTo>
                  <a:close/>
                </a:path>
                <a:path w="8834755" h="3365500">
                  <a:moveTo>
                    <a:pt x="3365487" y="1682750"/>
                  </a:moveTo>
                  <a:lnTo>
                    <a:pt x="2944799" y="1682750"/>
                  </a:lnTo>
                  <a:lnTo>
                    <a:pt x="2944799" y="1262062"/>
                  </a:lnTo>
                  <a:lnTo>
                    <a:pt x="3365487" y="1262062"/>
                  </a:lnTo>
                  <a:lnTo>
                    <a:pt x="3365487" y="1682750"/>
                  </a:lnTo>
                  <a:close/>
                </a:path>
                <a:path w="8834755" h="3365500">
                  <a:moveTo>
                    <a:pt x="3786174" y="1682750"/>
                  </a:moveTo>
                  <a:lnTo>
                    <a:pt x="3365487" y="1682750"/>
                  </a:lnTo>
                  <a:lnTo>
                    <a:pt x="3365487" y="1262062"/>
                  </a:lnTo>
                  <a:lnTo>
                    <a:pt x="3786174" y="1262062"/>
                  </a:lnTo>
                  <a:lnTo>
                    <a:pt x="3786174" y="1682750"/>
                  </a:lnTo>
                  <a:close/>
                </a:path>
                <a:path w="8834755" h="3365500">
                  <a:moveTo>
                    <a:pt x="4206862" y="1682750"/>
                  </a:moveTo>
                  <a:lnTo>
                    <a:pt x="3786174" y="1682750"/>
                  </a:lnTo>
                  <a:lnTo>
                    <a:pt x="3786174" y="1262062"/>
                  </a:lnTo>
                  <a:lnTo>
                    <a:pt x="4206862" y="1262062"/>
                  </a:lnTo>
                  <a:lnTo>
                    <a:pt x="4206862" y="1682750"/>
                  </a:lnTo>
                  <a:close/>
                </a:path>
                <a:path w="8834755" h="3365500">
                  <a:moveTo>
                    <a:pt x="4627549" y="1682750"/>
                  </a:moveTo>
                  <a:lnTo>
                    <a:pt x="4206862" y="1682750"/>
                  </a:lnTo>
                  <a:lnTo>
                    <a:pt x="4206862" y="1262062"/>
                  </a:lnTo>
                  <a:lnTo>
                    <a:pt x="4627549" y="1262062"/>
                  </a:lnTo>
                  <a:lnTo>
                    <a:pt x="4627549" y="1682750"/>
                  </a:lnTo>
                  <a:close/>
                </a:path>
                <a:path w="8834755" h="3365500">
                  <a:moveTo>
                    <a:pt x="5048237" y="1682750"/>
                  </a:moveTo>
                  <a:lnTo>
                    <a:pt x="4627549" y="1682750"/>
                  </a:lnTo>
                  <a:lnTo>
                    <a:pt x="4627549" y="1262062"/>
                  </a:lnTo>
                  <a:lnTo>
                    <a:pt x="5048237" y="1262062"/>
                  </a:lnTo>
                  <a:lnTo>
                    <a:pt x="5048237" y="1682750"/>
                  </a:lnTo>
                  <a:close/>
                </a:path>
                <a:path w="8834755" h="3365500">
                  <a:moveTo>
                    <a:pt x="5468937" y="1682750"/>
                  </a:moveTo>
                  <a:lnTo>
                    <a:pt x="5048250" y="1682750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50"/>
                  </a:lnTo>
                  <a:close/>
                </a:path>
                <a:path w="8834755" h="3365500">
                  <a:moveTo>
                    <a:pt x="5889625" y="1682750"/>
                  </a:moveTo>
                  <a:lnTo>
                    <a:pt x="5468937" y="1682750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50"/>
                  </a:lnTo>
                  <a:close/>
                </a:path>
                <a:path w="8834755" h="3365500">
                  <a:moveTo>
                    <a:pt x="6310312" y="1682750"/>
                  </a:moveTo>
                  <a:lnTo>
                    <a:pt x="5889625" y="1682750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50"/>
                  </a:lnTo>
                  <a:close/>
                </a:path>
                <a:path w="8834755" h="3365500">
                  <a:moveTo>
                    <a:pt x="6731000" y="1682750"/>
                  </a:moveTo>
                  <a:lnTo>
                    <a:pt x="6310312" y="1682750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50"/>
                  </a:lnTo>
                  <a:close/>
                </a:path>
                <a:path w="8834755" h="3365500">
                  <a:moveTo>
                    <a:pt x="7151687" y="1682750"/>
                  </a:moveTo>
                  <a:lnTo>
                    <a:pt x="6731000" y="1682750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50"/>
                  </a:lnTo>
                  <a:close/>
                </a:path>
                <a:path w="8834755" h="3365500">
                  <a:moveTo>
                    <a:pt x="7572375" y="1682750"/>
                  </a:moveTo>
                  <a:lnTo>
                    <a:pt x="7151687" y="1682750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50"/>
                  </a:lnTo>
                  <a:close/>
                </a:path>
                <a:path w="8834755" h="3365500">
                  <a:moveTo>
                    <a:pt x="7993062" y="1682750"/>
                  </a:moveTo>
                  <a:lnTo>
                    <a:pt x="7572375" y="1682750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50"/>
                  </a:lnTo>
                  <a:close/>
                </a:path>
                <a:path w="8834755" h="3365500">
                  <a:moveTo>
                    <a:pt x="8413750" y="1682750"/>
                  </a:moveTo>
                  <a:lnTo>
                    <a:pt x="7993062" y="1682750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50"/>
                  </a:lnTo>
                  <a:close/>
                </a:path>
                <a:path w="8834755" h="3365500">
                  <a:moveTo>
                    <a:pt x="8834437" y="1682750"/>
                  </a:moveTo>
                  <a:lnTo>
                    <a:pt x="8413750" y="1682750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50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50"/>
                  </a:lnTo>
                  <a:lnTo>
                    <a:pt x="420687" y="1682750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50"/>
                  </a:lnTo>
                  <a:lnTo>
                    <a:pt x="841375" y="1682750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50"/>
                  </a:lnTo>
                  <a:lnTo>
                    <a:pt x="1262062" y="1682750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50"/>
                  </a:lnTo>
                  <a:lnTo>
                    <a:pt x="1682750" y="1682750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24" y="2103437"/>
                  </a:moveTo>
                  <a:lnTo>
                    <a:pt x="1682737" y="2103437"/>
                  </a:lnTo>
                  <a:lnTo>
                    <a:pt x="1682737" y="1682750"/>
                  </a:lnTo>
                  <a:lnTo>
                    <a:pt x="2103424" y="1682750"/>
                  </a:lnTo>
                  <a:lnTo>
                    <a:pt x="2103424" y="2103437"/>
                  </a:lnTo>
                  <a:close/>
                </a:path>
                <a:path w="8834755" h="3365500">
                  <a:moveTo>
                    <a:pt x="2524112" y="2103437"/>
                  </a:moveTo>
                  <a:lnTo>
                    <a:pt x="2103424" y="2103437"/>
                  </a:lnTo>
                  <a:lnTo>
                    <a:pt x="2103424" y="1682750"/>
                  </a:lnTo>
                  <a:lnTo>
                    <a:pt x="2524112" y="1682750"/>
                  </a:lnTo>
                  <a:lnTo>
                    <a:pt x="2524112" y="2103437"/>
                  </a:lnTo>
                  <a:close/>
                </a:path>
                <a:path w="8834755" h="3365500">
                  <a:moveTo>
                    <a:pt x="2944799" y="2103437"/>
                  </a:moveTo>
                  <a:lnTo>
                    <a:pt x="2524112" y="2103437"/>
                  </a:lnTo>
                  <a:lnTo>
                    <a:pt x="2524112" y="1682750"/>
                  </a:lnTo>
                  <a:lnTo>
                    <a:pt x="2944799" y="1682750"/>
                  </a:lnTo>
                  <a:lnTo>
                    <a:pt x="2944799" y="2103437"/>
                  </a:lnTo>
                  <a:close/>
                </a:path>
                <a:path w="8834755" h="3365500">
                  <a:moveTo>
                    <a:pt x="3365487" y="2103437"/>
                  </a:moveTo>
                  <a:lnTo>
                    <a:pt x="2944799" y="2103437"/>
                  </a:lnTo>
                  <a:lnTo>
                    <a:pt x="2944799" y="1682750"/>
                  </a:lnTo>
                  <a:lnTo>
                    <a:pt x="3365487" y="1682750"/>
                  </a:lnTo>
                  <a:lnTo>
                    <a:pt x="3365487" y="2103437"/>
                  </a:lnTo>
                  <a:close/>
                </a:path>
                <a:path w="8834755" h="3365500">
                  <a:moveTo>
                    <a:pt x="3786174" y="2103437"/>
                  </a:moveTo>
                  <a:lnTo>
                    <a:pt x="3365487" y="2103437"/>
                  </a:lnTo>
                  <a:lnTo>
                    <a:pt x="3365487" y="1682750"/>
                  </a:lnTo>
                  <a:lnTo>
                    <a:pt x="3786174" y="1682750"/>
                  </a:lnTo>
                  <a:lnTo>
                    <a:pt x="3786174" y="2103437"/>
                  </a:lnTo>
                  <a:close/>
                </a:path>
                <a:path w="8834755" h="3365500">
                  <a:moveTo>
                    <a:pt x="4206862" y="2103437"/>
                  </a:moveTo>
                  <a:lnTo>
                    <a:pt x="3786174" y="2103437"/>
                  </a:lnTo>
                  <a:lnTo>
                    <a:pt x="3786174" y="1682750"/>
                  </a:lnTo>
                  <a:lnTo>
                    <a:pt x="4206862" y="1682750"/>
                  </a:lnTo>
                  <a:lnTo>
                    <a:pt x="4206862" y="2103437"/>
                  </a:lnTo>
                  <a:close/>
                </a:path>
                <a:path w="8834755" h="3365500">
                  <a:moveTo>
                    <a:pt x="4627549" y="2103437"/>
                  </a:moveTo>
                  <a:lnTo>
                    <a:pt x="4206862" y="2103437"/>
                  </a:lnTo>
                  <a:lnTo>
                    <a:pt x="4206862" y="1682750"/>
                  </a:lnTo>
                  <a:lnTo>
                    <a:pt x="4627549" y="1682750"/>
                  </a:lnTo>
                  <a:lnTo>
                    <a:pt x="4627549" y="2103437"/>
                  </a:lnTo>
                  <a:close/>
                </a:path>
                <a:path w="8834755" h="3365500">
                  <a:moveTo>
                    <a:pt x="5048237" y="2103437"/>
                  </a:moveTo>
                  <a:lnTo>
                    <a:pt x="4627549" y="2103437"/>
                  </a:lnTo>
                  <a:lnTo>
                    <a:pt x="4627549" y="1682750"/>
                  </a:lnTo>
                  <a:lnTo>
                    <a:pt x="5048237" y="1682750"/>
                  </a:lnTo>
                  <a:lnTo>
                    <a:pt x="5048237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50"/>
                  </a:lnTo>
                  <a:lnTo>
                    <a:pt x="5468937" y="1682750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50"/>
                  </a:lnTo>
                  <a:lnTo>
                    <a:pt x="5889625" y="1682750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50"/>
                  </a:lnTo>
                  <a:lnTo>
                    <a:pt x="6310312" y="1682750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50"/>
                  </a:lnTo>
                  <a:lnTo>
                    <a:pt x="6731000" y="1682750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50"/>
                  </a:lnTo>
                  <a:lnTo>
                    <a:pt x="7151687" y="1682750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50"/>
                  </a:lnTo>
                  <a:lnTo>
                    <a:pt x="7572375" y="1682750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50"/>
                  </a:lnTo>
                  <a:lnTo>
                    <a:pt x="7993062" y="1682750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50"/>
                  </a:lnTo>
                  <a:lnTo>
                    <a:pt x="8413750" y="1682750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50"/>
                  </a:lnTo>
                  <a:lnTo>
                    <a:pt x="8834437" y="1682750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5"/>
                  </a:moveTo>
                  <a:lnTo>
                    <a:pt x="0" y="2524125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5"/>
                  </a:lnTo>
                  <a:close/>
                </a:path>
                <a:path w="8834755" h="3365500">
                  <a:moveTo>
                    <a:pt x="841375" y="2524125"/>
                  </a:moveTo>
                  <a:lnTo>
                    <a:pt x="420687" y="2524125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5"/>
                  </a:lnTo>
                  <a:close/>
                </a:path>
                <a:path w="8834755" h="3365500">
                  <a:moveTo>
                    <a:pt x="1262062" y="2524125"/>
                  </a:moveTo>
                  <a:lnTo>
                    <a:pt x="841375" y="2524125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5"/>
                  </a:lnTo>
                  <a:close/>
                </a:path>
                <a:path w="8834755" h="3365500">
                  <a:moveTo>
                    <a:pt x="1682750" y="2524125"/>
                  </a:moveTo>
                  <a:lnTo>
                    <a:pt x="1262062" y="2524125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5"/>
                  </a:lnTo>
                  <a:close/>
                </a:path>
                <a:path w="8834755" h="3365500">
                  <a:moveTo>
                    <a:pt x="2103424" y="2524125"/>
                  </a:moveTo>
                  <a:lnTo>
                    <a:pt x="1682737" y="2524125"/>
                  </a:lnTo>
                  <a:lnTo>
                    <a:pt x="1682737" y="2103437"/>
                  </a:lnTo>
                  <a:lnTo>
                    <a:pt x="2103424" y="2103437"/>
                  </a:lnTo>
                  <a:lnTo>
                    <a:pt x="2103424" y="2524125"/>
                  </a:lnTo>
                  <a:close/>
                </a:path>
                <a:path w="8834755" h="3365500">
                  <a:moveTo>
                    <a:pt x="2524112" y="2524125"/>
                  </a:moveTo>
                  <a:lnTo>
                    <a:pt x="2103424" y="2524125"/>
                  </a:lnTo>
                  <a:lnTo>
                    <a:pt x="2103424" y="2103437"/>
                  </a:lnTo>
                  <a:lnTo>
                    <a:pt x="2524112" y="2103437"/>
                  </a:lnTo>
                  <a:lnTo>
                    <a:pt x="2524112" y="2524125"/>
                  </a:lnTo>
                  <a:close/>
                </a:path>
                <a:path w="8834755" h="3365500">
                  <a:moveTo>
                    <a:pt x="2944799" y="2524125"/>
                  </a:moveTo>
                  <a:lnTo>
                    <a:pt x="2524112" y="2524125"/>
                  </a:lnTo>
                  <a:lnTo>
                    <a:pt x="2524112" y="2103437"/>
                  </a:lnTo>
                  <a:lnTo>
                    <a:pt x="2944799" y="2103437"/>
                  </a:lnTo>
                  <a:lnTo>
                    <a:pt x="2944799" y="2524125"/>
                  </a:lnTo>
                  <a:close/>
                </a:path>
                <a:path w="8834755" h="3365500">
                  <a:moveTo>
                    <a:pt x="3365487" y="2524125"/>
                  </a:moveTo>
                  <a:lnTo>
                    <a:pt x="2944799" y="2524125"/>
                  </a:lnTo>
                  <a:lnTo>
                    <a:pt x="2944799" y="2103437"/>
                  </a:lnTo>
                  <a:lnTo>
                    <a:pt x="3365487" y="2103437"/>
                  </a:lnTo>
                  <a:lnTo>
                    <a:pt x="3365487" y="2524125"/>
                  </a:lnTo>
                  <a:close/>
                </a:path>
                <a:path w="8834755" h="3365500">
                  <a:moveTo>
                    <a:pt x="3786174" y="2524125"/>
                  </a:moveTo>
                  <a:lnTo>
                    <a:pt x="3365487" y="2524125"/>
                  </a:lnTo>
                  <a:lnTo>
                    <a:pt x="3365487" y="2103437"/>
                  </a:lnTo>
                  <a:lnTo>
                    <a:pt x="3786174" y="2103437"/>
                  </a:lnTo>
                  <a:lnTo>
                    <a:pt x="3786174" y="2524125"/>
                  </a:lnTo>
                  <a:close/>
                </a:path>
                <a:path w="8834755" h="3365500">
                  <a:moveTo>
                    <a:pt x="4206862" y="2524125"/>
                  </a:moveTo>
                  <a:lnTo>
                    <a:pt x="3786174" y="2524125"/>
                  </a:lnTo>
                  <a:lnTo>
                    <a:pt x="3786174" y="2103437"/>
                  </a:lnTo>
                  <a:lnTo>
                    <a:pt x="4206862" y="2103437"/>
                  </a:lnTo>
                  <a:lnTo>
                    <a:pt x="4206862" y="2524125"/>
                  </a:lnTo>
                  <a:close/>
                </a:path>
                <a:path w="8834755" h="3365500">
                  <a:moveTo>
                    <a:pt x="4627549" y="2524125"/>
                  </a:moveTo>
                  <a:lnTo>
                    <a:pt x="4206862" y="2524125"/>
                  </a:lnTo>
                  <a:lnTo>
                    <a:pt x="4206862" y="2103437"/>
                  </a:lnTo>
                  <a:lnTo>
                    <a:pt x="4627549" y="2103437"/>
                  </a:lnTo>
                  <a:lnTo>
                    <a:pt x="4627549" y="2524125"/>
                  </a:lnTo>
                  <a:close/>
                </a:path>
                <a:path w="8834755" h="3365500">
                  <a:moveTo>
                    <a:pt x="5048237" y="2524125"/>
                  </a:moveTo>
                  <a:lnTo>
                    <a:pt x="4627549" y="2524125"/>
                  </a:lnTo>
                  <a:lnTo>
                    <a:pt x="4627549" y="2103437"/>
                  </a:lnTo>
                  <a:lnTo>
                    <a:pt x="5048237" y="2103437"/>
                  </a:lnTo>
                  <a:lnTo>
                    <a:pt x="5048237" y="2524125"/>
                  </a:lnTo>
                  <a:close/>
                </a:path>
                <a:path w="8834755" h="3365500">
                  <a:moveTo>
                    <a:pt x="5468937" y="2524125"/>
                  </a:moveTo>
                  <a:lnTo>
                    <a:pt x="5048250" y="2524125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5"/>
                  </a:lnTo>
                  <a:close/>
                </a:path>
                <a:path w="8834755" h="3365500">
                  <a:moveTo>
                    <a:pt x="5889625" y="2524125"/>
                  </a:moveTo>
                  <a:lnTo>
                    <a:pt x="5468937" y="2524125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5"/>
                  </a:lnTo>
                  <a:close/>
                </a:path>
                <a:path w="8834755" h="3365500">
                  <a:moveTo>
                    <a:pt x="6310312" y="2524125"/>
                  </a:moveTo>
                  <a:lnTo>
                    <a:pt x="5889625" y="2524125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5"/>
                  </a:lnTo>
                  <a:close/>
                </a:path>
                <a:path w="8834755" h="3365500">
                  <a:moveTo>
                    <a:pt x="6731000" y="2524125"/>
                  </a:moveTo>
                  <a:lnTo>
                    <a:pt x="6310312" y="2524125"/>
                  </a:lnTo>
                  <a:lnTo>
                    <a:pt x="6310312" y="2103437"/>
                  </a:lnTo>
                  <a:lnTo>
                    <a:pt x="6731000" y="2103437"/>
                  </a:lnTo>
                  <a:lnTo>
                    <a:pt x="6731000" y="2524125"/>
                  </a:lnTo>
                  <a:close/>
                </a:path>
                <a:path w="8834755" h="3365500">
                  <a:moveTo>
                    <a:pt x="8834437" y="2524125"/>
                  </a:moveTo>
                  <a:lnTo>
                    <a:pt x="8413750" y="2524125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5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24" y="2944812"/>
                  </a:moveTo>
                  <a:lnTo>
                    <a:pt x="1682737" y="2944812"/>
                  </a:lnTo>
                  <a:lnTo>
                    <a:pt x="1682737" y="2524125"/>
                  </a:lnTo>
                  <a:lnTo>
                    <a:pt x="2103424" y="2524125"/>
                  </a:lnTo>
                  <a:lnTo>
                    <a:pt x="2103424" y="2944812"/>
                  </a:lnTo>
                  <a:close/>
                </a:path>
                <a:path w="8834755" h="3365500">
                  <a:moveTo>
                    <a:pt x="2524112" y="2944812"/>
                  </a:moveTo>
                  <a:lnTo>
                    <a:pt x="2103424" y="2944812"/>
                  </a:lnTo>
                  <a:lnTo>
                    <a:pt x="2103424" y="2524125"/>
                  </a:lnTo>
                  <a:lnTo>
                    <a:pt x="2524112" y="2524125"/>
                  </a:lnTo>
                  <a:lnTo>
                    <a:pt x="2524112" y="2944812"/>
                  </a:lnTo>
                  <a:close/>
                </a:path>
                <a:path w="8834755" h="3365500">
                  <a:moveTo>
                    <a:pt x="2944799" y="2944812"/>
                  </a:moveTo>
                  <a:lnTo>
                    <a:pt x="2524112" y="2944812"/>
                  </a:lnTo>
                  <a:lnTo>
                    <a:pt x="2524112" y="2524125"/>
                  </a:lnTo>
                  <a:lnTo>
                    <a:pt x="2944799" y="2524125"/>
                  </a:lnTo>
                  <a:lnTo>
                    <a:pt x="2944799" y="2944812"/>
                  </a:lnTo>
                  <a:close/>
                </a:path>
                <a:path w="8834755" h="3365500">
                  <a:moveTo>
                    <a:pt x="3365487" y="2944812"/>
                  </a:moveTo>
                  <a:lnTo>
                    <a:pt x="2944799" y="2944812"/>
                  </a:lnTo>
                  <a:lnTo>
                    <a:pt x="2944799" y="2524125"/>
                  </a:lnTo>
                  <a:lnTo>
                    <a:pt x="3365487" y="2524125"/>
                  </a:lnTo>
                  <a:lnTo>
                    <a:pt x="3365487" y="2944812"/>
                  </a:lnTo>
                  <a:close/>
                </a:path>
                <a:path w="8834755" h="3365500">
                  <a:moveTo>
                    <a:pt x="3786174" y="2944812"/>
                  </a:moveTo>
                  <a:lnTo>
                    <a:pt x="3365487" y="2944812"/>
                  </a:lnTo>
                  <a:lnTo>
                    <a:pt x="3365487" y="2524125"/>
                  </a:lnTo>
                  <a:lnTo>
                    <a:pt x="3786174" y="2524125"/>
                  </a:lnTo>
                  <a:lnTo>
                    <a:pt x="3786174" y="2944812"/>
                  </a:lnTo>
                  <a:close/>
                </a:path>
                <a:path w="8834755" h="3365500">
                  <a:moveTo>
                    <a:pt x="4206862" y="2944812"/>
                  </a:moveTo>
                  <a:lnTo>
                    <a:pt x="3786174" y="2944812"/>
                  </a:lnTo>
                  <a:lnTo>
                    <a:pt x="3786174" y="2524125"/>
                  </a:lnTo>
                  <a:lnTo>
                    <a:pt x="4206862" y="2524125"/>
                  </a:lnTo>
                  <a:lnTo>
                    <a:pt x="4206862" y="2944812"/>
                  </a:lnTo>
                  <a:close/>
                </a:path>
                <a:path w="8834755" h="3365500">
                  <a:moveTo>
                    <a:pt x="4627549" y="2944812"/>
                  </a:moveTo>
                  <a:lnTo>
                    <a:pt x="4206862" y="2944812"/>
                  </a:lnTo>
                  <a:lnTo>
                    <a:pt x="4206862" y="2524125"/>
                  </a:lnTo>
                  <a:lnTo>
                    <a:pt x="4627549" y="2524125"/>
                  </a:lnTo>
                  <a:lnTo>
                    <a:pt x="4627549" y="2944812"/>
                  </a:lnTo>
                  <a:close/>
                </a:path>
                <a:path w="8834755" h="3365500">
                  <a:moveTo>
                    <a:pt x="5048237" y="2944812"/>
                  </a:moveTo>
                  <a:lnTo>
                    <a:pt x="4627549" y="2944812"/>
                  </a:lnTo>
                  <a:lnTo>
                    <a:pt x="4627549" y="2524125"/>
                  </a:lnTo>
                  <a:lnTo>
                    <a:pt x="5048237" y="2524125"/>
                  </a:lnTo>
                  <a:lnTo>
                    <a:pt x="5048237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6731000" y="2944812"/>
                  </a:moveTo>
                  <a:lnTo>
                    <a:pt x="6310312" y="2944812"/>
                  </a:lnTo>
                  <a:lnTo>
                    <a:pt x="6310312" y="2524125"/>
                  </a:lnTo>
                  <a:lnTo>
                    <a:pt x="6731000" y="2524125"/>
                  </a:lnTo>
                  <a:lnTo>
                    <a:pt x="6731000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24" y="3365500"/>
                  </a:moveTo>
                  <a:lnTo>
                    <a:pt x="1682737" y="3365500"/>
                  </a:lnTo>
                  <a:lnTo>
                    <a:pt x="1682737" y="2944812"/>
                  </a:lnTo>
                  <a:lnTo>
                    <a:pt x="2103424" y="2944812"/>
                  </a:lnTo>
                  <a:lnTo>
                    <a:pt x="2103424" y="3365500"/>
                  </a:lnTo>
                  <a:close/>
                </a:path>
                <a:path w="8834755" h="3365500">
                  <a:moveTo>
                    <a:pt x="2524112" y="3365500"/>
                  </a:moveTo>
                  <a:lnTo>
                    <a:pt x="2103424" y="3365500"/>
                  </a:lnTo>
                  <a:lnTo>
                    <a:pt x="2103424" y="2944812"/>
                  </a:lnTo>
                  <a:lnTo>
                    <a:pt x="2524112" y="2944812"/>
                  </a:lnTo>
                  <a:lnTo>
                    <a:pt x="2524112" y="3365500"/>
                  </a:lnTo>
                  <a:close/>
                </a:path>
                <a:path w="8834755" h="3365500">
                  <a:moveTo>
                    <a:pt x="2944799" y="3365500"/>
                  </a:moveTo>
                  <a:lnTo>
                    <a:pt x="2524112" y="3365500"/>
                  </a:lnTo>
                  <a:lnTo>
                    <a:pt x="2524112" y="2944812"/>
                  </a:lnTo>
                  <a:lnTo>
                    <a:pt x="2944799" y="2944812"/>
                  </a:lnTo>
                  <a:lnTo>
                    <a:pt x="2944799" y="3365500"/>
                  </a:lnTo>
                  <a:close/>
                </a:path>
                <a:path w="8834755" h="3365500">
                  <a:moveTo>
                    <a:pt x="3365487" y="3365500"/>
                  </a:moveTo>
                  <a:lnTo>
                    <a:pt x="2944799" y="3365500"/>
                  </a:lnTo>
                  <a:lnTo>
                    <a:pt x="2944799" y="2944812"/>
                  </a:lnTo>
                  <a:lnTo>
                    <a:pt x="3365487" y="2944812"/>
                  </a:lnTo>
                  <a:lnTo>
                    <a:pt x="3365487" y="3365500"/>
                  </a:lnTo>
                  <a:close/>
                </a:path>
                <a:path w="8834755" h="3365500">
                  <a:moveTo>
                    <a:pt x="3786174" y="3365500"/>
                  </a:moveTo>
                  <a:lnTo>
                    <a:pt x="3365487" y="3365500"/>
                  </a:lnTo>
                  <a:lnTo>
                    <a:pt x="3365487" y="2944812"/>
                  </a:lnTo>
                  <a:lnTo>
                    <a:pt x="3786174" y="2944812"/>
                  </a:lnTo>
                  <a:lnTo>
                    <a:pt x="3786174" y="3365500"/>
                  </a:lnTo>
                  <a:close/>
                </a:path>
                <a:path w="8834755" h="3365500">
                  <a:moveTo>
                    <a:pt x="4206862" y="3365500"/>
                  </a:moveTo>
                  <a:lnTo>
                    <a:pt x="3786174" y="3365500"/>
                  </a:lnTo>
                  <a:lnTo>
                    <a:pt x="3786174" y="2944812"/>
                  </a:lnTo>
                  <a:lnTo>
                    <a:pt x="4206862" y="2944812"/>
                  </a:lnTo>
                  <a:lnTo>
                    <a:pt x="4206862" y="3365500"/>
                  </a:lnTo>
                  <a:close/>
                </a:path>
                <a:path w="8834755" h="3365500">
                  <a:moveTo>
                    <a:pt x="4627549" y="3365500"/>
                  </a:moveTo>
                  <a:lnTo>
                    <a:pt x="4206862" y="3365500"/>
                  </a:lnTo>
                  <a:lnTo>
                    <a:pt x="4206862" y="2944812"/>
                  </a:lnTo>
                  <a:lnTo>
                    <a:pt x="4627549" y="2944812"/>
                  </a:lnTo>
                  <a:lnTo>
                    <a:pt x="4627549" y="3365500"/>
                  </a:lnTo>
                  <a:close/>
                </a:path>
                <a:path w="8834755" h="3365500">
                  <a:moveTo>
                    <a:pt x="5048237" y="3365500"/>
                  </a:moveTo>
                  <a:lnTo>
                    <a:pt x="4627549" y="3365500"/>
                  </a:lnTo>
                  <a:lnTo>
                    <a:pt x="4627549" y="2944812"/>
                  </a:lnTo>
                  <a:lnTo>
                    <a:pt x="5048237" y="2944812"/>
                  </a:lnTo>
                  <a:lnTo>
                    <a:pt x="5048237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450009" y="2399080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0592129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5"/>
                  </a:lnTo>
                  <a:lnTo>
                    <a:pt x="470793" y="431961"/>
                  </a:lnTo>
                  <a:lnTo>
                    <a:pt x="475145" y="410400"/>
                  </a:lnTo>
                  <a:lnTo>
                    <a:pt x="475145" y="55371"/>
                  </a:lnTo>
                  <a:lnTo>
                    <a:pt x="470793" y="33818"/>
                  </a:lnTo>
                  <a:lnTo>
                    <a:pt x="458925" y="16217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0592129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7"/>
                  </a:lnTo>
                  <a:lnTo>
                    <a:pt x="470793" y="33818"/>
                  </a:lnTo>
                  <a:lnTo>
                    <a:pt x="475145" y="55371"/>
                  </a:lnTo>
                  <a:lnTo>
                    <a:pt x="475145" y="410400"/>
                  </a:lnTo>
                  <a:lnTo>
                    <a:pt x="470793" y="431961"/>
                  </a:lnTo>
                  <a:lnTo>
                    <a:pt x="458925" y="449565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1004453" y="1539219"/>
            <a:ext cx="29654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32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8174659" y="4504499"/>
            <a:ext cx="1695450" cy="854075"/>
            <a:chOff x="8174659" y="4504499"/>
            <a:chExt cx="1695450" cy="854075"/>
          </a:xfrm>
        </p:grpSpPr>
        <p:sp>
          <p:nvSpPr>
            <p:cNvPr id="34" name="object 34"/>
            <p:cNvSpPr/>
            <p:nvPr/>
          </p:nvSpPr>
          <p:spPr>
            <a:xfrm>
              <a:off x="8181009" y="451084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0"/>
                  </a:moveTo>
                  <a:lnTo>
                    <a:pt x="0" y="0"/>
                  </a:lnTo>
                  <a:lnTo>
                    <a:pt x="0" y="841375"/>
                  </a:lnTo>
                  <a:lnTo>
                    <a:pt x="1682750" y="841375"/>
                  </a:lnTo>
                  <a:lnTo>
                    <a:pt x="16827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181009" y="451084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841375"/>
                  </a:moveTo>
                  <a:lnTo>
                    <a:pt x="0" y="841375"/>
                  </a:lnTo>
                  <a:lnTo>
                    <a:pt x="0" y="0"/>
                  </a:lnTo>
                  <a:lnTo>
                    <a:pt x="1682750" y="0"/>
                  </a:lnTo>
                  <a:lnTo>
                    <a:pt x="1682750" y="841375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1832584" y="1577230"/>
            <a:ext cx="99695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000" u="heavy" spc="-52" baseline="31944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3000" u="heavy" baseline="31944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Arial"/>
              </a:rPr>
              <a:t>3</a:t>
            </a:r>
            <a:r>
              <a:rPr sz="3000" u="heavy" spc="-165" baseline="31944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3000" spc="97" baseline="31944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÷</a:t>
            </a:r>
            <a:r>
              <a:rPr sz="2000" spc="4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6</a:t>
            </a:r>
            <a:r>
              <a:rPr sz="2000" spc="4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931890" y="1679520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8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880801" y="2865402"/>
            <a:ext cx="3098800" cy="12054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48</a:t>
            </a: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2065"/>
              </a:spcBef>
            </a:pP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Numerator</a:t>
            </a:r>
            <a:r>
              <a:rPr sz="2000" b="1" spc="-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stays</a:t>
            </a:r>
            <a:r>
              <a:rPr sz="2000" b="1" spc="-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</a:t>
            </a:r>
            <a:r>
              <a:rPr sz="2000" b="1" spc="-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7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same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8499574" y="4647161"/>
            <a:ext cx="2700655" cy="5514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100"/>
              </a:spcBef>
              <a:tabLst>
                <a:tab pos="497840" algn="l"/>
                <a:tab pos="793750" algn="l"/>
              </a:tabLst>
            </a:pPr>
            <a:r>
              <a:rPr sz="2000" b="1" u="heavy" dirty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3 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3000" b="1" spc="-75" baseline="-3055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=</a:t>
            </a:r>
            <a:r>
              <a:rPr sz="3000" b="1" baseline="-3055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u="heavy" dirty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heavy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lang="en-US" sz="2000" b="1" u="heavy" dirty="0" smtClean="0">
                <a:solidFill>
                  <a:schemeClr val="bg1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2000" b="1" u="heavy" spc="500" dirty="0" smtClean="0">
                <a:solidFill>
                  <a:srgbClr val="68C5C3"/>
                </a:solidFill>
                <a:uFill>
                  <a:solidFill>
                    <a:srgbClr val="68C5C3"/>
                  </a:solidFill>
                </a:uFill>
                <a:latin typeface="Grammarsaurus" pitchFamily="2" charset="0"/>
                <a:cs typeface="Arial"/>
              </a:rPr>
              <a:t> </a:t>
            </a:r>
            <a:endParaRPr sz="2000" dirty="0">
              <a:latin typeface="Grammarsaurus" pitchFamily="2" charset="0"/>
              <a:cs typeface="Arial"/>
            </a:endParaRPr>
          </a:p>
          <a:p>
            <a:pPr marL="50800">
              <a:lnSpc>
                <a:spcPts val="1800"/>
              </a:lnSpc>
              <a:tabLst>
                <a:tab pos="790575" algn="l"/>
              </a:tabLst>
            </a:pPr>
            <a:r>
              <a:rPr sz="2000" b="1" spc="-25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48</a:t>
            </a:r>
            <a:r>
              <a:rPr sz="2000" b="1" dirty="0">
                <a:solidFill>
                  <a:srgbClr val="68C5C3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500" b="1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 smtClean="0">
                <a:solidFill>
                  <a:srgbClr val="68C5C3"/>
                </a:solidFill>
                <a:latin typeface="Grammarsaurus" pitchFamily="2" charset="0"/>
                <a:cs typeface="Arial"/>
              </a:rPr>
              <a:t>16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1" name="Прямокутник 40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42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64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43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58"/>
            <a:ext cx="1805939" cy="252729"/>
            <a:chOff x="5193080" y="6409058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5"/>
                  </a:lnTo>
                  <a:lnTo>
                    <a:pt x="470793" y="431961"/>
                  </a:lnTo>
                  <a:lnTo>
                    <a:pt x="475145" y="410400"/>
                  </a:lnTo>
                  <a:lnTo>
                    <a:pt x="475145" y="55371"/>
                  </a:lnTo>
                  <a:lnTo>
                    <a:pt x="470793" y="33818"/>
                  </a:lnTo>
                  <a:lnTo>
                    <a:pt x="458925" y="16217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7"/>
                  </a:lnTo>
                  <a:lnTo>
                    <a:pt x="470793" y="33818"/>
                  </a:lnTo>
                  <a:lnTo>
                    <a:pt x="475145" y="55371"/>
                  </a:lnTo>
                  <a:lnTo>
                    <a:pt x="475145" y="410400"/>
                  </a:lnTo>
                  <a:lnTo>
                    <a:pt x="470793" y="431961"/>
                  </a:lnTo>
                  <a:lnTo>
                    <a:pt x="458925" y="449565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101229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56210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33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35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0.8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x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42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=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494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65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179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16300"/>
              <a:ext cx="4906429" cy="34417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54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4900"/>
              <a:ext cx="1562087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6100"/>
              <a:ext cx="783167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1993900"/>
              <a:ext cx="1562087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76900"/>
              <a:ext cx="1464729" cy="11811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9500"/>
              <a:ext cx="2222500" cy="19685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84200"/>
              <a:ext cx="1426629" cy="2222500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49"/>
                  </a:lnTo>
                  <a:lnTo>
                    <a:pt x="29844" y="6195855"/>
                  </a:lnTo>
                  <a:lnTo>
                    <a:pt x="62150" y="6217686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6"/>
                  </a:lnTo>
                  <a:lnTo>
                    <a:pt x="11656309" y="6195855"/>
                  </a:lnTo>
                  <a:lnTo>
                    <a:pt x="11678140" y="6163549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6"/>
                  </a:lnTo>
                  <a:lnTo>
                    <a:pt x="29844" y="6195855"/>
                  </a:lnTo>
                  <a:lnTo>
                    <a:pt x="8016" y="6163549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49"/>
                  </a:lnTo>
                  <a:lnTo>
                    <a:pt x="11656309" y="6195855"/>
                  </a:lnTo>
                  <a:lnTo>
                    <a:pt x="11624003" y="6217686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5"/>
                  </a:lnTo>
                  <a:lnTo>
                    <a:pt x="7741" y="148742"/>
                  </a:lnTo>
                  <a:lnTo>
                    <a:pt x="17192" y="195066"/>
                  </a:lnTo>
                  <a:lnTo>
                    <a:pt x="30165" y="240029"/>
                  </a:lnTo>
                  <a:lnTo>
                    <a:pt x="46507" y="283483"/>
                  </a:lnTo>
                  <a:lnTo>
                    <a:pt x="66071" y="325280"/>
                  </a:lnTo>
                  <a:lnTo>
                    <a:pt x="88705" y="365273"/>
                  </a:lnTo>
                  <a:lnTo>
                    <a:pt x="114260" y="403311"/>
                  </a:lnTo>
                  <a:lnTo>
                    <a:pt x="142585" y="439249"/>
                  </a:lnTo>
                  <a:lnTo>
                    <a:pt x="173531" y="472937"/>
                  </a:lnTo>
                  <a:lnTo>
                    <a:pt x="206948" y="504228"/>
                  </a:lnTo>
                  <a:lnTo>
                    <a:pt x="242685" y="532974"/>
                  </a:lnTo>
                  <a:lnTo>
                    <a:pt x="280593" y="559025"/>
                  </a:lnTo>
                  <a:lnTo>
                    <a:pt x="320521" y="582236"/>
                  </a:lnTo>
                  <a:lnTo>
                    <a:pt x="362320" y="602456"/>
                  </a:lnTo>
                  <a:lnTo>
                    <a:pt x="405840" y="619539"/>
                  </a:lnTo>
                  <a:lnTo>
                    <a:pt x="450931" y="633336"/>
                  </a:lnTo>
                  <a:lnTo>
                    <a:pt x="497442" y="643700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5"/>
                  </a:lnTo>
                  <a:lnTo>
                    <a:pt x="7741" y="148742"/>
                  </a:lnTo>
                  <a:lnTo>
                    <a:pt x="17192" y="195066"/>
                  </a:lnTo>
                  <a:lnTo>
                    <a:pt x="30165" y="240029"/>
                  </a:lnTo>
                  <a:lnTo>
                    <a:pt x="46507" y="283483"/>
                  </a:lnTo>
                  <a:lnTo>
                    <a:pt x="66071" y="325280"/>
                  </a:lnTo>
                  <a:lnTo>
                    <a:pt x="88705" y="365273"/>
                  </a:lnTo>
                  <a:lnTo>
                    <a:pt x="114260" y="403311"/>
                  </a:lnTo>
                  <a:lnTo>
                    <a:pt x="142585" y="439249"/>
                  </a:lnTo>
                  <a:lnTo>
                    <a:pt x="173531" y="472937"/>
                  </a:lnTo>
                  <a:lnTo>
                    <a:pt x="206948" y="504228"/>
                  </a:lnTo>
                  <a:lnTo>
                    <a:pt x="242685" y="532974"/>
                  </a:lnTo>
                  <a:lnTo>
                    <a:pt x="280593" y="559025"/>
                  </a:lnTo>
                  <a:lnTo>
                    <a:pt x="320521" y="582236"/>
                  </a:lnTo>
                  <a:lnTo>
                    <a:pt x="362320" y="602456"/>
                  </a:lnTo>
                  <a:lnTo>
                    <a:pt x="405840" y="619539"/>
                  </a:lnTo>
                  <a:lnTo>
                    <a:pt x="450931" y="633336"/>
                  </a:lnTo>
                  <a:lnTo>
                    <a:pt x="497442" y="643700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193080" y="6409058"/>
            <a:ext cx="1805939" cy="252729"/>
            <a:chOff x="5193080" y="6409058"/>
            <a:chExt cx="1805939" cy="252729"/>
          </a:xfrm>
        </p:grpSpPr>
        <p:sp>
          <p:nvSpPr>
            <p:cNvPr id="21" name="object 21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1858010" y="1575884"/>
            <a:ext cx="112204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0.8</a:t>
            </a:r>
            <a:r>
              <a:rPr sz="2000" spc="-6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x</a:t>
            </a:r>
            <a:r>
              <a:rPr sz="2000" spc="-6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42</a:t>
            </a:r>
            <a:r>
              <a:rPr sz="2000" spc="-6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852741" y="1078738"/>
            <a:ext cx="10528935" cy="4700905"/>
            <a:chOff x="852741" y="1078738"/>
            <a:chExt cx="10528935" cy="4700905"/>
          </a:xfrm>
        </p:grpSpPr>
        <p:sp>
          <p:nvSpPr>
            <p:cNvPr id="26" name="object 26"/>
            <p:cNvSpPr/>
            <p:nvPr/>
          </p:nvSpPr>
          <p:spPr>
            <a:xfrm>
              <a:off x="859091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18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18" y="4687824"/>
                  </a:lnTo>
                  <a:lnTo>
                    <a:pt x="590918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59091" y="1085088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18" y="0"/>
                  </a:lnTo>
                  <a:lnTo>
                    <a:pt x="590918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92"/>
                  </a:lnTo>
                  <a:lnTo>
                    <a:pt x="590918" y="1313992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10" y="0"/>
                  </a:lnTo>
                  <a:lnTo>
                    <a:pt x="1090510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450009" y="2407412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37" y="420687"/>
                  </a:moveTo>
                  <a:lnTo>
                    <a:pt x="1682749" y="420687"/>
                  </a:lnTo>
                  <a:lnTo>
                    <a:pt x="1682749" y="0"/>
                  </a:lnTo>
                  <a:lnTo>
                    <a:pt x="2103437" y="0"/>
                  </a:lnTo>
                  <a:lnTo>
                    <a:pt x="2103437" y="420687"/>
                  </a:lnTo>
                  <a:close/>
                </a:path>
                <a:path w="8834755" h="3365500">
                  <a:moveTo>
                    <a:pt x="2524124" y="420687"/>
                  </a:moveTo>
                  <a:lnTo>
                    <a:pt x="2103437" y="420687"/>
                  </a:lnTo>
                  <a:lnTo>
                    <a:pt x="2103437" y="0"/>
                  </a:lnTo>
                  <a:lnTo>
                    <a:pt x="2524124" y="0"/>
                  </a:lnTo>
                  <a:lnTo>
                    <a:pt x="2524124" y="420687"/>
                  </a:lnTo>
                  <a:close/>
                </a:path>
                <a:path w="8834755" h="3365500">
                  <a:moveTo>
                    <a:pt x="2944812" y="420687"/>
                  </a:moveTo>
                  <a:lnTo>
                    <a:pt x="2524124" y="420687"/>
                  </a:lnTo>
                  <a:lnTo>
                    <a:pt x="2524124" y="0"/>
                  </a:lnTo>
                  <a:lnTo>
                    <a:pt x="2944812" y="0"/>
                  </a:lnTo>
                  <a:lnTo>
                    <a:pt x="2944812" y="420687"/>
                  </a:lnTo>
                  <a:close/>
                </a:path>
                <a:path w="8834755" h="3365500">
                  <a:moveTo>
                    <a:pt x="3365500" y="420687"/>
                  </a:moveTo>
                  <a:lnTo>
                    <a:pt x="2944812" y="420687"/>
                  </a:lnTo>
                  <a:lnTo>
                    <a:pt x="2944812" y="0"/>
                  </a:lnTo>
                  <a:lnTo>
                    <a:pt x="3365500" y="0"/>
                  </a:lnTo>
                  <a:lnTo>
                    <a:pt x="3365500" y="420687"/>
                  </a:lnTo>
                  <a:close/>
                </a:path>
                <a:path w="8834755" h="3365500">
                  <a:moveTo>
                    <a:pt x="3786187" y="420687"/>
                  </a:moveTo>
                  <a:lnTo>
                    <a:pt x="3365500" y="420687"/>
                  </a:lnTo>
                  <a:lnTo>
                    <a:pt x="3365500" y="0"/>
                  </a:lnTo>
                  <a:lnTo>
                    <a:pt x="3786187" y="0"/>
                  </a:lnTo>
                  <a:lnTo>
                    <a:pt x="3786187" y="420687"/>
                  </a:lnTo>
                  <a:close/>
                </a:path>
                <a:path w="8834755" h="3365500">
                  <a:moveTo>
                    <a:pt x="4206875" y="420687"/>
                  </a:moveTo>
                  <a:lnTo>
                    <a:pt x="3786187" y="420687"/>
                  </a:lnTo>
                  <a:lnTo>
                    <a:pt x="3786187" y="0"/>
                  </a:lnTo>
                  <a:lnTo>
                    <a:pt x="4206875" y="0"/>
                  </a:lnTo>
                  <a:lnTo>
                    <a:pt x="4206875" y="420687"/>
                  </a:lnTo>
                  <a:close/>
                </a:path>
                <a:path w="8834755" h="3365500">
                  <a:moveTo>
                    <a:pt x="4627562" y="420687"/>
                  </a:moveTo>
                  <a:lnTo>
                    <a:pt x="4206875" y="420687"/>
                  </a:lnTo>
                  <a:lnTo>
                    <a:pt x="4206875" y="0"/>
                  </a:lnTo>
                  <a:lnTo>
                    <a:pt x="4627562" y="0"/>
                  </a:lnTo>
                  <a:lnTo>
                    <a:pt x="4627562" y="420687"/>
                  </a:lnTo>
                  <a:close/>
                </a:path>
                <a:path w="8834755" h="3365500">
                  <a:moveTo>
                    <a:pt x="5048250" y="420687"/>
                  </a:moveTo>
                  <a:lnTo>
                    <a:pt x="4627562" y="420687"/>
                  </a:lnTo>
                  <a:lnTo>
                    <a:pt x="4627562" y="0"/>
                  </a:lnTo>
                  <a:lnTo>
                    <a:pt x="5048250" y="0"/>
                  </a:lnTo>
                  <a:lnTo>
                    <a:pt x="5048250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37" y="841375"/>
                  </a:moveTo>
                  <a:lnTo>
                    <a:pt x="1682749" y="841375"/>
                  </a:lnTo>
                  <a:lnTo>
                    <a:pt x="1682749" y="420687"/>
                  </a:lnTo>
                  <a:lnTo>
                    <a:pt x="2103437" y="420687"/>
                  </a:lnTo>
                  <a:lnTo>
                    <a:pt x="2103437" y="841375"/>
                  </a:lnTo>
                  <a:close/>
                </a:path>
                <a:path w="8834755" h="3365500">
                  <a:moveTo>
                    <a:pt x="2524124" y="841375"/>
                  </a:moveTo>
                  <a:lnTo>
                    <a:pt x="2103437" y="841375"/>
                  </a:lnTo>
                  <a:lnTo>
                    <a:pt x="2103437" y="420687"/>
                  </a:lnTo>
                  <a:lnTo>
                    <a:pt x="2524124" y="420687"/>
                  </a:lnTo>
                  <a:lnTo>
                    <a:pt x="2524124" y="841375"/>
                  </a:lnTo>
                  <a:close/>
                </a:path>
                <a:path w="8834755" h="3365500">
                  <a:moveTo>
                    <a:pt x="2944812" y="841375"/>
                  </a:moveTo>
                  <a:lnTo>
                    <a:pt x="2524124" y="841375"/>
                  </a:lnTo>
                  <a:lnTo>
                    <a:pt x="2524124" y="420687"/>
                  </a:lnTo>
                  <a:lnTo>
                    <a:pt x="2944812" y="420687"/>
                  </a:lnTo>
                  <a:lnTo>
                    <a:pt x="2944812" y="841375"/>
                  </a:lnTo>
                  <a:close/>
                </a:path>
                <a:path w="8834755" h="3365500">
                  <a:moveTo>
                    <a:pt x="3365500" y="841375"/>
                  </a:moveTo>
                  <a:lnTo>
                    <a:pt x="2944812" y="841375"/>
                  </a:lnTo>
                  <a:lnTo>
                    <a:pt x="2944812" y="420687"/>
                  </a:lnTo>
                  <a:lnTo>
                    <a:pt x="3365500" y="420687"/>
                  </a:lnTo>
                  <a:lnTo>
                    <a:pt x="3365500" y="841375"/>
                  </a:lnTo>
                  <a:close/>
                </a:path>
                <a:path w="8834755" h="3365500">
                  <a:moveTo>
                    <a:pt x="3786187" y="841375"/>
                  </a:moveTo>
                  <a:lnTo>
                    <a:pt x="3365500" y="841375"/>
                  </a:lnTo>
                  <a:lnTo>
                    <a:pt x="3365500" y="420687"/>
                  </a:lnTo>
                  <a:lnTo>
                    <a:pt x="3786187" y="420687"/>
                  </a:lnTo>
                  <a:lnTo>
                    <a:pt x="3786187" y="841375"/>
                  </a:lnTo>
                  <a:close/>
                </a:path>
                <a:path w="8834755" h="3365500">
                  <a:moveTo>
                    <a:pt x="4206875" y="841375"/>
                  </a:moveTo>
                  <a:lnTo>
                    <a:pt x="3786187" y="841375"/>
                  </a:lnTo>
                  <a:lnTo>
                    <a:pt x="3786187" y="420687"/>
                  </a:lnTo>
                  <a:lnTo>
                    <a:pt x="4206875" y="420687"/>
                  </a:lnTo>
                  <a:lnTo>
                    <a:pt x="4206875" y="841375"/>
                  </a:lnTo>
                  <a:close/>
                </a:path>
                <a:path w="8834755" h="3365500">
                  <a:moveTo>
                    <a:pt x="4627562" y="841375"/>
                  </a:moveTo>
                  <a:lnTo>
                    <a:pt x="4206875" y="841375"/>
                  </a:lnTo>
                  <a:lnTo>
                    <a:pt x="4206875" y="420687"/>
                  </a:lnTo>
                  <a:lnTo>
                    <a:pt x="4627562" y="420687"/>
                  </a:lnTo>
                  <a:lnTo>
                    <a:pt x="4627562" y="841375"/>
                  </a:lnTo>
                  <a:close/>
                </a:path>
                <a:path w="8834755" h="3365500">
                  <a:moveTo>
                    <a:pt x="5048250" y="841375"/>
                  </a:moveTo>
                  <a:lnTo>
                    <a:pt x="4627562" y="841375"/>
                  </a:lnTo>
                  <a:lnTo>
                    <a:pt x="4627562" y="420687"/>
                  </a:lnTo>
                  <a:lnTo>
                    <a:pt x="5048250" y="420687"/>
                  </a:lnTo>
                  <a:lnTo>
                    <a:pt x="5048250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37" y="1262062"/>
                  </a:moveTo>
                  <a:lnTo>
                    <a:pt x="1682749" y="1262062"/>
                  </a:lnTo>
                  <a:lnTo>
                    <a:pt x="1682749" y="841375"/>
                  </a:lnTo>
                  <a:lnTo>
                    <a:pt x="2103437" y="841375"/>
                  </a:lnTo>
                  <a:lnTo>
                    <a:pt x="2103437" y="1262062"/>
                  </a:lnTo>
                  <a:close/>
                </a:path>
                <a:path w="8834755" h="3365500">
                  <a:moveTo>
                    <a:pt x="2524124" y="1262062"/>
                  </a:moveTo>
                  <a:lnTo>
                    <a:pt x="2103437" y="1262062"/>
                  </a:lnTo>
                  <a:lnTo>
                    <a:pt x="2103437" y="841375"/>
                  </a:lnTo>
                  <a:lnTo>
                    <a:pt x="2524124" y="841375"/>
                  </a:lnTo>
                  <a:lnTo>
                    <a:pt x="2524124" y="1262062"/>
                  </a:lnTo>
                  <a:close/>
                </a:path>
                <a:path w="8834755" h="3365500">
                  <a:moveTo>
                    <a:pt x="2944812" y="1262062"/>
                  </a:moveTo>
                  <a:lnTo>
                    <a:pt x="2524124" y="1262062"/>
                  </a:lnTo>
                  <a:lnTo>
                    <a:pt x="2524124" y="841375"/>
                  </a:lnTo>
                  <a:lnTo>
                    <a:pt x="2944812" y="841375"/>
                  </a:lnTo>
                  <a:lnTo>
                    <a:pt x="2944812" y="1262062"/>
                  </a:lnTo>
                  <a:close/>
                </a:path>
                <a:path w="8834755" h="3365500">
                  <a:moveTo>
                    <a:pt x="3365500" y="1262062"/>
                  </a:moveTo>
                  <a:lnTo>
                    <a:pt x="2944812" y="1262062"/>
                  </a:lnTo>
                  <a:lnTo>
                    <a:pt x="2944812" y="841375"/>
                  </a:lnTo>
                  <a:lnTo>
                    <a:pt x="3365500" y="841375"/>
                  </a:lnTo>
                  <a:lnTo>
                    <a:pt x="3365500" y="1262062"/>
                  </a:lnTo>
                  <a:close/>
                </a:path>
                <a:path w="8834755" h="3365500">
                  <a:moveTo>
                    <a:pt x="3786187" y="1262062"/>
                  </a:moveTo>
                  <a:lnTo>
                    <a:pt x="3365500" y="1262062"/>
                  </a:lnTo>
                  <a:lnTo>
                    <a:pt x="3365500" y="841375"/>
                  </a:lnTo>
                  <a:lnTo>
                    <a:pt x="3786187" y="841375"/>
                  </a:lnTo>
                  <a:lnTo>
                    <a:pt x="3786187" y="1262062"/>
                  </a:lnTo>
                  <a:close/>
                </a:path>
                <a:path w="8834755" h="3365500">
                  <a:moveTo>
                    <a:pt x="4206875" y="1262062"/>
                  </a:moveTo>
                  <a:lnTo>
                    <a:pt x="3786187" y="1262062"/>
                  </a:lnTo>
                  <a:lnTo>
                    <a:pt x="3786187" y="841375"/>
                  </a:lnTo>
                  <a:lnTo>
                    <a:pt x="4206875" y="841375"/>
                  </a:lnTo>
                  <a:lnTo>
                    <a:pt x="4206875" y="1262062"/>
                  </a:lnTo>
                  <a:close/>
                </a:path>
                <a:path w="8834755" h="3365500">
                  <a:moveTo>
                    <a:pt x="4627562" y="1262062"/>
                  </a:moveTo>
                  <a:lnTo>
                    <a:pt x="4206875" y="1262062"/>
                  </a:lnTo>
                  <a:lnTo>
                    <a:pt x="4206875" y="841375"/>
                  </a:lnTo>
                  <a:lnTo>
                    <a:pt x="4627562" y="841375"/>
                  </a:lnTo>
                  <a:lnTo>
                    <a:pt x="4627562" y="1262062"/>
                  </a:lnTo>
                  <a:close/>
                </a:path>
                <a:path w="8834755" h="3365500">
                  <a:moveTo>
                    <a:pt x="5048250" y="1262062"/>
                  </a:moveTo>
                  <a:lnTo>
                    <a:pt x="4627562" y="1262062"/>
                  </a:lnTo>
                  <a:lnTo>
                    <a:pt x="4627562" y="841375"/>
                  </a:lnTo>
                  <a:lnTo>
                    <a:pt x="5048250" y="841375"/>
                  </a:lnTo>
                  <a:lnTo>
                    <a:pt x="5048250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50"/>
                  </a:moveTo>
                  <a:lnTo>
                    <a:pt x="0" y="1682750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50"/>
                  </a:lnTo>
                  <a:close/>
                </a:path>
                <a:path w="8834755" h="3365500">
                  <a:moveTo>
                    <a:pt x="841375" y="1682750"/>
                  </a:moveTo>
                  <a:lnTo>
                    <a:pt x="420687" y="1682750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50"/>
                  </a:lnTo>
                  <a:close/>
                </a:path>
                <a:path w="8834755" h="3365500">
                  <a:moveTo>
                    <a:pt x="1262062" y="1682750"/>
                  </a:moveTo>
                  <a:lnTo>
                    <a:pt x="841375" y="1682750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50"/>
                  </a:lnTo>
                  <a:close/>
                </a:path>
                <a:path w="8834755" h="3365500">
                  <a:moveTo>
                    <a:pt x="1682750" y="1682750"/>
                  </a:moveTo>
                  <a:lnTo>
                    <a:pt x="1262062" y="1682750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50"/>
                  </a:lnTo>
                  <a:close/>
                </a:path>
                <a:path w="8834755" h="3365500">
                  <a:moveTo>
                    <a:pt x="2103437" y="1682750"/>
                  </a:moveTo>
                  <a:lnTo>
                    <a:pt x="1682749" y="1682750"/>
                  </a:lnTo>
                  <a:lnTo>
                    <a:pt x="1682749" y="1262062"/>
                  </a:lnTo>
                  <a:lnTo>
                    <a:pt x="2103437" y="1262062"/>
                  </a:lnTo>
                  <a:lnTo>
                    <a:pt x="2103437" y="1682750"/>
                  </a:lnTo>
                  <a:close/>
                </a:path>
                <a:path w="8834755" h="3365500">
                  <a:moveTo>
                    <a:pt x="2524124" y="1682750"/>
                  </a:moveTo>
                  <a:lnTo>
                    <a:pt x="2103437" y="1682750"/>
                  </a:lnTo>
                  <a:lnTo>
                    <a:pt x="2103437" y="1262062"/>
                  </a:lnTo>
                  <a:lnTo>
                    <a:pt x="2524124" y="1262062"/>
                  </a:lnTo>
                  <a:lnTo>
                    <a:pt x="2524124" y="1682750"/>
                  </a:lnTo>
                  <a:close/>
                </a:path>
                <a:path w="8834755" h="3365500">
                  <a:moveTo>
                    <a:pt x="2944812" y="1682750"/>
                  </a:moveTo>
                  <a:lnTo>
                    <a:pt x="2524124" y="1682750"/>
                  </a:lnTo>
                  <a:lnTo>
                    <a:pt x="2524124" y="1262062"/>
                  </a:lnTo>
                  <a:lnTo>
                    <a:pt x="2944812" y="1262062"/>
                  </a:lnTo>
                  <a:lnTo>
                    <a:pt x="2944812" y="1682750"/>
                  </a:lnTo>
                  <a:close/>
                </a:path>
                <a:path w="8834755" h="3365500">
                  <a:moveTo>
                    <a:pt x="3365500" y="1682750"/>
                  </a:moveTo>
                  <a:lnTo>
                    <a:pt x="2944812" y="1682750"/>
                  </a:lnTo>
                  <a:lnTo>
                    <a:pt x="2944812" y="1262062"/>
                  </a:lnTo>
                  <a:lnTo>
                    <a:pt x="3365500" y="1262062"/>
                  </a:lnTo>
                  <a:lnTo>
                    <a:pt x="3365500" y="1682750"/>
                  </a:lnTo>
                  <a:close/>
                </a:path>
                <a:path w="8834755" h="3365500">
                  <a:moveTo>
                    <a:pt x="3786187" y="1682750"/>
                  </a:moveTo>
                  <a:lnTo>
                    <a:pt x="3365500" y="1682750"/>
                  </a:lnTo>
                  <a:lnTo>
                    <a:pt x="3365500" y="1262062"/>
                  </a:lnTo>
                  <a:lnTo>
                    <a:pt x="3786187" y="1262062"/>
                  </a:lnTo>
                  <a:lnTo>
                    <a:pt x="3786187" y="1682750"/>
                  </a:lnTo>
                  <a:close/>
                </a:path>
                <a:path w="8834755" h="3365500">
                  <a:moveTo>
                    <a:pt x="4206875" y="1682750"/>
                  </a:moveTo>
                  <a:lnTo>
                    <a:pt x="3786187" y="1682750"/>
                  </a:lnTo>
                  <a:lnTo>
                    <a:pt x="3786187" y="1262062"/>
                  </a:lnTo>
                  <a:lnTo>
                    <a:pt x="4206875" y="1262062"/>
                  </a:lnTo>
                  <a:lnTo>
                    <a:pt x="4206875" y="1682750"/>
                  </a:lnTo>
                  <a:close/>
                </a:path>
                <a:path w="8834755" h="3365500">
                  <a:moveTo>
                    <a:pt x="4627562" y="1682750"/>
                  </a:moveTo>
                  <a:lnTo>
                    <a:pt x="4206875" y="1682750"/>
                  </a:lnTo>
                  <a:lnTo>
                    <a:pt x="4206875" y="1262062"/>
                  </a:lnTo>
                  <a:lnTo>
                    <a:pt x="4627562" y="1262062"/>
                  </a:lnTo>
                  <a:lnTo>
                    <a:pt x="4627562" y="1682750"/>
                  </a:lnTo>
                  <a:close/>
                </a:path>
                <a:path w="8834755" h="3365500">
                  <a:moveTo>
                    <a:pt x="5048250" y="1682750"/>
                  </a:moveTo>
                  <a:lnTo>
                    <a:pt x="4627562" y="1682750"/>
                  </a:lnTo>
                  <a:lnTo>
                    <a:pt x="4627562" y="1262062"/>
                  </a:lnTo>
                  <a:lnTo>
                    <a:pt x="5048250" y="1262062"/>
                  </a:lnTo>
                  <a:lnTo>
                    <a:pt x="5048250" y="1682750"/>
                  </a:lnTo>
                  <a:close/>
                </a:path>
                <a:path w="8834755" h="3365500">
                  <a:moveTo>
                    <a:pt x="5468937" y="1682750"/>
                  </a:moveTo>
                  <a:lnTo>
                    <a:pt x="5048250" y="1682750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50"/>
                  </a:lnTo>
                  <a:close/>
                </a:path>
                <a:path w="8834755" h="3365500">
                  <a:moveTo>
                    <a:pt x="5889625" y="1682750"/>
                  </a:moveTo>
                  <a:lnTo>
                    <a:pt x="5468937" y="1682750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50"/>
                  </a:lnTo>
                  <a:close/>
                </a:path>
                <a:path w="8834755" h="3365500">
                  <a:moveTo>
                    <a:pt x="6310312" y="1682750"/>
                  </a:moveTo>
                  <a:lnTo>
                    <a:pt x="5889625" y="1682750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50"/>
                  </a:lnTo>
                  <a:close/>
                </a:path>
                <a:path w="8834755" h="3365500">
                  <a:moveTo>
                    <a:pt x="6731000" y="1682750"/>
                  </a:moveTo>
                  <a:lnTo>
                    <a:pt x="6310312" y="1682750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50"/>
                  </a:lnTo>
                  <a:close/>
                </a:path>
                <a:path w="8834755" h="3365500">
                  <a:moveTo>
                    <a:pt x="7151687" y="1682750"/>
                  </a:moveTo>
                  <a:lnTo>
                    <a:pt x="6731000" y="1682750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50"/>
                  </a:lnTo>
                  <a:close/>
                </a:path>
                <a:path w="8834755" h="3365500">
                  <a:moveTo>
                    <a:pt x="7572375" y="1682750"/>
                  </a:moveTo>
                  <a:lnTo>
                    <a:pt x="7151687" y="1682750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50"/>
                  </a:lnTo>
                  <a:close/>
                </a:path>
                <a:path w="8834755" h="3365500">
                  <a:moveTo>
                    <a:pt x="7993062" y="1682750"/>
                  </a:moveTo>
                  <a:lnTo>
                    <a:pt x="7572375" y="1682750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50"/>
                  </a:lnTo>
                  <a:close/>
                </a:path>
                <a:path w="8834755" h="3365500">
                  <a:moveTo>
                    <a:pt x="8413750" y="1682750"/>
                  </a:moveTo>
                  <a:lnTo>
                    <a:pt x="7993062" y="1682750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50"/>
                  </a:lnTo>
                  <a:close/>
                </a:path>
                <a:path w="8834755" h="3365500">
                  <a:moveTo>
                    <a:pt x="8834437" y="1682750"/>
                  </a:moveTo>
                  <a:lnTo>
                    <a:pt x="8413750" y="1682750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50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50"/>
                  </a:lnTo>
                  <a:lnTo>
                    <a:pt x="420687" y="1682750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50"/>
                  </a:lnTo>
                  <a:lnTo>
                    <a:pt x="841375" y="1682750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50"/>
                  </a:lnTo>
                  <a:lnTo>
                    <a:pt x="1262062" y="1682750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50"/>
                  </a:lnTo>
                  <a:lnTo>
                    <a:pt x="1682750" y="1682750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37" y="2103437"/>
                  </a:moveTo>
                  <a:lnTo>
                    <a:pt x="1682749" y="2103437"/>
                  </a:lnTo>
                  <a:lnTo>
                    <a:pt x="1682749" y="1682750"/>
                  </a:lnTo>
                  <a:lnTo>
                    <a:pt x="2103437" y="1682750"/>
                  </a:lnTo>
                  <a:lnTo>
                    <a:pt x="2103437" y="2103437"/>
                  </a:lnTo>
                  <a:close/>
                </a:path>
                <a:path w="8834755" h="3365500">
                  <a:moveTo>
                    <a:pt x="2524124" y="2103437"/>
                  </a:moveTo>
                  <a:lnTo>
                    <a:pt x="2103437" y="2103437"/>
                  </a:lnTo>
                  <a:lnTo>
                    <a:pt x="2103437" y="1682750"/>
                  </a:lnTo>
                  <a:lnTo>
                    <a:pt x="2524124" y="1682750"/>
                  </a:lnTo>
                  <a:lnTo>
                    <a:pt x="2524124" y="2103437"/>
                  </a:lnTo>
                  <a:close/>
                </a:path>
                <a:path w="8834755" h="3365500">
                  <a:moveTo>
                    <a:pt x="2944812" y="2103437"/>
                  </a:moveTo>
                  <a:lnTo>
                    <a:pt x="2524124" y="2103437"/>
                  </a:lnTo>
                  <a:lnTo>
                    <a:pt x="2524124" y="1682750"/>
                  </a:lnTo>
                  <a:lnTo>
                    <a:pt x="2944812" y="1682750"/>
                  </a:lnTo>
                  <a:lnTo>
                    <a:pt x="2944812" y="2103437"/>
                  </a:lnTo>
                  <a:close/>
                </a:path>
                <a:path w="8834755" h="3365500">
                  <a:moveTo>
                    <a:pt x="3365500" y="2103437"/>
                  </a:moveTo>
                  <a:lnTo>
                    <a:pt x="2944812" y="2103437"/>
                  </a:lnTo>
                  <a:lnTo>
                    <a:pt x="2944812" y="1682750"/>
                  </a:lnTo>
                  <a:lnTo>
                    <a:pt x="3365500" y="1682750"/>
                  </a:lnTo>
                  <a:lnTo>
                    <a:pt x="3365500" y="2103437"/>
                  </a:lnTo>
                  <a:close/>
                </a:path>
                <a:path w="8834755" h="3365500">
                  <a:moveTo>
                    <a:pt x="3786187" y="2103437"/>
                  </a:moveTo>
                  <a:lnTo>
                    <a:pt x="3365500" y="2103437"/>
                  </a:lnTo>
                  <a:lnTo>
                    <a:pt x="3365500" y="1682750"/>
                  </a:lnTo>
                  <a:lnTo>
                    <a:pt x="3786187" y="1682750"/>
                  </a:lnTo>
                  <a:lnTo>
                    <a:pt x="3786187" y="2103437"/>
                  </a:lnTo>
                  <a:close/>
                </a:path>
                <a:path w="8834755" h="3365500">
                  <a:moveTo>
                    <a:pt x="4206875" y="2103437"/>
                  </a:moveTo>
                  <a:lnTo>
                    <a:pt x="3786187" y="2103437"/>
                  </a:lnTo>
                  <a:lnTo>
                    <a:pt x="3786187" y="1682750"/>
                  </a:lnTo>
                  <a:lnTo>
                    <a:pt x="4206875" y="1682750"/>
                  </a:lnTo>
                  <a:lnTo>
                    <a:pt x="4206875" y="2103437"/>
                  </a:lnTo>
                  <a:close/>
                </a:path>
                <a:path w="8834755" h="3365500">
                  <a:moveTo>
                    <a:pt x="4627562" y="2103437"/>
                  </a:moveTo>
                  <a:lnTo>
                    <a:pt x="4206875" y="2103437"/>
                  </a:lnTo>
                  <a:lnTo>
                    <a:pt x="4206875" y="1682750"/>
                  </a:lnTo>
                  <a:lnTo>
                    <a:pt x="4627562" y="1682750"/>
                  </a:lnTo>
                  <a:lnTo>
                    <a:pt x="4627562" y="2103437"/>
                  </a:lnTo>
                  <a:close/>
                </a:path>
                <a:path w="8834755" h="3365500">
                  <a:moveTo>
                    <a:pt x="5048250" y="2103437"/>
                  </a:moveTo>
                  <a:lnTo>
                    <a:pt x="4627562" y="2103437"/>
                  </a:lnTo>
                  <a:lnTo>
                    <a:pt x="4627562" y="1682750"/>
                  </a:lnTo>
                  <a:lnTo>
                    <a:pt x="5048250" y="1682750"/>
                  </a:lnTo>
                  <a:lnTo>
                    <a:pt x="5048250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50"/>
                  </a:lnTo>
                  <a:lnTo>
                    <a:pt x="5468937" y="1682750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50"/>
                  </a:lnTo>
                  <a:lnTo>
                    <a:pt x="5889625" y="1682750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50"/>
                  </a:lnTo>
                  <a:lnTo>
                    <a:pt x="6310312" y="1682750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50"/>
                  </a:lnTo>
                  <a:lnTo>
                    <a:pt x="6731000" y="1682750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50"/>
                  </a:lnTo>
                  <a:lnTo>
                    <a:pt x="7151687" y="1682750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50"/>
                  </a:lnTo>
                  <a:lnTo>
                    <a:pt x="7572375" y="1682750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50"/>
                  </a:lnTo>
                  <a:lnTo>
                    <a:pt x="7993062" y="1682750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50"/>
                  </a:lnTo>
                  <a:lnTo>
                    <a:pt x="8413750" y="1682750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50"/>
                  </a:lnTo>
                  <a:lnTo>
                    <a:pt x="8834437" y="1682750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5"/>
                  </a:moveTo>
                  <a:lnTo>
                    <a:pt x="0" y="2524125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5"/>
                  </a:lnTo>
                  <a:close/>
                </a:path>
                <a:path w="8834755" h="3365500">
                  <a:moveTo>
                    <a:pt x="841375" y="2524125"/>
                  </a:moveTo>
                  <a:lnTo>
                    <a:pt x="420687" y="2524125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5"/>
                  </a:lnTo>
                  <a:close/>
                </a:path>
                <a:path w="8834755" h="3365500">
                  <a:moveTo>
                    <a:pt x="1262062" y="2524125"/>
                  </a:moveTo>
                  <a:lnTo>
                    <a:pt x="841375" y="2524125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5"/>
                  </a:lnTo>
                  <a:close/>
                </a:path>
                <a:path w="8834755" h="3365500">
                  <a:moveTo>
                    <a:pt x="1682750" y="2524125"/>
                  </a:moveTo>
                  <a:lnTo>
                    <a:pt x="1262062" y="2524125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5"/>
                  </a:lnTo>
                  <a:close/>
                </a:path>
                <a:path w="8834755" h="3365500">
                  <a:moveTo>
                    <a:pt x="2103437" y="2524125"/>
                  </a:moveTo>
                  <a:lnTo>
                    <a:pt x="1682749" y="2524125"/>
                  </a:lnTo>
                  <a:lnTo>
                    <a:pt x="1682749" y="2103437"/>
                  </a:lnTo>
                  <a:lnTo>
                    <a:pt x="2103437" y="2103437"/>
                  </a:lnTo>
                  <a:lnTo>
                    <a:pt x="2103437" y="2524125"/>
                  </a:lnTo>
                  <a:close/>
                </a:path>
                <a:path w="8834755" h="3365500">
                  <a:moveTo>
                    <a:pt x="2524124" y="2524125"/>
                  </a:moveTo>
                  <a:lnTo>
                    <a:pt x="2103437" y="2524125"/>
                  </a:lnTo>
                  <a:lnTo>
                    <a:pt x="2103437" y="2103437"/>
                  </a:lnTo>
                  <a:lnTo>
                    <a:pt x="2524124" y="2103437"/>
                  </a:lnTo>
                  <a:lnTo>
                    <a:pt x="2524124" y="2524125"/>
                  </a:lnTo>
                  <a:close/>
                </a:path>
                <a:path w="8834755" h="3365500">
                  <a:moveTo>
                    <a:pt x="2944812" y="2524125"/>
                  </a:moveTo>
                  <a:lnTo>
                    <a:pt x="2524124" y="2524125"/>
                  </a:lnTo>
                  <a:lnTo>
                    <a:pt x="2524124" y="2103437"/>
                  </a:lnTo>
                  <a:lnTo>
                    <a:pt x="2944812" y="2103437"/>
                  </a:lnTo>
                  <a:lnTo>
                    <a:pt x="2944812" y="2524125"/>
                  </a:lnTo>
                  <a:close/>
                </a:path>
                <a:path w="8834755" h="3365500">
                  <a:moveTo>
                    <a:pt x="3365500" y="2524125"/>
                  </a:moveTo>
                  <a:lnTo>
                    <a:pt x="2944812" y="2524125"/>
                  </a:lnTo>
                  <a:lnTo>
                    <a:pt x="2944812" y="2103437"/>
                  </a:lnTo>
                  <a:lnTo>
                    <a:pt x="3365500" y="2103437"/>
                  </a:lnTo>
                  <a:lnTo>
                    <a:pt x="3365500" y="2524125"/>
                  </a:lnTo>
                  <a:close/>
                </a:path>
                <a:path w="8834755" h="3365500">
                  <a:moveTo>
                    <a:pt x="3786187" y="2524125"/>
                  </a:moveTo>
                  <a:lnTo>
                    <a:pt x="3365500" y="2524125"/>
                  </a:lnTo>
                  <a:lnTo>
                    <a:pt x="3365500" y="2103437"/>
                  </a:lnTo>
                  <a:lnTo>
                    <a:pt x="3786187" y="2103437"/>
                  </a:lnTo>
                  <a:lnTo>
                    <a:pt x="3786187" y="2524125"/>
                  </a:lnTo>
                  <a:close/>
                </a:path>
                <a:path w="8834755" h="3365500">
                  <a:moveTo>
                    <a:pt x="4206875" y="2524125"/>
                  </a:moveTo>
                  <a:lnTo>
                    <a:pt x="3786187" y="2524125"/>
                  </a:lnTo>
                  <a:lnTo>
                    <a:pt x="3786187" y="2103437"/>
                  </a:lnTo>
                  <a:lnTo>
                    <a:pt x="4206875" y="2103437"/>
                  </a:lnTo>
                  <a:lnTo>
                    <a:pt x="4206875" y="2524125"/>
                  </a:lnTo>
                  <a:close/>
                </a:path>
                <a:path w="8834755" h="3365500">
                  <a:moveTo>
                    <a:pt x="4627562" y="2524125"/>
                  </a:moveTo>
                  <a:lnTo>
                    <a:pt x="4206875" y="2524125"/>
                  </a:lnTo>
                  <a:lnTo>
                    <a:pt x="4206875" y="2103437"/>
                  </a:lnTo>
                  <a:lnTo>
                    <a:pt x="4627562" y="2103437"/>
                  </a:lnTo>
                  <a:lnTo>
                    <a:pt x="4627562" y="2524125"/>
                  </a:lnTo>
                  <a:close/>
                </a:path>
                <a:path w="8834755" h="3365500">
                  <a:moveTo>
                    <a:pt x="5048250" y="2524125"/>
                  </a:moveTo>
                  <a:lnTo>
                    <a:pt x="4627562" y="2524125"/>
                  </a:lnTo>
                  <a:lnTo>
                    <a:pt x="4627562" y="2103437"/>
                  </a:lnTo>
                  <a:lnTo>
                    <a:pt x="5048250" y="2103437"/>
                  </a:lnTo>
                  <a:lnTo>
                    <a:pt x="5048250" y="2524125"/>
                  </a:lnTo>
                  <a:close/>
                </a:path>
                <a:path w="8834755" h="3365500">
                  <a:moveTo>
                    <a:pt x="5468937" y="2524125"/>
                  </a:moveTo>
                  <a:lnTo>
                    <a:pt x="5048250" y="2524125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5"/>
                  </a:lnTo>
                  <a:close/>
                </a:path>
                <a:path w="8834755" h="3365500">
                  <a:moveTo>
                    <a:pt x="5889625" y="2524125"/>
                  </a:moveTo>
                  <a:lnTo>
                    <a:pt x="5468937" y="2524125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5"/>
                  </a:lnTo>
                  <a:close/>
                </a:path>
                <a:path w="8834755" h="3365500">
                  <a:moveTo>
                    <a:pt x="6310312" y="2524125"/>
                  </a:moveTo>
                  <a:lnTo>
                    <a:pt x="5889625" y="2524125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5"/>
                  </a:lnTo>
                  <a:close/>
                </a:path>
                <a:path w="8834755" h="3365500">
                  <a:moveTo>
                    <a:pt x="6731000" y="2524125"/>
                  </a:moveTo>
                  <a:lnTo>
                    <a:pt x="6310312" y="2524125"/>
                  </a:lnTo>
                  <a:lnTo>
                    <a:pt x="6310312" y="2103437"/>
                  </a:lnTo>
                  <a:lnTo>
                    <a:pt x="6731000" y="2103437"/>
                  </a:lnTo>
                  <a:lnTo>
                    <a:pt x="6731000" y="2524125"/>
                  </a:lnTo>
                  <a:close/>
                </a:path>
                <a:path w="8834755" h="3365500">
                  <a:moveTo>
                    <a:pt x="8834437" y="2524125"/>
                  </a:moveTo>
                  <a:lnTo>
                    <a:pt x="8413750" y="2524125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5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37" y="2944812"/>
                  </a:moveTo>
                  <a:lnTo>
                    <a:pt x="1682749" y="2944812"/>
                  </a:lnTo>
                  <a:lnTo>
                    <a:pt x="1682749" y="2524125"/>
                  </a:lnTo>
                  <a:lnTo>
                    <a:pt x="2103437" y="2524125"/>
                  </a:lnTo>
                  <a:lnTo>
                    <a:pt x="2103437" y="2944812"/>
                  </a:lnTo>
                  <a:close/>
                </a:path>
                <a:path w="8834755" h="3365500">
                  <a:moveTo>
                    <a:pt x="2524124" y="2944812"/>
                  </a:moveTo>
                  <a:lnTo>
                    <a:pt x="2103437" y="2944812"/>
                  </a:lnTo>
                  <a:lnTo>
                    <a:pt x="2103437" y="2524125"/>
                  </a:lnTo>
                  <a:lnTo>
                    <a:pt x="2524124" y="2524125"/>
                  </a:lnTo>
                  <a:lnTo>
                    <a:pt x="2524124" y="2944812"/>
                  </a:lnTo>
                  <a:close/>
                </a:path>
                <a:path w="8834755" h="3365500">
                  <a:moveTo>
                    <a:pt x="2944812" y="2944812"/>
                  </a:moveTo>
                  <a:lnTo>
                    <a:pt x="2524124" y="2944812"/>
                  </a:lnTo>
                  <a:lnTo>
                    <a:pt x="2524124" y="2524125"/>
                  </a:lnTo>
                  <a:lnTo>
                    <a:pt x="2944812" y="2524125"/>
                  </a:lnTo>
                  <a:lnTo>
                    <a:pt x="2944812" y="2944812"/>
                  </a:lnTo>
                  <a:close/>
                </a:path>
                <a:path w="8834755" h="3365500">
                  <a:moveTo>
                    <a:pt x="3365500" y="2944812"/>
                  </a:moveTo>
                  <a:lnTo>
                    <a:pt x="2944812" y="2944812"/>
                  </a:lnTo>
                  <a:lnTo>
                    <a:pt x="2944812" y="2524125"/>
                  </a:lnTo>
                  <a:lnTo>
                    <a:pt x="3365500" y="2524125"/>
                  </a:lnTo>
                  <a:lnTo>
                    <a:pt x="3365500" y="2944812"/>
                  </a:lnTo>
                  <a:close/>
                </a:path>
                <a:path w="8834755" h="3365500">
                  <a:moveTo>
                    <a:pt x="3786187" y="2944812"/>
                  </a:moveTo>
                  <a:lnTo>
                    <a:pt x="3365500" y="2944812"/>
                  </a:lnTo>
                  <a:lnTo>
                    <a:pt x="3365500" y="2524125"/>
                  </a:lnTo>
                  <a:lnTo>
                    <a:pt x="3786187" y="2524125"/>
                  </a:lnTo>
                  <a:lnTo>
                    <a:pt x="3786187" y="2944812"/>
                  </a:lnTo>
                  <a:close/>
                </a:path>
                <a:path w="8834755" h="3365500">
                  <a:moveTo>
                    <a:pt x="4206875" y="2944812"/>
                  </a:moveTo>
                  <a:lnTo>
                    <a:pt x="3786187" y="2944812"/>
                  </a:lnTo>
                  <a:lnTo>
                    <a:pt x="3786187" y="2524125"/>
                  </a:lnTo>
                  <a:lnTo>
                    <a:pt x="4206875" y="2524125"/>
                  </a:lnTo>
                  <a:lnTo>
                    <a:pt x="4206875" y="2944812"/>
                  </a:lnTo>
                  <a:close/>
                </a:path>
                <a:path w="8834755" h="3365500">
                  <a:moveTo>
                    <a:pt x="4627562" y="2944812"/>
                  </a:moveTo>
                  <a:lnTo>
                    <a:pt x="4206875" y="2944812"/>
                  </a:lnTo>
                  <a:lnTo>
                    <a:pt x="4206875" y="2524125"/>
                  </a:lnTo>
                  <a:lnTo>
                    <a:pt x="4627562" y="2524125"/>
                  </a:lnTo>
                  <a:lnTo>
                    <a:pt x="4627562" y="2944812"/>
                  </a:lnTo>
                  <a:close/>
                </a:path>
                <a:path w="8834755" h="3365500">
                  <a:moveTo>
                    <a:pt x="5048250" y="2944812"/>
                  </a:moveTo>
                  <a:lnTo>
                    <a:pt x="4627562" y="2944812"/>
                  </a:lnTo>
                  <a:lnTo>
                    <a:pt x="4627562" y="2524125"/>
                  </a:lnTo>
                  <a:lnTo>
                    <a:pt x="5048250" y="2524125"/>
                  </a:lnTo>
                  <a:lnTo>
                    <a:pt x="5048250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6731000" y="2944812"/>
                  </a:moveTo>
                  <a:lnTo>
                    <a:pt x="6310312" y="2944812"/>
                  </a:lnTo>
                  <a:lnTo>
                    <a:pt x="6310312" y="2524125"/>
                  </a:lnTo>
                  <a:lnTo>
                    <a:pt x="6731000" y="2524125"/>
                  </a:lnTo>
                  <a:lnTo>
                    <a:pt x="6731000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37" y="3365500"/>
                  </a:moveTo>
                  <a:lnTo>
                    <a:pt x="1682749" y="3365500"/>
                  </a:lnTo>
                  <a:lnTo>
                    <a:pt x="1682749" y="2944812"/>
                  </a:lnTo>
                  <a:lnTo>
                    <a:pt x="2103437" y="2944812"/>
                  </a:lnTo>
                  <a:lnTo>
                    <a:pt x="2103437" y="3365500"/>
                  </a:lnTo>
                  <a:close/>
                </a:path>
                <a:path w="8834755" h="3365500">
                  <a:moveTo>
                    <a:pt x="2524124" y="3365500"/>
                  </a:moveTo>
                  <a:lnTo>
                    <a:pt x="2103437" y="3365500"/>
                  </a:lnTo>
                  <a:lnTo>
                    <a:pt x="2103437" y="2944812"/>
                  </a:lnTo>
                  <a:lnTo>
                    <a:pt x="2524124" y="2944812"/>
                  </a:lnTo>
                  <a:lnTo>
                    <a:pt x="2524124" y="3365500"/>
                  </a:lnTo>
                  <a:close/>
                </a:path>
                <a:path w="8834755" h="3365500">
                  <a:moveTo>
                    <a:pt x="2944812" y="3365500"/>
                  </a:moveTo>
                  <a:lnTo>
                    <a:pt x="2524124" y="3365500"/>
                  </a:lnTo>
                  <a:lnTo>
                    <a:pt x="2524124" y="2944812"/>
                  </a:lnTo>
                  <a:lnTo>
                    <a:pt x="2944812" y="2944812"/>
                  </a:lnTo>
                  <a:lnTo>
                    <a:pt x="2944812" y="3365500"/>
                  </a:lnTo>
                  <a:close/>
                </a:path>
                <a:path w="8834755" h="3365500">
                  <a:moveTo>
                    <a:pt x="3365500" y="3365500"/>
                  </a:moveTo>
                  <a:lnTo>
                    <a:pt x="2944812" y="3365500"/>
                  </a:lnTo>
                  <a:lnTo>
                    <a:pt x="2944812" y="2944812"/>
                  </a:lnTo>
                  <a:lnTo>
                    <a:pt x="3365500" y="2944812"/>
                  </a:lnTo>
                  <a:lnTo>
                    <a:pt x="3365500" y="3365500"/>
                  </a:lnTo>
                  <a:close/>
                </a:path>
                <a:path w="8834755" h="3365500">
                  <a:moveTo>
                    <a:pt x="3786187" y="3365500"/>
                  </a:moveTo>
                  <a:lnTo>
                    <a:pt x="3365500" y="3365500"/>
                  </a:lnTo>
                  <a:lnTo>
                    <a:pt x="3365500" y="2944812"/>
                  </a:lnTo>
                  <a:lnTo>
                    <a:pt x="3786187" y="2944812"/>
                  </a:lnTo>
                  <a:lnTo>
                    <a:pt x="3786187" y="3365500"/>
                  </a:lnTo>
                  <a:close/>
                </a:path>
                <a:path w="8834755" h="3365500">
                  <a:moveTo>
                    <a:pt x="4206875" y="3365500"/>
                  </a:moveTo>
                  <a:lnTo>
                    <a:pt x="3786187" y="3365500"/>
                  </a:lnTo>
                  <a:lnTo>
                    <a:pt x="3786187" y="2944812"/>
                  </a:lnTo>
                  <a:lnTo>
                    <a:pt x="4206875" y="2944812"/>
                  </a:lnTo>
                  <a:lnTo>
                    <a:pt x="4206875" y="3365500"/>
                  </a:lnTo>
                  <a:close/>
                </a:path>
                <a:path w="8834755" h="3365500">
                  <a:moveTo>
                    <a:pt x="4627562" y="3365500"/>
                  </a:moveTo>
                  <a:lnTo>
                    <a:pt x="4206875" y="3365500"/>
                  </a:lnTo>
                  <a:lnTo>
                    <a:pt x="4206875" y="2944812"/>
                  </a:lnTo>
                  <a:lnTo>
                    <a:pt x="4627562" y="2944812"/>
                  </a:lnTo>
                  <a:lnTo>
                    <a:pt x="4627562" y="3365500"/>
                  </a:lnTo>
                  <a:close/>
                </a:path>
                <a:path w="8834755" h="3365500">
                  <a:moveTo>
                    <a:pt x="5048250" y="3365500"/>
                  </a:moveTo>
                  <a:lnTo>
                    <a:pt x="4627562" y="3365500"/>
                  </a:lnTo>
                  <a:lnTo>
                    <a:pt x="4627562" y="2944812"/>
                  </a:lnTo>
                  <a:lnTo>
                    <a:pt x="5048250" y="2944812"/>
                  </a:lnTo>
                  <a:lnTo>
                    <a:pt x="5048250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450009" y="2399080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8174659" y="4504499"/>
            <a:ext cx="2899410" cy="854075"/>
            <a:chOff x="8174659" y="4504499"/>
            <a:chExt cx="2899410" cy="854075"/>
          </a:xfrm>
        </p:grpSpPr>
        <p:sp>
          <p:nvSpPr>
            <p:cNvPr id="34" name="object 34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181009" y="451084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0"/>
                  </a:moveTo>
                  <a:lnTo>
                    <a:pt x="0" y="0"/>
                  </a:lnTo>
                  <a:lnTo>
                    <a:pt x="0" y="841375"/>
                  </a:lnTo>
                  <a:lnTo>
                    <a:pt x="1682750" y="841375"/>
                  </a:lnTo>
                  <a:lnTo>
                    <a:pt x="16827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181009" y="4510849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841375"/>
                  </a:moveTo>
                  <a:lnTo>
                    <a:pt x="0" y="841375"/>
                  </a:lnTo>
                  <a:lnTo>
                    <a:pt x="0" y="0"/>
                  </a:lnTo>
                  <a:lnTo>
                    <a:pt x="1682750" y="0"/>
                  </a:lnTo>
                  <a:lnTo>
                    <a:pt x="1682750" y="841375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1003039" y="1539931"/>
            <a:ext cx="30226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33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8796372" y="4755074"/>
            <a:ext cx="53086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33.6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393863" y="2463416"/>
            <a:ext cx="11938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2406650" y="2759278"/>
            <a:ext cx="1179195" cy="0"/>
          </a:xfrm>
          <a:custGeom>
            <a:avLst/>
            <a:gdLst/>
            <a:ahLst/>
            <a:cxnLst/>
            <a:rect l="l" t="t" r="r" b="b"/>
            <a:pathLst>
              <a:path w="1179195">
                <a:moveTo>
                  <a:pt x="0" y="0"/>
                </a:moveTo>
                <a:lnTo>
                  <a:pt x="1178725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2425143" y="3708811"/>
            <a:ext cx="1530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6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259899" y="3708811"/>
            <a:ext cx="5867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70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259899" y="3282417"/>
            <a:ext cx="5867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70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839092" y="4552963"/>
            <a:ext cx="108214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2434" algn="l"/>
                <a:tab pos="85407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838839" y="4975802"/>
            <a:ext cx="100647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2434" algn="l"/>
                <a:tab pos="85407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2690914" y="4099471"/>
            <a:ext cx="1295400" cy="1287780"/>
            <a:chOff x="2690914" y="4099471"/>
            <a:chExt cx="1295400" cy="1287780"/>
          </a:xfrm>
        </p:grpSpPr>
        <p:sp>
          <p:nvSpPr>
            <p:cNvPr id="48" name="object 48"/>
            <p:cNvSpPr/>
            <p:nvPr/>
          </p:nvSpPr>
          <p:spPr>
            <a:xfrm>
              <a:off x="2703614" y="4949024"/>
              <a:ext cx="1270000" cy="0"/>
            </a:xfrm>
            <a:custGeom>
              <a:avLst/>
              <a:gdLst/>
              <a:ahLst/>
              <a:cxnLst/>
              <a:rect l="l" t="t" r="r" b="b"/>
              <a:pathLst>
                <a:path w="1270000">
                  <a:moveTo>
                    <a:pt x="0" y="0"/>
                  </a:moveTo>
                  <a:lnTo>
                    <a:pt x="126953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703614" y="5374170"/>
              <a:ext cx="1270000" cy="0"/>
            </a:xfrm>
            <a:custGeom>
              <a:avLst/>
              <a:gdLst/>
              <a:ahLst/>
              <a:cxnLst/>
              <a:rect l="l" t="t" r="r" b="b"/>
              <a:pathLst>
                <a:path w="1270000">
                  <a:moveTo>
                    <a:pt x="0" y="0"/>
                  </a:moveTo>
                  <a:lnTo>
                    <a:pt x="126953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703614" y="4112171"/>
              <a:ext cx="1270000" cy="0"/>
            </a:xfrm>
            <a:custGeom>
              <a:avLst/>
              <a:gdLst/>
              <a:ahLst/>
              <a:cxnLst/>
              <a:rect l="l" t="t" r="r" b="b"/>
              <a:pathLst>
                <a:path w="1270000">
                  <a:moveTo>
                    <a:pt x="0" y="0"/>
                  </a:moveTo>
                  <a:lnTo>
                    <a:pt x="126953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 txBox="1"/>
          <p:nvPr/>
        </p:nvSpPr>
        <p:spPr>
          <a:xfrm>
            <a:off x="2813692" y="4117173"/>
            <a:ext cx="10706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46710" algn="l"/>
                <a:tab pos="87947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1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250" b="1" spc="-37" baseline="-3148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1400" b="1" spc="-37" baseline="-3148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3511512" y="3925646"/>
            <a:ext cx="85725" cy="1355725"/>
            <a:chOff x="3511512" y="3925646"/>
            <a:chExt cx="85725" cy="1355725"/>
          </a:xfrm>
        </p:grpSpPr>
        <p:pic>
          <p:nvPicPr>
            <p:cNvPr id="53" name="object 5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511512" y="3925646"/>
              <a:ext cx="85458" cy="85445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511512" y="5195417"/>
              <a:ext cx="85458" cy="85445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511512" y="4760810"/>
              <a:ext cx="85458" cy="85445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511512" y="4323613"/>
              <a:ext cx="85458" cy="85432"/>
            </a:xfrm>
            <a:prstGeom prst="rect">
              <a:avLst/>
            </a:prstGeom>
          </p:spPr>
        </p:pic>
      </p:grpSp>
      <p:sp>
        <p:nvSpPr>
          <p:cNvPr id="57" name="object 57"/>
          <p:cNvSpPr txBox="1"/>
          <p:nvPr/>
        </p:nvSpPr>
        <p:spPr>
          <a:xfrm>
            <a:off x="4912423" y="2463411"/>
            <a:ext cx="12160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2: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4925123" y="2759278"/>
            <a:ext cx="1190625" cy="0"/>
          </a:xfrm>
          <a:custGeom>
            <a:avLst/>
            <a:gdLst/>
            <a:ahLst/>
            <a:cxnLst/>
            <a:rect l="l" t="t" r="r" b="b"/>
            <a:pathLst>
              <a:path w="1190625">
                <a:moveTo>
                  <a:pt x="0" y="0"/>
                </a:moveTo>
                <a:lnTo>
                  <a:pt x="1190434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4934406" y="2897916"/>
            <a:ext cx="127138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0.8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42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5168937" y="3193783"/>
            <a:ext cx="139700" cy="0"/>
          </a:xfrm>
          <a:custGeom>
            <a:avLst/>
            <a:gdLst/>
            <a:ahLst/>
            <a:cxnLst/>
            <a:rect l="l" t="t" r="r" b="b"/>
            <a:pathLst>
              <a:path w="139700">
                <a:moveTo>
                  <a:pt x="0" y="0"/>
                </a:moveTo>
                <a:lnTo>
                  <a:pt x="139420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4949471" y="3708751"/>
            <a:ext cx="1530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6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6205796" y="3708751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5784227" y="3282358"/>
            <a:ext cx="5867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70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5338021" y="4134891"/>
            <a:ext cx="105727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37820" algn="l"/>
                <a:tab pos="84963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05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250" b="1" spc="-37" baseline="-2037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1200" b="1" spc="-37" baseline="-2037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u="sng" spc="-295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6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65" name="object 65"/>
          <p:cNvGrpSpPr/>
          <p:nvPr/>
        </p:nvGrpSpPr>
        <p:grpSpPr>
          <a:xfrm>
            <a:off x="5227929" y="4099471"/>
            <a:ext cx="1270000" cy="340995"/>
            <a:chOff x="5227929" y="4099471"/>
            <a:chExt cx="1270000" cy="340995"/>
          </a:xfrm>
        </p:grpSpPr>
        <p:sp>
          <p:nvSpPr>
            <p:cNvPr id="66" name="object 66"/>
            <p:cNvSpPr/>
            <p:nvPr/>
          </p:nvSpPr>
          <p:spPr>
            <a:xfrm>
              <a:off x="5227929" y="4112171"/>
              <a:ext cx="1270000" cy="0"/>
            </a:xfrm>
            <a:custGeom>
              <a:avLst/>
              <a:gdLst/>
              <a:ahLst/>
              <a:cxnLst/>
              <a:rect l="l" t="t" r="r" b="b"/>
              <a:pathLst>
                <a:path w="1270000">
                  <a:moveTo>
                    <a:pt x="0" y="0"/>
                  </a:moveTo>
                  <a:lnTo>
                    <a:pt x="126953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035827" y="4354626"/>
              <a:ext cx="85458" cy="85445"/>
            </a:xfrm>
            <a:prstGeom prst="rect">
              <a:avLst/>
            </a:prstGeom>
          </p:spPr>
        </p:pic>
      </p:grpSp>
      <p:sp>
        <p:nvSpPr>
          <p:cNvPr id="69" name="Прямокутник 68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70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66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71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93" y="6409058"/>
            <a:ext cx="1805939" cy="252729"/>
            <a:chOff x="5193093" y="6409058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10849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580678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7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5684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34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10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45%</a:t>
                      </a:r>
                      <a:r>
                        <a:rPr sz="2000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of</a:t>
                      </a:r>
                      <a:r>
                        <a:rPr sz="2000" spc="-2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580</a:t>
                      </a:r>
                      <a:r>
                        <a:rPr sz="2000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17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1D25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67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179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16300"/>
              <a:ext cx="4906429" cy="34417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54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4900"/>
              <a:ext cx="1562087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6100"/>
              <a:ext cx="783167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1993900"/>
              <a:ext cx="1562087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76900"/>
              <a:ext cx="1464729" cy="11811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9500"/>
              <a:ext cx="2222500" cy="19685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84200"/>
              <a:ext cx="1426629" cy="2222500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49"/>
                  </a:lnTo>
                  <a:lnTo>
                    <a:pt x="29844" y="6195855"/>
                  </a:lnTo>
                  <a:lnTo>
                    <a:pt x="62150" y="6217686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6"/>
                  </a:lnTo>
                  <a:lnTo>
                    <a:pt x="11656309" y="6195855"/>
                  </a:lnTo>
                  <a:lnTo>
                    <a:pt x="11678140" y="6163549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6"/>
                  </a:lnTo>
                  <a:lnTo>
                    <a:pt x="29844" y="6195855"/>
                  </a:lnTo>
                  <a:lnTo>
                    <a:pt x="8016" y="6163549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49"/>
                  </a:lnTo>
                  <a:lnTo>
                    <a:pt x="11656309" y="6195855"/>
                  </a:lnTo>
                  <a:lnTo>
                    <a:pt x="11624003" y="6217686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5"/>
                  </a:lnTo>
                  <a:lnTo>
                    <a:pt x="7741" y="148742"/>
                  </a:lnTo>
                  <a:lnTo>
                    <a:pt x="17192" y="195066"/>
                  </a:lnTo>
                  <a:lnTo>
                    <a:pt x="30165" y="240029"/>
                  </a:lnTo>
                  <a:lnTo>
                    <a:pt x="46507" y="283483"/>
                  </a:lnTo>
                  <a:lnTo>
                    <a:pt x="66071" y="325280"/>
                  </a:lnTo>
                  <a:lnTo>
                    <a:pt x="88705" y="365273"/>
                  </a:lnTo>
                  <a:lnTo>
                    <a:pt x="114260" y="403311"/>
                  </a:lnTo>
                  <a:lnTo>
                    <a:pt x="142585" y="439249"/>
                  </a:lnTo>
                  <a:lnTo>
                    <a:pt x="173531" y="472937"/>
                  </a:lnTo>
                  <a:lnTo>
                    <a:pt x="206948" y="504228"/>
                  </a:lnTo>
                  <a:lnTo>
                    <a:pt x="242685" y="532974"/>
                  </a:lnTo>
                  <a:lnTo>
                    <a:pt x="280593" y="559025"/>
                  </a:lnTo>
                  <a:lnTo>
                    <a:pt x="320521" y="582236"/>
                  </a:lnTo>
                  <a:lnTo>
                    <a:pt x="362320" y="602456"/>
                  </a:lnTo>
                  <a:lnTo>
                    <a:pt x="405840" y="619539"/>
                  </a:lnTo>
                  <a:lnTo>
                    <a:pt x="450931" y="633336"/>
                  </a:lnTo>
                  <a:lnTo>
                    <a:pt x="497442" y="643700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5"/>
                  </a:lnTo>
                  <a:lnTo>
                    <a:pt x="7741" y="148742"/>
                  </a:lnTo>
                  <a:lnTo>
                    <a:pt x="17192" y="195066"/>
                  </a:lnTo>
                  <a:lnTo>
                    <a:pt x="30165" y="240029"/>
                  </a:lnTo>
                  <a:lnTo>
                    <a:pt x="46507" y="283483"/>
                  </a:lnTo>
                  <a:lnTo>
                    <a:pt x="66071" y="325280"/>
                  </a:lnTo>
                  <a:lnTo>
                    <a:pt x="88705" y="365273"/>
                  </a:lnTo>
                  <a:lnTo>
                    <a:pt x="114260" y="403311"/>
                  </a:lnTo>
                  <a:lnTo>
                    <a:pt x="142585" y="439249"/>
                  </a:lnTo>
                  <a:lnTo>
                    <a:pt x="173531" y="472937"/>
                  </a:lnTo>
                  <a:lnTo>
                    <a:pt x="206948" y="504228"/>
                  </a:lnTo>
                  <a:lnTo>
                    <a:pt x="242685" y="532974"/>
                  </a:lnTo>
                  <a:lnTo>
                    <a:pt x="280593" y="559025"/>
                  </a:lnTo>
                  <a:lnTo>
                    <a:pt x="320521" y="582236"/>
                  </a:lnTo>
                  <a:lnTo>
                    <a:pt x="362320" y="602456"/>
                  </a:lnTo>
                  <a:lnTo>
                    <a:pt x="405840" y="619539"/>
                  </a:lnTo>
                  <a:lnTo>
                    <a:pt x="450931" y="633336"/>
                  </a:lnTo>
                  <a:lnTo>
                    <a:pt x="497442" y="643700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852741" y="1078738"/>
            <a:ext cx="10528935" cy="5583555"/>
            <a:chOff x="852741" y="1078738"/>
            <a:chExt cx="10528935" cy="5583555"/>
          </a:xfrm>
        </p:grpSpPr>
        <p:sp>
          <p:nvSpPr>
            <p:cNvPr id="21" name="object 21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859091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918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590918" y="4687824"/>
                  </a:lnTo>
                  <a:lnTo>
                    <a:pt x="590918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59091" y="1085088"/>
              <a:ext cx="9425940" cy="4688205"/>
            </a:xfrm>
            <a:custGeom>
              <a:avLst/>
              <a:gdLst/>
              <a:ahLst/>
              <a:cxnLst/>
              <a:rect l="l" t="t" r="r" b="b"/>
              <a:pathLst>
                <a:path w="9425940" h="4688205">
                  <a:moveTo>
                    <a:pt x="0" y="0"/>
                  </a:moveTo>
                  <a:lnTo>
                    <a:pt x="590918" y="0"/>
                  </a:lnTo>
                  <a:lnTo>
                    <a:pt x="590918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  <a:path w="9425940" h="4688205">
                  <a:moveTo>
                    <a:pt x="590918" y="0"/>
                  </a:moveTo>
                  <a:lnTo>
                    <a:pt x="9425355" y="0"/>
                  </a:lnTo>
                  <a:lnTo>
                    <a:pt x="9425355" y="1313992"/>
                  </a:lnTo>
                  <a:lnTo>
                    <a:pt x="590918" y="1313992"/>
                  </a:lnTo>
                  <a:lnTo>
                    <a:pt x="59091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510" y="0"/>
                  </a:lnTo>
                  <a:lnTo>
                    <a:pt x="1090510" y="4687824"/>
                  </a:lnTo>
                  <a:lnTo>
                    <a:pt x="0" y="468782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450009" y="2407412"/>
              <a:ext cx="8834755" cy="3365500"/>
            </a:xfrm>
            <a:custGeom>
              <a:avLst/>
              <a:gdLst/>
              <a:ahLst/>
              <a:cxnLst/>
              <a:rect l="l" t="t" r="r" b="b"/>
              <a:pathLst>
                <a:path w="8834755" h="3365500">
                  <a:moveTo>
                    <a:pt x="420687" y="420687"/>
                  </a:moveTo>
                  <a:lnTo>
                    <a:pt x="0" y="420687"/>
                  </a:lnTo>
                  <a:lnTo>
                    <a:pt x="0" y="0"/>
                  </a:lnTo>
                  <a:lnTo>
                    <a:pt x="420687" y="0"/>
                  </a:lnTo>
                  <a:lnTo>
                    <a:pt x="420687" y="420687"/>
                  </a:lnTo>
                  <a:close/>
                </a:path>
                <a:path w="8834755" h="3365500">
                  <a:moveTo>
                    <a:pt x="841375" y="420687"/>
                  </a:moveTo>
                  <a:lnTo>
                    <a:pt x="420687" y="420687"/>
                  </a:lnTo>
                  <a:lnTo>
                    <a:pt x="420687" y="0"/>
                  </a:lnTo>
                  <a:lnTo>
                    <a:pt x="841375" y="0"/>
                  </a:lnTo>
                  <a:lnTo>
                    <a:pt x="841375" y="420687"/>
                  </a:lnTo>
                  <a:close/>
                </a:path>
                <a:path w="8834755" h="3365500">
                  <a:moveTo>
                    <a:pt x="1262062" y="420687"/>
                  </a:moveTo>
                  <a:lnTo>
                    <a:pt x="841375" y="420687"/>
                  </a:lnTo>
                  <a:lnTo>
                    <a:pt x="841375" y="0"/>
                  </a:lnTo>
                  <a:lnTo>
                    <a:pt x="1262062" y="0"/>
                  </a:lnTo>
                  <a:lnTo>
                    <a:pt x="1262062" y="420687"/>
                  </a:lnTo>
                  <a:close/>
                </a:path>
                <a:path w="8834755" h="3365500">
                  <a:moveTo>
                    <a:pt x="1682750" y="420687"/>
                  </a:moveTo>
                  <a:lnTo>
                    <a:pt x="1262062" y="420687"/>
                  </a:lnTo>
                  <a:lnTo>
                    <a:pt x="1262062" y="0"/>
                  </a:lnTo>
                  <a:lnTo>
                    <a:pt x="1682750" y="0"/>
                  </a:lnTo>
                  <a:lnTo>
                    <a:pt x="1682750" y="420687"/>
                  </a:lnTo>
                  <a:close/>
                </a:path>
                <a:path w="8834755" h="3365500">
                  <a:moveTo>
                    <a:pt x="2103437" y="420687"/>
                  </a:moveTo>
                  <a:lnTo>
                    <a:pt x="1682749" y="420687"/>
                  </a:lnTo>
                  <a:lnTo>
                    <a:pt x="1682749" y="0"/>
                  </a:lnTo>
                  <a:lnTo>
                    <a:pt x="2103437" y="0"/>
                  </a:lnTo>
                  <a:lnTo>
                    <a:pt x="2103437" y="420687"/>
                  </a:lnTo>
                  <a:close/>
                </a:path>
                <a:path w="8834755" h="3365500">
                  <a:moveTo>
                    <a:pt x="2524124" y="420687"/>
                  </a:moveTo>
                  <a:lnTo>
                    <a:pt x="2103437" y="420687"/>
                  </a:lnTo>
                  <a:lnTo>
                    <a:pt x="2103437" y="0"/>
                  </a:lnTo>
                  <a:lnTo>
                    <a:pt x="2524124" y="0"/>
                  </a:lnTo>
                  <a:lnTo>
                    <a:pt x="2524124" y="420687"/>
                  </a:lnTo>
                  <a:close/>
                </a:path>
                <a:path w="8834755" h="3365500">
                  <a:moveTo>
                    <a:pt x="2944812" y="420687"/>
                  </a:moveTo>
                  <a:lnTo>
                    <a:pt x="2524124" y="420687"/>
                  </a:lnTo>
                  <a:lnTo>
                    <a:pt x="2524124" y="0"/>
                  </a:lnTo>
                  <a:lnTo>
                    <a:pt x="2944812" y="0"/>
                  </a:lnTo>
                  <a:lnTo>
                    <a:pt x="2944812" y="420687"/>
                  </a:lnTo>
                  <a:close/>
                </a:path>
                <a:path w="8834755" h="3365500">
                  <a:moveTo>
                    <a:pt x="3365500" y="420687"/>
                  </a:moveTo>
                  <a:lnTo>
                    <a:pt x="2944812" y="420687"/>
                  </a:lnTo>
                  <a:lnTo>
                    <a:pt x="2944812" y="0"/>
                  </a:lnTo>
                  <a:lnTo>
                    <a:pt x="3365500" y="0"/>
                  </a:lnTo>
                  <a:lnTo>
                    <a:pt x="3365500" y="420687"/>
                  </a:lnTo>
                  <a:close/>
                </a:path>
                <a:path w="8834755" h="3365500">
                  <a:moveTo>
                    <a:pt x="3786187" y="420687"/>
                  </a:moveTo>
                  <a:lnTo>
                    <a:pt x="3365500" y="420687"/>
                  </a:lnTo>
                  <a:lnTo>
                    <a:pt x="3365500" y="0"/>
                  </a:lnTo>
                  <a:lnTo>
                    <a:pt x="3786187" y="0"/>
                  </a:lnTo>
                  <a:lnTo>
                    <a:pt x="3786187" y="420687"/>
                  </a:lnTo>
                  <a:close/>
                </a:path>
                <a:path w="8834755" h="3365500">
                  <a:moveTo>
                    <a:pt x="4206875" y="420687"/>
                  </a:moveTo>
                  <a:lnTo>
                    <a:pt x="3786187" y="420687"/>
                  </a:lnTo>
                  <a:lnTo>
                    <a:pt x="3786187" y="0"/>
                  </a:lnTo>
                  <a:lnTo>
                    <a:pt x="4206875" y="0"/>
                  </a:lnTo>
                  <a:lnTo>
                    <a:pt x="4206875" y="420687"/>
                  </a:lnTo>
                  <a:close/>
                </a:path>
                <a:path w="8834755" h="3365500">
                  <a:moveTo>
                    <a:pt x="4627562" y="420687"/>
                  </a:moveTo>
                  <a:lnTo>
                    <a:pt x="4206875" y="420687"/>
                  </a:lnTo>
                  <a:lnTo>
                    <a:pt x="4206875" y="0"/>
                  </a:lnTo>
                  <a:lnTo>
                    <a:pt x="4627562" y="0"/>
                  </a:lnTo>
                  <a:lnTo>
                    <a:pt x="4627562" y="420687"/>
                  </a:lnTo>
                  <a:close/>
                </a:path>
                <a:path w="8834755" h="3365500">
                  <a:moveTo>
                    <a:pt x="5048250" y="420687"/>
                  </a:moveTo>
                  <a:lnTo>
                    <a:pt x="4627562" y="420687"/>
                  </a:lnTo>
                  <a:lnTo>
                    <a:pt x="4627562" y="0"/>
                  </a:lnTo>
                  <a:lnTo>
                    <a:pt x="5048250" y="0"/>
                  </a:lnTo>
                  <a:lnTo>
                    <a:pt x="5048250" y="420687"/>
                  </a:lnTo>
                  <a:close/>
                </a:path>
                <a:path w="8834755" h="3365500">
                  <a:moveTo>
                    <a:pt x="5468937" y="420687"/>
                  </a:moveTo>
                  <a:lnTo>
                    <a:pt x="5048250" y="420687"/>
                  </a:lnTo>
                  <a:lnTo>
                    <a:pt x="5048250" y="0"/>
                  </a:lnTo>
                  <a:lnTo>
                    <a:pt x="5468937" y="0"/>
                  </a:lnTo>
                  <a:lnTo>
                    <a:pt x="5468937" y="420687"/>
                  </a:lnTo>
                  <a:close/>
                </a:path>
                <a:path w="8834755" h="3365500">
                  <a:moveTo>
                    <a:pt x="5889625" y="420687"/>
                  </a:moveTo>
                  <a:lnTo>
                    <a:pt x="5468937" y="420687"/>
                  </a:lnTo>
                  <a:lnTo>
                    <a:pt x="5468937" y="0"/>
                  </a:lnTo>
                  <a:lnTo>
                    <a:pt x="5889625" y="0"/>
                  </a:lnTo>
                  <a:lnTo>
                    <a:pt x="5889625" y="420687"/>
                  </a:lnTo>
                  <a:close/>
                </a:path>
                <a:path w="8834755" h="3365500">
                  <a:moveTo>
                    <a:pt x="6310312" y="420687"/>
                  </a:moveTo>
                  <a:lnTo>
                    <a:pt x="5889625" y="420687"/>
                  </a:lnTo>
                  <a:lnTo>
                    <a:pt x="5889625" y="0"/>
                  </a:lnTo>
                  <a:lnTo>
                    <a:pt x="6310312" y="0"/>
                  </a:lnTo>
                  <a:lnTo>
                    <a:pt x="6310312" y="420687"/>
                  </a:lnTo>
                  <a:close/>
                </a:path>
                <a:path w="8834755" h="3365500">
                  <a:moveTo>
                    <a:pt x="6731000" y="420687"/>
                  </a:moveTo>
                  <a:lnTo>
                    <a:pt x="6310312" y="420687"/>
                  </a:lnTo>
                  <a:lnTo>
                    <a:pt x="6310312" y="0"/>
                  </a:lnTo>
                  <a:lnTo>
                    <a:pt x="6731000" y="0"/>
                  </a:lnTo>
                  <a:lnTo>
                    <a:pt x="6731000" y="420687"/>
                  </a:lnTo>
                  <a:close/>
                </a:path>
                <a:path w="8834755" h="3365500">
                  <a:moveTo>
                    <a:pt x="7151687" y="420687"/>
                  </a:moveTo>
                  <a:lnTo>
                    <a:pt x="6731000" y="420687"/>
                  </a:lnTo>
                  <a:lnTo>
                    <a:pt x="6731000" y="0"/>
                  </a:lnTo>
                  <a:lnTo>
                    <a:pt x="7151687" y="0"/>
                  </a:lnTo>
                  <a:lnTo>
                    <a:pt x="7151687" y="420687"/>
                  </a:lnTo>
                  <a:close/>
                </a:path>
                <a:path w="8834755" h="3365500">
                  <a:moveTo>
                    <a:pt x="7572375" y="420687"/>
                  </a:moveTo>
                  <a:lnTo>
                    <a:pt x="7151687" y="420687"/>
                  </a:lnTo>
                  <a:lnTo>
                    <a:pt x="7151687" y="0"/>
                  </a:lnTo>
                  <a:lnTo>
                    <a:pt x="7572375" y="0"/>
                  </a:lnTo>
                  <a:lnTo>
                    <a:pt x="7572375" y="420687"/>
                  </a:lnTo>
                  <a:close/>
                </a:path>
                <a:path w="8834755" h="3365500">
                  <a:moveTo>
                    <a:pt x="7993062" y="420687"/>
                  </a:moveTo>
                  <a:lnTo>
                    <a:pt x="7572375" y="420687"/>
                  </a:lnTo>
                  <a:lnTo>
                    <a:pt x="7572375" y="0"/>
                  </a:lnTo>
                  <a:lnTo>
                    <a:pt x="7993062" y="0"/>
                  </a:lnTo>
                  <a:lnTo>
                    <a:pt x="7993062" y="420687"/>
                  </a:lnTo>
                  <a:close/>
                </a:path>
                <a:path w="8834755" h="3365500">
                  <a:moveTo>
                    <a:pt x="8413750" y="420687"/>
                  </a:moveTo>
                  <a:lnTo>
                    <a:pt x="7993062" y="420687"/>
                  </a:lnTo>
                  <a:lnTo>
                    <a:pt x="7993062" y="0"/>
                  </a:lnTo>
                  <a:lnTo>
                    <a:pt x="8413750" y="0"/>
                  </a:lnTo>
                  <a:lnTo>
                    <a:pt x="8413750" y="420687"/>
                  </a:lnTo>
                  <a:close/>
                </a:path>
                <a:path w="8834755" h="3365500">
                  <a:moveTo>
                    <a:pt x="8834437" y="420687"/>
                  </a:moveTo>
                  <a:lnTo>
                    <a:pt x="8413750" y="420687"/>
                  </a:lnTo>
                  <a:lnTo>
                    <a:pt x="8413750" y="0"/>
                  </a:lnTo>
                  <a:lnTo>
                    <a:pt x="8834437" y="0"/>
                  </a:lnTo>
                  <a:lnTo>
                    <a:pt x="8834437" y="420687"/>
                  </a:lnTo>
                  <a:close/>
                </a:path>
                <a:path w="8834755" h="3365500">
                  <a:moveTo>
                    <a:pt x="420687" y="841375"/>
                  </a:moveTo>
                  <a:lnTo>
                    <a:pt x="0" y="841375"/>
                  </a:lnTo>
                  <a:lnTo>
                    <a:pt x="0" y="420687"/>
                  </a:lnTo>
                  <a:lnTo>
                    <a:pt x="420687" y="420687"/>
                  </a:lnTo>
                  <a:lnTo>
                    <a:pt x="420687" y="841375"/>
                  </a:lnTo>
                  <a:close/>
                </a:path>
                <a:path w="8834755" h="3365500">
                  <a:moveTo>
                    <a:pt x="841375" y="841375"/>
                  </a:moveTo>
                  <a:lnTo>
                    <a:pt x="420687" y="841375"/>
                  </a:lnTo>
                  <a:lnTo>
                    <a:pt x="420687" y="420687"/>
                  </a:lnTo>
                  <a:lnTo>
                    <a:pt x="841375" y="420687"/>
                  </a:lnTo>
                  <a:lnTo>
                    <a:pt x="841375" y="841375"/>
                  </a:lnTo>
                  <a:close/>
                </a:path>
                <a:path w="8834755" h="3365500">
                  <a:moveTo>
                    <a:pt x="1262062" y="841375"/>
                  </a:moveTo>
                  <a:lnTo>
                    <a:pt x="841375" y="841375"/>
                  </a:lnTo>
                  <a:lnTo>
                    <a:pt x="841375" y="420687"/>
                  </a:lnTo>
                  <a:lnTo>
                    <a:pt x="1262062" y="420687"/>
                  </a:lnTo>
                  <a:lnTo>
                    <a:pt x="1262062" y="841375"/>
                  </a:lnTo>
                  <a:close/>
                </a:path>
                <a:path w="8834755" h="3365500">
                  <a:moveTo>
                    <a:pt x="1682750" y="841375"/>
                  </a:moveTo>
                  <a:lnTo>
                    <a:pt x="1262062" y="841375"/>
                  </a:lnTo>
                  <a:lnTo>
                    <a:pt x="1262062" y="420687"/>
                  </a:lnTo>
                  <a:lnTo>
                    <a:pt x="1682750" y="420687"/>
                  </a:lnTo>
                  <a:lnTo>
                    <a:pt x="1682750" y="841375"/>
                  </a:lnTo>
                  <a:close/>
                </a:path>
                <a:path w="8834755" h="3365500">
                  <a:moveTo>
                    <a:pt x="2103437" y="841375"/>
                  </a:moveTo>
                  <a:lnTo>
                    <a:pt x="1682749" y="841375"/>
                  </a:lnTo>
                  <a:lnTo>
                    <a:pt x="1682749" y="420687"/>
                  </a:lnTo>
                  <a:lnTo>
                    <a:pt x="2103437" y="420687"/>
                  </a:lnTo>
                  <a:lnTo>
                    <a:pt x="2103437" y="841375"/>
                  </a:lnTo>
                  <a:close/>
                </a:path>
                <a:path w="8834755" h="3365500">
                  <a:moveTo>
                    <a:pt x="2524124" y="841375"/>
                  </a:moveTo>
                  <a:lnTo>
                    <a:pt x="2103437" y="841375"/>
                  </a:lnTo>
                  <a:lnTo>
                    <a:pt x="2103437" y="420687"/>
                  </a:lnTo>
                  <a:lnTo>
                    <a:pt x="2524124" y="420687"/>
                  </a:lnTo>
                  <a:lnTo>
                    <a:pt x="2524124" y="841375"/>
                  </a:lnTo>
                  <a:close/>
                </a:path>
                <a:path w="8834755" h="3365500">
                  <a:moveTo>
                    <a:pt x="2944812" y="841375"/>
                  </a:moveTo>
                  <a:lnTo>
                    <a:pt x="2524124" y="841375"/>
                  </a:lnTo>
                  <a:lnTo>
                    <a:pt x="2524124" y="420687"/>
                  </a:lnTo>
                  <a:lnTo>
                    <a:pt x="2944812" y="420687"/>
                  </a:lnTo>
                  <a:lnTo>
                    <a:pt x="2944812" y="841375"/>
                  </a:lnTo>
                  <a:close/>
                </a:path>
                <a:path w="8834755" h="3365500">
                  <a:moveTo>
                    <a:pt x="3365500" y="841375"/>
                  </a:moveTo>
                  <a:lnTo>
                    <a:pt x="2944812" y="841375"/>
                  </a:lnTo>
                  <a:lnTo>
                    <a:pt x="2944812" y="420687"/>
                  </a:lnTo>
                  <a:lnTo>
                    <a:pt x="3365500" y="420687"/>
                  </a:lnTo>
                  <a:lnTo>
                    <a:pt x="3365500" y="841375"/>
                  </a:lnTo>
                  <a:close/>
                </a:path>
                <a:path w="8834755" h="3365500">
                  <a:moveTo>
                    <a:pt x="3786187" y="841375"/>
                  </a:moveTo>
                  <a:lnTo>
                    <a:pt x="3365500" y="841375"/>
                  </a:lnTo>
                  <a:lnTo>
                    <a:pt x="3365500" y="420687"/>
                  </a:lnTo>
                  <a:lnTo>
                    <a:pt x="3786187" y="420687"/>
                  </a:lnTo>
                  <a:lnTo>
                    <a:pt x="3786187" y="841375"/>
                  </a:lnTo>
                  <a:close/>
                </a:path>
                <a:path w="8834755" h="3365500">
                  <a:moveTo>
                    <a:pt x="4206875" y="841375"/>
                  </a:moveTo>
                  <a:lnTo>
                    <a:pt x="3786187" y="841375"/>
                  </a:lnTo>
                  <a:lnTo>
                    <a:pt x="3786187" y="420687"/>
                  </a:lnTo>
                  <a:lnTo>
                    <a:pt x="4206875" y="420687"/>
                  </a:lnTo>
                  <a:lnTo>
                    <a:pt x="4206875" y="841375"/>
                  </a:lnTo>
                  <a:close/>
                </a:path>
                <a:path w="8834755" h="3365500">
                  <a:moveTo>
                    <a:pt x="4627562" y="841375"/>
                  </a:moveTo>
                  <a:lnTo>
                    <a:pt x="4206875" y="841375"/>
                  </a:lnTo>
                  <a:lnTo>
                    <a:pt x="4206875" y="420687"/>
                  </a:lnTo>
                  <a:lnTo>
                    <a:pt x="4627562" y="420687"/>
                  </a:lnTo>
                  <a:lnTo>
                    <a:pt x="4627562" y="841375"/>
                  </a:lnTo>
                  <a:close/>
                </a:path>
                <a:path w="8834755" h="3365500">
                  <a:moveTo>
                    <a:pt x="5048250" y="841375"/>
                  </a:moveTo>
                  <a:lnTo>
                    <a:pt x="4627562" y="841375"/>
                  </a:lnTo>
                  <a:lnTo>
                    <a:pt x="4627562" y="420687"/>
                  </a:lnTo>
                  <a:lnTo>
                    <a:pt x="5048250" y="420687"/>
                  </a:lnTo>
                  <a:lnTo>
                    <a:pt x="5048250" y="841375"/>
                  </a:lnTo>
                  <a:close/>
                </a:path>
                <a:path w="8834755" h="3365500">
                  <a:moveTo>
                    <a:pt x="5468937" y="841375"/>
                  </a:moveTo>
                  <a:lnTo>
                    <a:pt x="5048250" y="841375"/>
                  </a:lnTo>
                  <a:lnTo>
                    <a:pt x="5048250" y="420687"/>
                  </a:lnTo>
                  <a:lnTo>
                    <a:pt x="5468937" y="420687"/>
                  </a:lnTo>
                  <a:lnTo>
                    <a:pt x="5468937" y="841375"/>
                  </a:lnTo>
                  <a:close/>
                </a:path>
                <a:path w="8834755" h="3365500">
                  <a:moveTo>
                    <a:pt x="5889625" y="841375"/>
                  </a:moveTo>
                  <a:lnTo>
                    <a:pt x="5468937" y="841375"/>
                  </a:lnTo>
                  <a:lnTo>
                    <a:pt x="5468937" y="420687"/>
                  </a:lnTo>
                  <a:lnTo>
                    <a:pt x="5889625" y="420687"/>
                  </a:lnTo>
                  <a:lnTo>
                    <a:pt x="5889625" y="841375"/>
                  </a:lnTo>
                  <a:close/>
                </a:path>
                <a:path w="8834755" h="3365500">
                  <a:moveTo>
                    <a:pt x="6310312" y="841375"/>
                  </a:moveTo>
                  <a:lnTo>
                    <a:pt x="5889625" y="841375"/>
                  </a:lnTo>
                  <a:lnTo>
                    <a:pt x="5889625" y="420687"/>
                  </a:lnTo>
                  <a:lnTo>
                    <a:pt x="6310312" y="420687"/>
                  </a:lnTo>
                  <a:lnTo>
                    <a:pt x="6310312" y="841375"/>
                  </a:lnTo>
                  <a:close/>
                </a:path>
                <a:path w="8834755" h="3365500">
                  <a:moveTo>
                    <a:pt x="6731000" y="841375"/>
                  </a:moveTo>
                  <a:lnTo>
                    <a:pt x="6310312" y="841375"/>
                  </a:lnTo>
                  <a:lnTo>
                    <a:pt x="6310312" y="420687"/>
                  </a:lnTo>
                  <a:lnTo>
                    <a:pt x="6731000" y="420687"/>
                  </a:lnTo>
                  <a:lnTo>
                    <a:pt x="6731000" y="841375"/>
                  </a:lnTo>
                  <a:close/>
                </a:path>
                <a:path w="8834755" h="3365500">
                  <a:moveTo>
                    <a:pt x="7151687" y="841375"/>
                  </a:moveTo>
                  <a:lnTo>
                    <a:pt x="6731000" y="841375"/>
                  </a:lnTo>
                  <a:lnTo>
                    <a:pt x="6731000" y="420687"/>
                  </a:lnTo>
                  <a:lnTo>
                    <a:pt x="7151687" y="420687"/>
                  </a:lnTo>
                  <a:lnTo>
                    <a:pt x="7151687" y="841375"/>
                  </a:lnTo>
                  <a:close/>
                </a:path>
                <a:path w="8834755" h="3365500">
                  <a:moveTo>
                    <a:pt x="7572375" y="841375"/>
                  </a:moveTo>
                  <a:lnTo>
                    <a:pt x="7151687" y="841375"/>
                  </a:lnTo>
                  <a:lnTo>
                    <a:pt x="7151687" y="420687"/>
                  </a:lnTo>
                  <a:lnTo>
                    <a:pt x="7572375" y="420687"/>
                  </a:lnTo>
                  <a:lnTo>
                    <a:pt x="7572375" y="841375"/>
                  </a:lnTo>
                  <a:close/>
                </a:path>
                <a:path w="8834755" h="3365500">
                  <a:moveTo>
                    <a:pt x="7993062" y="841375"/>
                  </a:moveTo>
                  <a:lnTo>
                    <a:pt x="7572375" y="841375"/>
                  </a:lnTo>
                  <a:lnTo>
                    <a:pt x="7572375" y="420687"/>
                  </a:lnTo>
                  <a:lnTo>
                    <a:pt x="7993062" y="420687"/>
                  </a:lnTo>
                  <a:lnTo>
                    <a:pt x="7993062" y="841375"/>
                  </a:lnTo>
                  <a:close/>
                </a:path>
                <a:path w="8834755" h="3365500">
                  <a:moveTo>
                    <a:pt x="8413750" y="841375"/>
                  </a:moveTo>
                  <a:lnTo>
                    <a:pt x="7993062" y="841375"/>
                  </a:lnTo>
                  <a:lnTo>
                    <a:pt x="7993062" y="420687"/>
                  </a:lnTo>
                  <a:lnTo>
                    <a:pt x="8413750" y="420687"/>
                  </a:lnTo>
                  <a:lnTo>
                    <a:pt x="8413750" y="841375"/>
                  </a:lnTo>
                  <a:close/>
                </a:path>
                <a:path w="8834755" h="3365500">
                  <a:moveTo>
                    <a:pt x="8834437" y="841375"/>
                  </a:moveTo>
                  <a:lnTo>
                    <a:pt x="8413750" y="841375"/>
                  </a:lnTo>
                  <a:lnTo>
                    <a:pt x="8413750" y="420687"/>
                  </a:lnTo>
                  <a:lnTo>
                    <a:pt x="8834437" y="420687"/>
                  </a:lnTo>
                  <a:lnTo>
                    <a:pt x="8834437" y="841375"/>
                  </a:lnTo>
                  <a:close/>
                </a:path>
                <a:path w="8834755" h="3365500">
                  <a:moveTo>
                    <a:pt x="420687" y="1262062"/>
                  </a:moveTo>
                  <a:lnTo>
                    <a:pt x="0" y="1262062"/>
                  </a:lnTo>
                  <a:lnTo>
                    <a:pt x="0" y="841375"/>
                  </a:lnTo>
                  <a:lnTo>
                    <a:pt x="420687" y="841375"/>
                  </a:lnTo>
                  <a:lnTo>
                    <a:pt x="420687" y="1262062"/>
                  </a:lnTo>
                  <a:close/>
                </a:path>
                <a:path w="8834755" h="3365500">
                  <a:moveTo>
                    <a:pt x="841375" y="1262062"/>
                  </a:moveTo>
                  <a:lnTo>
                    <a:pt x="420687" y="1262062"/>
                  </a:lnTo>
                  <a:lnTo>
                    <a:pt x="420687" y="841375"/>
                  </a:lnTo>
                  <a:lnTo>
                    <a:pt x="841375" y="841375"/>
                  </a:lnTo>
                  <a:lnTo>
                    <a:pt x="841375" y="1262062"/>
                  </a:lnTo>
                  <a:close/>
                </a:path>
                <a:path w="8834755" h="3365500">
                  <a:moveTo>
                    <a:pt x="1262062" y="1262062"/>
                  </a:moveTo>
                  <a:lnTo>
                    <a:pt x="841375" y="1262062"/>
                  </a:lnTo>
                  <a:lnTo>
                    <a:pt x="841375" y="841375"/>
                  </a:lnTo>
                  <a:lnTo>
                    <a:pt x="1262062" y="841375"/>
                  </a:lnTo>
                  <a:lnTo>
                    <a:pt x="1262062" y="1262062"/>
                  </a:lnTo>
                  <a:close/>
                </a:path>
                <a:path w="8834755" h="3365500">
                  <a:moveTo>
                    <a:pt x="1682750" y="1262062"/>
                  </a:moveTo>
                  <a:lnTo>
                    <a:pt x="1262062" y="1262062"/>
                  </a:lnTo>
                  <a:lnTo>
                    <a:pt x="1262062" y="841375"/>
                  </a:lnTo>
                  <a:lnTo>
                    <a:pt x="1682750" y="841375"/>
                  </a:lnTo>
                  <a:lnTo>
                    <a:pt x="1682750" y="1262062"/>
                  </a:lnTo>
                  <a:close/>
                </a:path>
                <a:path w="8834755" h="3365500">
                  <a:moveTo>
                    <a:pt x="2103437" y="1262062"/>
                  </a:moveTo>
                  <a:lnTo>
                    <a:pt x="1682749" y="1262062"/>
                  </a:lnTo>
                  <a:lnTo>
                    <a:pt x="1682749" y="841375"/>
                  </a:lnTo>
                  <a:lnTo>
                    <a:pt x="2103437" y="841375"/>
                  </a:lnTo>
                  <a:lnTo>
                    <a:pt x="2103437" y="1262062"/>
                  </a:lnTo>
                  <a:close/>
                </a:path>
                <a:path w="8834755" h="3365500">
                  <a:moveTo>
                    <a:pt x="2524124" y="1262062"/>
                  </a:moveTo>
                  <a:lnTo>
                    <a:pt x="2103437" y="1262062"/>
                  </a:lnTo>
                  <a:lnTo>
                    <a:pt x="2103437" y="841375"/>
                  </a:lnTo>
                  <a:lnTo>
                    <a:pt x="2524124" y="841375"/>
                  </a:lnTo>
                  <a:lnTo>
                    <a:pt x="2524124" y="1262062"/>
                  </a:lnTo>
                  <a:close/>
                </a:path>
                <a:path w="8834755" h="3365500">
                  <a:moveTo>
                    <a:pt x="2944812" y="1262062"/>
                  </a:moveTo>
                  <a:lnTo>
                    <a:pt x="2524124" y="1262062"/>
                  </a:lnTo>
                  <a:lnTo>
                    <a:pt x="2524124" y="841375"/>
                  </a:lnTo>
                  <a:lnTo>
                    <a:pt x="2944812" y="841375"/>
                  </a:lnTo>
                  <a:lnTo>
                    <a:pt x="2944812" y="1262062"/>
                  </a:lnTo>
                  <a:close/>
                </a:path>
                <a:path w="8834755" h="3365500">
                  <a:moveTo>
                    <a:pt x="3365500" y="1262062"/>
                  </a:moveTo>
                  <a:lnTo>
                    <a:pt x="2944812" y="1262062"/>
                  </a:lnTo>
                  <a:lnTo>
                    <a:pt x="2944812" y="841375"/>
                  </a:lnTo>
                  <a:lnTo>
                    <a:pt x="3365500" y="841375"/>
                  </a:lnTo>
                  <a:lnTo>
                    <a:pt x="3365500" y="1262062"/>
                  </a:lnTo>
                  <a:close/>
                </a:path>
                <a:path w="8834755" h="3365500">
                  <a:moveTo>
                    <a:pt x="3786187" y="1262062"/>
                  </a:moveTo>
                  <a:lnTo>
                    <a:pt x="3365500" y="1262062"/>
                  </a:lnTo>
                  <a:lnTo>
                    <a:pt x="3365500" y="841375"/>
                  </a:lnTo>
                  <a:lnTo>
                    <a:pt x="3786187" y="841375"/>
                  </a:lnTo>
                  <a:lnTo>
                    <a:pt x="3786187" y="1262062"/>
                  </a:lnTo>
                  <a:close/>
                </a:path>
                <a:path w="8834755" h="3365500">
                  <a:moveTo>
                    <a:pt x="4206875" y="1262062"/>
                  </a:moveTo>
                  <a:lnTo>
                    <a:pt x="3786187" y="1262062"/>
                  </a:lnTo>
                  <a:lnTo>
                    <a:pt x="3786187" y="841375"/>
                  </a:lnTo>
                  <a:lnTo>
                    <a:pt x="4206875" y="841375"/>
                  </a:lnTo>
                  <a:lnTo>
                    <a:pt x="4206875" y="1262062"/>
                  </a:lnTo>
                  <a:close/>
                </a:path>
                <a:path w="8834755" h="3365500">
                  <a:moveTo>
                    <a:pt x="4627562" y="1262062"/>
                  </a:moveTo>
                  <a:lnTo>
                    <a:pt x="4206875" y="1262062"/>
                  </a:lnTo>
                  <a:lnTo>
                    <a:pt x="4206875" y="841375"/>
                  </a:lnTo>
                  <a:lnTo>
                    <a:pt x="4627562" y="841375"/>
                  </a:lnTo>
                  <a:lnTo>
                    <a:pt x="4627562" y="1262062"/>
                  </a:lnTo>
                  <a:close/>
                </a:path>
                <a:path w="8834755" h="3365500">
                  <a:moveTo>
                    <a:pt x="5048250" y="1262062"/>
                  </a:moveTo>
                  <a:lnTo>
                    <a:pt x="4627562" y="1262062"/>
                  </a:lnTo>
                  <a:lnTo>
                    <a:pt x="4627562" y="841375"/>
                  </a:lnTo>
                  <a:lnTo>
                    <a:pt x="5048250" y="841375"/>
                  </a:lnTo>
                  <a:lnTo>
                    <a:pt x="5048250" y="1262062"/>
                  </a:lnTo>
                  <a:close/>
                </a:path>
                <a:path w="8834755" h="3365500">
                  <a:moveTo>
                    <a:pt x="5468937" y="1262062"/>
                  </a:moveTo>
                  <a:lnTo>
                    <a:pt x="5048250" y="1262062"/>
                  </a:lnTo>
                  <a:lnTo>
                    <a:pt x="5048250" y="841375"/>
                  </a:lnTo>
                  <a:lnTo>
                    <a:pt x="5468937" y="841375"/>
                  </a:lnTo>
                  <a:lnTo>
                    <a:pt x="5468937" y="1262062"/>
                  </a:lnTo>
                  <a:close/>
                </a:path>
                <a:path w="8834755" h="3365500">
                  <a:moveTo>
                    <a:pt x="5889625" y="1262062"/>
                  </a:moveTo>
                  <a:lnTo>
                    <a:pt x="5468937" y="1262062"/>
                  </a:lnTo>
                  <a:lnTo>
                    <a:pt x="5468937" y="841375"/>
                  </a:lnTo>
                  <a:lnTo>
                    <a:pt x="5889625" y="841375"/>
                  </a:lnTo>
                  <a:lnTo>
                    <a:pt x="5889625" y="1262062"/>
                  </a:lnTo>
                  <a:close/>
                </a:path>
                <a:path w="8834755" h="3365500">
                  <a:moveTo>
                    <a:pt x="6310312" y="1262062"/>
                  </a:moveTo>
                  <a:lnTo>
                    <a:pt x="5889625" y="1262062"/>
                  </a:lnTo>
                  <a:lnTo>
                    <a:pt x="5889625" y="841375"/>
                  </a:lnTo>
                  <a:lnTo>
                    <a:pt x="6310312" y="841375"/>
                  </a:lnTo>
                  <a:lnTo>
                    <a:pt x="6310312" y="1262062"/>
                  </a:lnTo>
                  <a:close/>
                </a:path>
                <a:path w="8834755" h="3365500">
                  <a:moveTo>
                    <a:pt x="6731000" y="1262062"/>
                  </a:moveTo>
                  <a:lnTo>
                    <a:pt x="6310312" y="1262062"/>
                  </a:lnTo>
                  <a:lnTo>
                    <a:pt x="6310312" y="841375"/>
                  </a:lnTo>
                  <a:lnTo>
                    <a:pt x="6731000" y="841375"/>
                  </a:lnTo>
                  <a:lnTo>
                    <a:pt x="6731000" y="1262062"/>
                  </a:lnTo>
                  <a:close/>
                </a:path>
                <a:path w="8834755" h="3365500">
                  <a:moveTo>
                    <a:pt x="7151687" y="1262062"/>
                  </a:moveTo>
                  <a:lnTo>
                    <a:pt x="6731000" y="1262062"/>
                  </a:lnTo>
                  <a:lnTo>
                    <a:pt x="6731000" y="841375"/>
                  </a:lnTo>
                  <a:lnTo>
                    <a:pt x="7151687" y="841375"/>
                  </a:lnTo>
                  <a:lnTo>
                    <a:pt x="7151687" y="1262062"/>
                  </a:lnTo>
                  <a:close/>
                </a:path>
                <a:path w="8834755" h="3365500">
                  <a:moveTo>
                    <a:pt x="7572375" y="1262062"/>
                  </a:moveTo>
                  <a:lnTo>
                    <a:pt x="7151687" y="1262062"/>
                  </a:lnTo>
                  <a:lnTo>
                    <a:pt x="7151687" y="841375"/>
                  </a:lnTo>
                  <a:lnTo>
                    <a:pt x="7572375" y="841375"/>
                  </a:lnTo>
                  <a:lnTo>
                    <a:pt x="7572375" y="1262062"/>
                  </a:lnTo>
                  <a:close/>
                </a:path>
                <a:path w="8834755" h="3365500">
                  <a:moveTo>
                    <a:pt x="7993062" y="1262062"/>
                  </a:moveTo>
                  <a:lnTo>
                    <a:pt x="7572375" y="1262062"/>
                  </a:lnTo>
                  <a:lnTo>
                    <a:pt x="7572375" y="841375"/>
                  </a:lnTo>
                  <a:lnTo>
                    <a:pt x="7993062" y="841375"/>
                  </a:lnTo>
                  <a:lnTo>
                    <a:pt x="7993062" y="1262062"/>
                  </a:lnTo>
                  <a:close/>
                </a:path>
                <a:path w="8834755" h="3365500">
                  <a:moveTo>
                    <a:pt x="8413750" y="1262062"/>
                  </a:moveTo>
                  <a:lnTo>
                    <a:pt x="7993062" y="1262062"/>
                  </a:lnTo>
                  <a:lnTo>
                    <a:pt x="7993062" y="841375"/>
                  </a:lnTo>
                  <a:lnTo>
                    <a:pt x="8413750" y="841375"/>
                  </a:lnTo>
                  <a:lnTo>
                    <a:pt x="8413750" y="1262062"/>
                  </a:lnTo>
                  <a:close/>
                </a:path>
                <a:path w="8834755" h="3365500">
                  <a:moveTo>
                    <a:pt x="8834437" y="1262062"/>
                  </a:moveTo>
                  <a:lnTo>
                    <a:pt x="8413750" y="1262062"/>
                  </a:lnTo>
                  <a:lnTo>
                    <a:pt x="8413750" y="841375"/>
                  </a:lnTo>
                  <a:lnTo>
                    <a:pt x="8834437" y="841375"/>
                  </a:lnTo>
                  <a:lnTo>
                    <a:pt x="8834437" y="1262062"/>
                  </a:lnTo>
                  <a:close/>
                </a:path>
                <a:path w="8834755" h="3365500">
                  <a:moveTo>
                    <a:pt x="420687" y="1682750"/>
                  </a:moveTo>
                  <a:lnTo>
                    <a:pt x="0" y="1682750"/>
                  </a:lnTo>
                  <a:lnTo>
                    <a:pt x="0" y="1262062"/>
                  </a:lnTo>
                  <a:lnTo>
                    <a:pt x="420687" y="1262062"/>
                  </a:lnTo>
                  <a:lnTo>
                    <a:pt x="420687" y="1682750"/>
                  </a:lnTo>
                  <a:close/>
                </a:path>
                <a:path w="8834755" h="3365500">
                  <a:moveTo>
                    <a:pt x="841375" y="1682750"/>
                  </a:moveTo>
                  <a:lnTo>
                    <a:pt x="420687" y="1682750"/>
                  </a:lnTo>
                  <a:lnTo>
                    <a:pt x="420687" y="1262062"/>
                  </a:lnTo>
                  <a:lnTo>
                    <a:pt x="841375" y="1262062"/>
                  </a:lnTo>
                  <a:lnTo>
                    <a:pt x="841375" y="1682750"/>
                  </a:lnTo>
                  <a:close/>
                </a:path>
                <a:path w="8834755" h="3365500">
                  <a:moveTo>
                    <a:pt x="1262062" y="1682750"/>
                  </a:moveTo>
                  <a:lnTo>
                    <a:pt x="841375" y="1682750"/>
                  </a:lnTo>
                  <a:lnTo>
                    <a:pt x="841375" y="1262062"/>
                  </a:lnTo>
                  <a:lnTo>
                    <a:pt x="1262062" y="1262062"/>
                  </a:lnTo>
                  <a:lnTo>
                    <a:pt x="1262062" y="1682750"/>
                  </a:lnTo>
                  <a:close/>
                </a:path>
                <a:path w="8834755" h="3365500">
                  <a:moveTo>
                    <a:pt x="1682750" y="1682750"/>
                  </a:moveTo>
                  <a:lnTo>
                    <a:pt x="1262062" y="1682750"/>
                  </a:lnTo>
                  <a:lnTo>
                    <a:pt x="1262062" y="1262062"/>
                  </a:lnTo>
                  <a:lnTo>
                    <a:pt x="1682750" y="1262062"/>
                  </a:lnTo>
                  <a:lnTo>
                    <a:pt x="1682750" y="1682750"/>
                  </a:lnTo>
                  <a:close/>
                </a:path>
                <a:path w="8834755" h="3365500">
                  <a:moveTo>
                    <a:pt x="2103437" y="1682750"/>
                  </a:moveTo>
                  <a:lnTo>
                    <a:pt x="1682749" y="1682750"/>
                  </a:lnTo>
                  <a:lnTo>
                    <a:pt x="1682749" y="1262062"/>
                  </a:lnTo>
                  <a:lnTo>
                    <a:pt x="2103437" y="1262062"/>
                  </a:lnTo>
                  <a:lnTo>
                    <a:pt x="2103437" y="1682750"/>
                  </a:lnTo>
                  <a:close/>
                </a:path>
                <a:path w="8834755" h="3365500">
                  <a:moveTo>
                    <a:pt x="2524124" y="1682750"/>
                  </a:moveTo>
                  <a:lnTo>
                    <a:pt x="2103437" y="1682750"/>
                  </a:lnTo>
                  <a:lnTo>
                    <a:pt x="2103437" y="1262062"/>
                  </a:lnTo>
                  <a:lnTo>
                    <a:pt x="2524124" y="1262062"/>
                  </a:lnTo>
                  <a:lnTo>
                    <a:pt x="2524124" y="1682750"/>
                  </a:lnTo>
                  <a:close/>
                </a:path>
                <a:path w="8834755" h="3365500">
                  <a:moveTo>
                    <a:pt x="2944812" y="1682750"/>
                  </a:moveTo>
                  <a:lnTo>
                    <a:pt x="2524124" y="1682750"/>
                  </a:lnTo>
                  <a:lnTo>
                    <a:pt x="2524124" y="1262062"/>
                  </a:lnTo>
                  <a:lnTo>
                    <a:pt x="2944812" y="1262062"/>
                  </a:lnTo>
                  <a:lnTo>
                    <a:pt x="2944812" y="1682750"/>
                  </a:lnTo>
                  <a:close/>
                </a:path>
                <a:path w="8834755" h="3365500">
                  <a:moveTo>
                    <a:pt x="3365500" y="1682750"/>
                  </a:moveTo>
                  <a:lnTo>
                    <a:pt x="2944812" y="1682750"/>
                  </a:lnTo>
                  <a:lnTo>
                    <a:pt x="2944812" y="1262062"/>
                  </a:lnTo>
                  <a:lnTo>
                    <a:pt x="3365500" y="1262062"/>
                  </a:lnTo>
                  <a:lnTo>
                    <a:pt x="3365500" y="1682750"/>
                  </a:lnTo>
                  <a:close/>
                </a:path>
                <a:path w="8834755" h="3365500">
                  <a:moveTo>
                    <a:pt x="3786187" y="1682750"/>
                  </a:moveTo>
                  <a:lnTo>
                    <a:pt x="3365500" y="1682750"/>
                  </a:lnTo>
                  <a:lnTo>
                    <a:pt x="3365500" y="1262062"/>
                  </a:lnTo>
                  <a:lnTo>
                    <a:pt x="3786187" y="1262062"/>
                  </a:lnTo>
                  <a:lnTo>
                    <a:pt x="3786187" y="1682750"/>
                  </a:lnTo>
                  <a:close/>
                </a:path>
                <a:path w="8834755" h="3365500">
                  <a:moveTo>
                    <a:pt x="4206875" y="1682750"/>
                  </a:moveTo>
                  <a:lnTo>
                    <a:pt x="3786187" y="1682750"/>
                  </a:lnTo>
                  <a:lnTo>
                    <a:pt x="3786187" y="1262062"/>
                  </a:lnTo>
                  <a:lnTo>
                    <a:pt x="4206875" y="1262062"/>
                  </a:lnTo>
                  <a:lnTo>
                    <a:pt x="4206875" y="1682750"/>
                  </a:lnTo>
                  <a:close/>
                </a:path>
                <a:path w="8834755" h="3365500">
                  <a:moveTo>
                    <a:pt x="4627562" y="1682750"/>
                  </a:moveTo>
                  <a:lnTo>
                    <a:pt x="4206875" y="1682750"/>
                  </a:lnTo>
                  <a:lnTo>
                    <a:pt x="4206875" y="1262062"/>
                  </a:lnTo>
                  <a:lnTo>
                    <a:pt x="4627562" y="1262062"/>
                  </a:lnTo>
                  <a:lnTo>
                    <a:pt x="4627562" y="1682750"/>
                  </a:lnTo>
                  <a:close/>
                </a:path>
                <a:path w="8834755" h="3365500">
                  <a:moveTo>
                    <a:pt x="5048250" y="1682750"/>
                  </a:moveTo>
                  <a:lnTo>
                    <a:pt x="4627562" y="1682750"/>
                  </a:lnTo>
                  <a:lnTo>
                    <a:pt x="4627562" y="1262062"/>
                  </a:lnTo>
                  <a:lnTo>
                    <a:pt x="5048250" y="1262062"/>
                  </a:lnTo>
                  <a:lnTo>
                    <a:pt x="5048250" y="1682750"/>
                  </a:lnTo>
                  <a:close/>
                </a:path>
                <a:path w="8834755" h="3365500">
                  <a:moveTo>
                    <a:pt x="5468937" y="1682750"/>
                  </a:moveTo>
                  <a:lnTo>
                    <a:pt x="5048250" y="1682750"/>
                  </a:lnTo>
                  <a:lnTo>
                    <a:pt x="5048250" y="1262062"/>
                  </a:lnTo>
                  <a:lnTo>
                    <a:pt x="5468937" y="1262062"/>
                  </a:lnTo>
                  <a:lnTo>
                    <a:pt x="5468937" y="1682750"/>
                  </a:lnTo>
                  <a:close/>
                </a:path>
                <a:path w="8834755" h="3365500">
                  <a:moveTo>
                    <a:pt x="5889625" y="1682750"/>
                  </a:moveTo>
                  <a:lnTo>
                    <a:pt x="5468937" y="1682750"/>
                  </a:lnTo>
                  <a:lnTo>
                    <a:pt x="5468937" y="1262062"/>
                  </a:lnTo>
                  <a:lnTo>
                    <a:pt x="5889625" y="1262062"/>
                  </a:lnTo>
                  <a:lnTo>
                    <a:pt x="5889625" y="1682750"/>
                  </a:lnTo>
                  <a:close/>
                </a:path>
                <a:path w="8834755" h="3365500">
                  <a:moveTo>
                    <a:pt x="6310312" y="1682750"/>
                  </a:moveTo>
                  <a:lnTo>
                    <a:pt x="5889625" y="1682750"/>
                  </a:lnTo>
                  <a:lnTo>
                    <a:pt x="5889625" y="1262062"/>
                  </a:lnTo>
                  <a:lnTo>
                    <a:pt x="6310312" y="1262062"/>
                  </a:lnTo>
                  <a:lnTo>
                    <a:pt x="6310312" y="1682750"/>
                  </a:lnTo>
                  <a:close/>
                </a:path>
                <a:path w="8834755" h="3365500">
                  <a:moveTo>
                    <a:pt x="6731000" y="1682750"/>
                  </a:moveTo>
                  <a:lnTo>
                    <a:pt x="6310312" y="1682750"/>
                  </a:lnTo>
                  <a:lnTo>
                    <a:pt x="6310312" y="1262062"/>
                  </a:lnTo>
                  <a:lnTo>
                    <a:pt x="6731000" y="1262062"/>
                  </a:lnTo>
                  <a:lnTo>
                    <a:pt x="6731000" y="1682750"/>
                  </a:lnTo>
                  <a:close/>
                </a:path>
                <a:path w="8834755" h="3365500">
                  <a:moveTo>
                    <a:pt x="7151687" y="1682750"/>
                  </a:moveTo>
                  <a:lnTo>
                    <a:pt x="6731000" y="1682750"/>
                  </a:lnTo>
                  <a:lnTo>
                    <a:pt x="6731000" y="1262062"/>
                  </a:lnTo>
                  <a:lnTo>
                    <a:pt x="7151687" y="1262062"/>
                  </a:lnTo>
                  <a:lnTo>
                    <a:pt x="7151687" y="1682750"/>
                  </a:lnTo>
                  <a:close/>
                </a:path>
                <a:path w="8834755" h="3365500">
                  <a:moveTo>
                    <a:pt x="7572375" y="1682750"/>
                  </a:moveTo>
                  <a:lnTo>
                    <a:pt x="7151687" y="1682750"/>
                  </a:lnTo>
                  <a:lnTo>
                    <a:pt x="7151687" y="1262062"/>
                  </a:lnTo>
                  <a:lnTo>
                    <a:pt x="7572375" y="1262062"/>
                  </a:lnTo>
                  <a:lnTo>
                    <a:pt x="7572375" y="1682750"/>
                  </a:lnTo>
                  <a:close/>
                </a:path>
                <a:path w="8834755" h="3365500">
                  <a:moveTo>
                    <a:pt x="7993062" y="1682750"/>
                  </a:moveTo>
                  <a:lnTo>
                    <a:pt x="7572375" y="1682750"/>
                  </a:lnTo>
                  <a:lnTo>
                    <a:pt x="7572375" y="1262062"/>
                  </a:lnTo>
                  <a:lnTo>
                    <a:pt x="7993062" y="1262062"/>
                  </a:lnTo>
                  <a:lnTo>
                    <a:pt x="7993062" y="1682750"/>
                  </a:lnTo>
                  <a:close/>
                </a:path>
                <a:path w="8834755" h="3365500">
                  <a:moveTo>
                    <a:pt x="8413750" y="1682750"/>
                  </a:moveTo>
                  <a:lnTo>
                    <a:pt x="7993062" y="1682750"/>
                  </a:lnTo>
                  <a:lnTo>
                    <a:pt x="7993062" y="1262062"/>
                  </a:lnTo>
                  <a:lnTo>
                    <a:pt x="8413750" y="1262062"/>
                  </a:lnTo>
                  <a:lnTo>
                    <a:pt x="8413750" y="1682750"/>
                  </a:lnTo>
                  <a:close/>
                </a:path>
                <a:path w="8834755" h="3365500">
                  <a:moveTo>
                    <a:pt x="8834437" y="1682750"/>
                  </a:moveTo>
                  <a:lnTo>
                    <a:pt x="8413750" y="1682750"/>
                  </a:lnTo>
                  <a:lnTo>
                    <a:pt x="8413750" y="1262062"/>
                  </a:lnTo>
                  <a:lnTo>
                    <a:pt x="8834437" y="1262062"/>
                  </a:lnTo>
                  <a:lnTo>
                    <a:pt x="8834437" y="1682750"/>
                  </a:lnTo>
                  <a:close/>
                </a:path>
                <a:path w="8834755" h="3365500">
                  <a:moveTo>
                    <a:pt x="420687" y="2103437"/>
                  </a:moveTo>
                  <a:lnTo>
                    <a:pt x="0" y="2103437"/>
                  </a:lnTo>
                  <a:lnTo>
                    <a:pt x="0" y="1682750"/>
                  </a:lnTo>
                  <a:lnTo>
                    <a:pt x="420687" y="1682750"/>
                  </a:lnTo>
                  <a:lnTo>
                    <a:pt x="420687" y="2103437"/>
                  </a:lnTo>
                  <a:close/>
                </a:path>
                <a:path w="8834755" h="3365500">
                  <a:moveTo>
                    <a:pt x="841375" y="2103437"/>
                  </a:moveTo>
                  <a:lnTo>
                    <a:pt x="420687" y="2103437"/>
                  </a:lnTo>
                  <a:lnTo>
                    <a:pt x="420687" y="1682750"/>
                  </a:lnTo>
                  <a:lnTo>
                    <a:pt x="841375" y="1682750"/>
                  </a:lnTo>
                  <a:lnTo>
                    <a:pt x="841375" y="2103437"/>
                  </a:lnTo>
                  <a:close/>
                </a:path>
                <a:path w="8834755" h="3365500">
                  <a:moveTo>
                    <a:pt x="1262062" y="2103437"/>
                  </a:moveTo>
                  <a:lnTo>
                    <a:pt x="841375" y="2103437"/>
                  </a:lnTo>
                  <a:lnTo>
                    <a:pt x="841375" y="1682750"/>
                  </a:lnTo>
                  <a:lnTo>
                    <a:pt x="1262062" y="1682750"/>
                  </a:lnTo>
                  <a:lnTo>
                    <a:pt x="1262062" y="2103437"/>
                  </a:lnTo>
                  <a:close/>
                </a:path>
                <a:path w="8834755" h="3365500">
                  <a:moveTo>
                    <a:pt x="1682750" y="2103437"/>
                  </a:moveTo>
                  <a:lnTo>
                    <a:pt x="1262062" y="2103437"/>
                  </a:lnTo>
                  <a:lnTo>
                    <a:pt x="1262062" y="1682750"/>
                  </a:lnTo>
                  <a:lnTo>
                    <a:pt x="1682750" y="1682750"/>
                  </a:lnTo>
                  <a:lnTo>
                    <a:pt x="1682750" y="2103437"/>
                  </a:lnTo>
                  <a:close/>
                </a:path>
                <a:path w="8834755" h="3365500">
                  <a:moveTo>
                    <a:pt x="2103437" y="2103437"/>
                  </a:moveTo>
                  <a:lnTo>
                    <a:pt x="1682749" y="2103437"/>
                  </a:lnTo>
                  <a:lnTo>
                    <a:pt x="1682749" y="1682750"/>
                  </a:lnTo>
                  <a:lnTo>
                    <a:pt x="2103437" y="1682750"/>
                  </a:lnTo>
                  <a:lnTo>
                    <a:pt x="2103437" y="2103437"/>
                  </a:lnTo>
                  <a:close/>
                </a:path>
                <a:path w="8834755" h="3365500">
                  <a:moveTo>
                    <a:pt x="2524124" y="2103437"/>
                  </a:moveTo>
                  <a:lnTo>
                    <a:pt x="2103437" y="2103437"/>
                  </a:lnTo>
                  <a:lnTo>
                    <a:pt x="2103437" y="1682750"/>
                  </a:lnTo>
                  <a:lnTo>
                    <a:pt x="2524124" y="1682750"/>
                  </a:lnTo>
                  <a:lnTo>
                    <a:pt x="2524124" y="2103437"/>
                  </a:lnTo>
                  <a:close/>
                </a:path>
                <a:path w="8834755" h="3365500">
                  <a:moveTo>
                    <a:pt x="2944812" y="2103437"/>
                  </a:moveTo>
                  <a:lnTo>
                    <a:pt x="2524124" y="2103437"/>
                  </a:lnTo>
                  <a:lnTo>
                    <a:pt x="2524124" y="1682750"/>
                  </a:lnTo>
                  <a:lnTo>
                    <a:pt x="2944812" y="1682750"/>
                  </a:lnTo>
                  <a:lnTo>
                    <a:pt x="2944812" y="2103437"/>
                  </a:lnTo>
                  <a:close/>
                </a:path>
                <a:path w="8834755" h="3365500">
                  <a:moveTo>
                    <a:pt x="3365500" y="2103437"/>
                  </a:moveTo>
                  <a:lnTo>
                    <a:pt x="2944812" y="2103437"/>
                  </a:lnTo>
                  <a:lnTo>
                    <a:pt x="2944812" y="1682750"/>
                  </a:lnTo>
                  <a:lnTo>
                    <a:pt x="3365500" y="1682750"/>
                  </a:lnTo>
                  <a:lnTo>
                    <a:pt x="3365500" y="2103437"/>
                  </a:lnTo>
                  <a:close/>
                </a:path>
                <a:path w="8834755" h="3365500">
                  <a:moveTo>
                    <a:pt x="3786187" y="2103437"/>
                  </a:moveTo>
                  <a:lnTo>
                    <a:pt x="3365500" y="2103437"/>
                  </a:lnTo>
                  <a:lnTo>
                    <a:pt x="3365500" y="1682750"/>
                  </a:lnTo>
                  <a:lnTo>
                    <a:pt x="3786187" y="1682750"/>
                  </a:lnTo>
                  <a:lnTo>
                    <a:pt x="3786187" y="2103437"/>
                  </a:lnTo>
                  <a:close/>
                </a:path>
                <a:path w="8834755" h="3365500">
                  <a:moveTo>
                    <a:pt x="4206875" y="2103437"/>
                  </a:moveTo>
                  <a:lnTo>
                    <a:pt x="3786187" y="2103437"/>
                  </a:lnTo>
                  <a:lnTo>
                    <a:pt x="3786187" y="1682750"/>
                  </a:lnTo>
                  <a:lnTo>
                    <a:pt x="4206875" y="1682750"/>
                  </a:lnTo>
                  <a:lnTo>
                    <a:pt x="4206875" y="2103437"/>
                  </a:lnTo>
                  <a:close/>
                </a:path>
                <a:path w="8834755" h="3365500">
                  <a:moveTo>
                    <a:pt x="4627562" y="2103437"/>
                  </a:moveTo>
                  <a:lnTo>
                    <a:pt x="4206875" y="2103437"/>
                  </a:lnTo>
                  <a:lnTo>
                    <a:pt x="4206875" y="1682750"/>
                  </a:lnTo>
                  <a:lnTo>
                    <a:pt x="4627562" y="1682750"/>
                  </a:lnTo>
                  <a:lnTo>
                    <a:pt x="4627562" y="2103437"/>
                  </a:lnTo>
                  <a:close/>
                </a:path>
                <a:path w="8834755" h="3365500">
                  <a:moveTo>
                    <a:pt x="5048250" y="2103437"/>
                  </a:moveTo>
                  <a:lnTo>
                    <a:pt x="4627562" y="2103437"/>
                  </a:lnTo>
                  <a:lnTo>
                    <a:pt x="4627562" y="1682750"/>
                  </a:lnTo>
                  <a:lnTo>
                    <a:pt x="5048250" y="1682750"/>
                  </a:lnTo>
                  <a:lnTo>
                    <a:pt x="5048250" y="2103437"/>
                  </a:lnTo>
                  <a:close/>
                </a:path>
                <a:path w="8834755" h="3365500">
                  <a:moveTo>
                    <a:pt x="5468937" y="2103437"/>
                  </a:moveTo>
                  <a:lnTo>
                    <a:pt x="5048250" y="2103437"/>
                  </a:lnTo>
                  <a:lnTo>
                    <a:pt x="5048250" y="1682750"/>
                  </a:lnTo>
                  <a:lnTo>
                    <a:pt x="5468937" y="1682750"/>
                  </a:lnTo>
                  <a:lnTo>
                    <a:pt x="5468937" y="2103437"/>
                  </a:lnTo>
                  <a:close/>
                </a:path>
                <a:path w="8834755" h="3365500">
                  <a:moveTo>
                    <a:pt x="5889625" y="2103437"/>
                  </a:moveTo>
                  <a:lnTo>
                    <a:pt x="5468937" y="2103437"/>
                  </a:lnTo>
                  <a:lnTo>
                    <a:pt x="5468937" y="1682750"/>
                  </a:lnTo>
                  <a:lnTo>
                    <a:pt x="5889625" y="1682750"/>
                  </a:lnTo>
                  <a:lnTo>
                    <a:pt x="5889625" y="2103437"/>
                  </a:lnTo>
                  <a:close/>
                </a:path>
                <a:path w="8834755" h="3365500">
                  <a:moveTo>
                    <a:pt x="6310312" y="2103437"/>
                  </a:moveTo>
                  <a:lnTo>
                    <a:pt x="5889625" y="2103437"/>
                  </a:lnTo>
                  <a:lnTo>
                    <a:pt x="5889625" y="1682750"/>
                  </a:lnTo>
                  <a:lnTo>
                    <a:pt x="6310312" y="1682750"/>
                  </a:lnTo>
                  <a:lnTo>
                    <a:pt x="6310312" y="2103437"/>
                  </a:lnTo>
                  <a:close/>
                </a:path>
                <a:path w="8834755" h="3365500">
                  <a:moveTo>
                    <a:pt x="6731000" y="2103437"/>
                  </a:moveTo>
                  <a:lnTo>
                    <a:pt x="6310312" y="2103437"/>
                  </a:lnTo>
                  <a:lnTo>
                    <a:pt x="6310312" y="1682750"/>
                  </a:lnTo>
                  <a:lnTo>
                    <a:pt x="6731000" y="1682750"/>
                  </a:lnTo>
                  <a:lnTo>
                    <a:pt x="6731000" y="2103437"/>
                  </a:lnTo>
                  <a:close/>
                </a:path>
                <a:path w="8834755" h="3365500">
                  <a:moveTo>
                    <a:pt x="7151687" y="2103437"/>
                  </a:moveTo>
                  <a:lnTo>
                    <a:pt x="6731000" y="2103437"/>
                  </a:lnTo>
                  <a:lnTo>
                    <a:pt x="6731000" y="1682750"/>
                  </a:lnTo>
                  <a:lnTo>
                    <a:pt x="7151687" y="1682750"/>
                  </a:lnTo>
                  <a:lnTo>
                    <a:pt x="7151687" y="2103437"/>
                  </a:lnTo>
                  <a:close/>
                </a:path>
                <a:path w="8834755" h="3365500">
                  <a:moveTo>
                    <a:pt x="7572375" y="2103437"/>
                  </a:moveTo>
                  <a:lnTo>
                    <a:pt x="7151687" y="2103437"/>
                  </a:lnTo>
                  <a:lnTo>
                    <a:pt x="7151687" y="1682750"/>
                  </a:lnTo>
                  <a:lnTo>
                    <a:pt x="7572375" y="1682750"/>
                  </a:lnTo>
                  <a:lnTo>
                    <a:pt x="7572375" y="2103437"/>
                  </a:lnTo>
                  <a:close/>
                </a:path>
                <a:path w="8834755" h="3365500">
                  <a:moveTo>
                    <a:pt x="7993062" y="2103437"/>
                  </a:moveTo>
                  <a:lnTo>
                    <a:pt x="7572375" y="2103437"/>
                  </a:lnTo>
                  <a:lnTo>
                    <a:pt x="7572375" y="1682750"/>
                  </a:lnTo>
                  <a:lnTo>
                    <a:pt x="7993062" y="1682750"/>
                  </a:lnTo>
                  <a:lnTo>
                    <a:pt x="7993062" y="2103437"/>
                  </a:lnTo>
                  <a:close/>
                </a:path>
                <a:path w="8834755" h="3365500">
                  <a:moveTo>
                    <a:pt x="8413750" y="2103437"/>
                  </a:moveTo>
                  <a:lnTo>
                    <a:pt x="7993062" y="2103437"/>
                  </a:lnTo>
                  <a:lnTo>
                    <a:pt x="7993062" y="1682750"/>
                  </a:lnTo>
                  <a:lnTo>
                    <a:pt x="8413750" y="1682750"/>
                  </a:lnTo>
                  <a:lnTo>
                    <a:pt x="8413750" y="2103437"/>
                  </a:lnTo>
                  <a:close/>
                </a:path>
                <a:path w="8834755" h="3365500">
                  <a:moveTo>
                    <a:pt x="8834437" y="2103437"/>
                  </a:moveTo>
                  <a:lnTo>
                    <a:pt x="8413750" y="2103437"/>
                  </a:lnTo>
                  <a:lnTo>
                    <a:pt x="8413750" y="1682750"/>
                  </a:lnTo>
                  <a:lnTo>
                    <a:pt x="8834437" y="1682750"/>
                  </a:lnTo>
                  <a:lnTo>
                    <a:pt x="8834437" y="2103437"/>
                  </a:lnTo>
                  <a:close/>
                </a:path>
                <a:path w="8834755" h="3365500">
                  <a:moveTo>
                    <a:pt x="420687" y="2524125"/>
                  </a:moveTo>
                  <a:lnTo>
                    <a:pt x="0" y="2524125"/>
                  </a:lnTo>
                  <a:lnTo>
                    <a:pt x="0" y="2103437"/>
                  </a:lnTo>
                  <a:lnTo>
                    <a:pt x="420687" y="2103437"/>
                  </a:lnTo>
                  <a:lnTo>
                    <a:pt x="420687" y="2524125"/>
                  </a:lnTo>
                  <a:close/>
                </a:path>
                <a:path w="8834755" h="3365500">
                  <a:moveTo>
                    <a:pt x="841375" y="2524125"/>
                  </a:moveTo>
                  <a:lnTo>
                    <a:pt x="420687" y="2524125"/>
                  </a:lnTo>
                  <a:lnTo>
                    <a:pt x="420687" y="2103437"/>
                  </a:lnTo>
                  <a:lnTo>
                    <a:pt x="841375" y="2103437"/>
                  </a:lnTo>
                  <a:lnTo>
                    <a:pt x="841375" y="2524125"/>
                  </a:lnTo>
                  <a:close/>
                </a:path>
                <a:path w="8834755" h="3365500">
                  <a:moveTo>
                    <a:pt x="1262062" y="2524125"/>
                  </a:moveTo>
                  <a:lnTo>
                    <a:pt x="841375" y="2524125"/>
                  </a:lnTo>
                  <a:lnTo>
                    <a:pt x="841375" y="2103437"/>
                  </a:lnTo>
                  <a:lnTo>
                    <a:pt x="1262062" y="2103437"/>
                  </a:lnTo>
                  <a:lnTo>
                    <a:pt x="1262062" y="2524125"/>
                  </a:lnTo>
                  <a:close/>
                </a:path>
                <a:path w="8834755" h="3365500">
                  <a:moveTo>
                    <a:pt x="1682750" y="2524125"/>
                  </a:moveTo>
                  <a:lnTo>
                    <a:pt x="1262062" y="2524125"/>
                  </a:lnTo>
                  <a:lnTo>
                    <a:pt x="1262062" y="2103437"/>
                  </a:lnTo>
                  <a:lnTo>
                    <a:pt x="1682750" y="2103437"/>
                  </a:lnTo>
                  <a:lnTo>
                    <a:pt x="1682750" y="2524125"/>
                  </a:lnTo>
                  <a:close/>
                </a:path>
                <a:path w="8834755" h="3365500">
                  <a:moveTo>
                    <a:pt x="2103437" y="2524125"/>
                  </a:moveTo>
                  <a:lnTo>
                    <a:pt x="1682749" y="2524125"/>
                  </a:lnTo>
                  <a:lnTo>
                    <a:pt x="1682749" y="2103437"/>
                  </a:lnTo>
                  <a:lnTo>
                    <a:pt x="2103437" y="2103437"/>
                  </a:lnTo>
                  <a:lnTo>
                    <a:pt x="2103437" y="2524125"/>
                  </a:lnTo>
                  <a:close/>
                </a:path>
                <a:path w="8834755" h="3365500">
                  <a:moveTo>
                    <a:pt x="2524124" y="2524125"/>
                  </a:moveTo>
                  <a:lnTo>
                    <a:pt x="2103437" y="2524125"/>
                  </a:lnTo>
                  <a:lnTo>
                    <a:pt x="2103437" y="2103437"/>
                  </a:lnTo>
                  <a:lnTo>
                    <a:pt x="2524124" y="2103437"/>
                  </a:lnTo>
                  <a:lnTo>
                    <a:pt x="2524124" y="2524125"/>
                  </a:lnTo>
                  <a:close/>
                </a:path>
                <a:path w="8834755" h="3365500">
                  <a:moveTo>
                    <a:pt x="2944812" y="2524125"/>
                  </a:moveTo>
                  <a:lnTo>
                    <a:pt x="2524124" y="2524125"/>
                  </a:lnTo>
                  <a:lnTo>
                    <a:pt x="2524124" y="2103437"/>
                  </a:lnTo>
                  <a:lnTo>
                    <a:pt x="2944812" y="2103437"/>
                  </a:lnTo>
                  <a:lnTo>
                    <a:pt x="2944812" y="2524125"/>
                  </a:lnTo>
                  <a:close/>
                </a:path>
                <a:path w="8834755" h="3365500">
                  <a:moveTo>
                    <a:pt x="3365500" y="2524125"/>
                  </a:moveTo>
                  <a:lnTo>
                    <a:pt x="2944812" y="2524125"/>
                  </a:lnTo>
                  <a:lnTo>
                    <a:pt x="2944812" y="2103437"/>
                  </a:lnTo>
                  <a:lnTo>
                    <a:pt x="3365500" y="2103437"/>
                  </a:lnTo>
                  <a:lnTo>
                    <a:pt x="3365500" y="2524125"/>
                  </a:lnTo>
                  <a:close/>
                </a:path>
                <a:path w="8834755" h="3365500">
                  <a:moveTo>
                    <a:pt x="3786187" y="2524125"/>
                  </a:moveTo>
                  <a:lnTo>
                    <a:pt x="3365500" y="2524125"/>
                  </a:lnTo>
                  <a:lnTo>
                    <a:pt x="3365500" y="2103437"/>
                  </a:lnTo>
                  <a:lnTo>
                    <a:pt x="3786187" y="2103437"/>
                  </a:lnTo>
                  <a:lnTo>
                    <a:pt x="3786187" y="2524125"/>
                  </a:lnTo>
                  <a:close/>
                </a:path>
                <a:path w="8834755" h="3365500">
                  <a:moveTo>
                    <a:pt x="4206875" y="2524125"/>
                  </a:moveTo>
                  <a:lnTo>
                    <a:pt x="3786187" y="2524125"/>
                  </a:lnTo>
                  <a:lnTo>
                    <a:pt x="3786187" y="2103437"/>
                  </a:lnTo>
                  <a:lnTo>
                    <a:pt x="4206875" y="2103437"/>
                  </a:lnTo>
                  <a:lnTo>
                    <a:pt x="4206875" y="2524125"/>
                  </a:lnTo>
                  <a:close/>
                </a:path>
                <a:path w="8834755" h="3365500">
                  <a:moveTo>
                    <a:pt x="4627562" y="2524125"/>
                  </a:moveTo>
                  <a:lnTo>
                    <a:pt x="4206875" y="2524125"/>
                  </a:lnTo>
                  <a:lnTo>
                    <a:pt x="4206875" y="2103437"/>
                  </a:lnTo>
                  <a:lnTo>
                    <a:pt x="4627562" y="2103437"/>
                  </a:lnTo>
                  <a:lnTo>
                    <a:pt x="4627562" y="2524125"/>
                  </a:lnTo>
                  <a:close/>
                </a:path>
                <a:path w="8834755" h="3365500">
                  <a:moveTo>
                    <a:pt x="5048250" y="2524125"/>
                  </a:moveTo>
                  <a:lnTo>
                    <a:pt x="4627562" y="2524125"/>
                  </a:lnTo>
                  <a:lnTo>
                    <a:pt x="4627562" y="2103437"/>
                  </a:lnTo>
                  <a:lnTo>
                    <a:pt x="5048250" y="2103437"/>
                  </a:lnTo>
                  <a:lnTo>
                    <a:pt x="5048250" y="2524125"/>
                  </a:lnTo>
                  <a:close/>
                </a:path>
                <a:path w="8834755" h="3365500">
                  <a:moveTo>
                    <a:pt x="5468937" y="2524125"/>
                  </a:moveTo>
                  <a:lnTo>
                    <a:pt x="5048250" y="2524125"/>
                  </a:lnTo>
                  <a:lnTo>
                    <a:pt x="5048250" y="2103437"/>
                  </a:lnTo>
                  <a:lnTo>
                    <a:pt x="5468937" y="2103437"/>
                  </a:lnTo>
                  <a:lnTo>
                    <a:pt x="5468937" y="2524125"/>
                  </a:lnTo>
                  <a:close/>
                </a:path>
                <a:path w="8834755" h="3365500">
                  <a:moveTo>
                    <a:pt x="5889625" y="2524125"/>
                  </a:moveTo>
                  <a:lnTo>
                    <a:pt x="5468937" y="2524125"/>
                  </a:lnTo>
                  <a:lnTo>
                    <a:pt x="5468937" y="2103437"/>
                  </a:lnTo>
                  <a:lnTo>
                    <a:pt x="5889625" y="2103437"/>
                  </a:lnTo>
                  <a:lnTo>
                    <a:pt x="5889625" y="2524125"/>
                  </a:lnTo>
                  <a:close/>
                </a:path>
                <a:path w="8834755" h="3365500">
                  <a:moveTo>
                    <a:pt x="6310312" y="2524125"/>
                  </a:moveTo>
                  <a:lnTo>
                    <a:pt x="5889625" y="2524125"/>
                  </a:lnTo>
                  <a:lnTo>
                    <a:pt x="5889625" y="2103437"/>
                  </a:lnTo>
                  <a:lnTo>
                    <a:pt x="6310312" y="2103437"/>
                  </a:lnTo>
                  <a:lnTo>
                    <a:pt x="6310312" y="2524125"/>
                  </a:lnTo>
                  <a:close/>
                </a:path>
                <a:path w="8834755" h="3365500">
                  <a:moveTo>
                    <a:pt x="6731000" y="2524125"/>
                  </a:moveTo>
                  <a:lnTo>
                    <a:pt x="6310312" y="2524125"/>
                  </a:lnTo>
                  <a:lnTo>
                    <a:pt x="6310312" y="2103437"/>
                  </a:lnTo>
                  <a:lnTo>
                    <a:pt x="6731000" y="2103437"/>
                  </a:lnTo>
                  <a:lnTo>
                    <a:pt x="6731000" y="2524125"/>
                  </a:lnTo>
                  <a:close/>
                </a:path>
                <a:path w="8834755" h="3365500">
                  <a:moveTo>
                    <a:pt x="8834437" y="2524125"/>
                  </a:moveTo>
                  <a:lnTo>
                    <a:pt x="8413750" y="2524125"/>
                  </a:lnTo>
                  <a:lnTo>
                    <a:pt x="8413750" y="2103437"/>
                  </a:lnTo>
                  <a:lnTo>
                    <a:pt x="8834437" y="2103437"/>
                  </a:lnTo>
                  <a:lnTo>
                    <a:pt x="8834437" y="2524125"/>
                  </a:lnTo>
                  <a:close/>
                </a:path>
                <a:path w="8834755" h="3365500">
                  <a:moveTo>
                    <a:pt x="420687" y="2944812"/>
                  </a:moveTo>
                  <a:lnTo>
                    <a:pt x="0" y="2944812"/>
                  </a:lnTo>
                  <a:lnTo>
                    <a:pt x="0" y="2524125"/>
                  </a:lnTo>
                  <a:lnTo>
                    <a:pt x="420687" y="2524125"/>
                  </a:lnTo>
                  <a:lnTo>
                    <a:pt x="420687" y="2944812"/>
                  </a:lnTo>
                  <a:close/>
                </a:path>
                <a:path w="8834755" h="3365500">
                  <a:moveTo>
                    <a:pt x="841375" y="2944812"/>
                  </a:moveTo>
                  <a:lnTo>
                    <a:pt x="420687" y="2944812"/>
                  </a:lnTo>
                  <a:lnTo>
                    <a:pt x="420687" y="2524125"/>
                  </a:lnTo>
                  <a:lnTo>
                    <a:pt x="841375" y="2524125"/>
                  </a:lnTo>
                  <a:lnTo>
                    <a:pt x="841375" y="2944812"/>
                  </a:lnTo>
                  <a:close/>
                </a:path>
                <a:path w="8834755" h="3365500">
                  <a:moveTo>
                    <a:pt x="1262062" y="2944812"/>
                  </a:moveTo>
                  <a:lnTo>
                    <a:pt x="841375" y="2944812"/>
                  </a:lnTo>
                  <a:lnTo>
                    <a:pt x="841375" y="2524125"/>
                  </a:lnTo>
                  <a:lnTo>
                    <a:pt x="1262062" y="2524125"/>
                  </a:lnTo>
                  <a:lnTo>
                    <a:pt x="1262062" y="2944812"/>
                  </a:lnTo>
                  <a:close/>
                </a:path>
                <a:path w="8834755" h="3365500">
                  <a:moveTo>
                    <a:pt x="1682750" y="2944812"/>
                  </a:moveTo>
                  <a:lnTo>
                    <a:pt x="1262062" y="2944812"/>
                  </a:lnTo>
                  <a:lnTo>
                    <a:pt x="1262062" y="2524125"/>
                  </a:lnTo>
                  <a:lnTo>
                    <a:pt x="1682750" y="2524125"/>
                  </a:lnTo>
                  <a:lnTo>
                    <a:pt x="1682750" y="2944812"/>
                  </a:lnTo>
                  <a:close/>
                </a:path>
                <a:path w="8834755" h="3365500">
                  <a:moveTo>
                    <a:pt x="2103437" y="2944812"/>
                  </a:moveTo>
                  <a:lnTo>
                    <a:pt x="1682749" y="2944812"/>
                  </a:lnTo>
                  <a:lnTo>
                    <a:pt x="1682749" y="2524125"/>
                  </a:lnTo>
                  <a:lnTo>
                    <a:pt x="2103437" y="2524125"/>
                  </a:lnTo>
                  <a:lnTo>
                    <a:pt x="2103437" y="2944812"/>
                  </a:lnTo>
                  <a:close/>
                </a:path>
                <a:path w="8834755" h="3365500">
                  <a:moveTo>
                    <a:pt x="2524124" y="2944812"/>
                  </a:moveTo>
                  <a:lnTo>
                    <a:pt x="2103437" y="2944812"/>
                  </a:lnTo>
                  <a:lnTo>
                    <a:pt x="2103437" y="2524125"/>
                  </a:lnTo>
                  <a:lnTo>
                    <a:pt x="2524124" y="2524125"/>
                  </a:lnTo>
                  <a:lnTo>
                    <a:pt x="2524124" y="2944812"/>
                  </a:lnTo>
                  <a:close/>
                </a:path>
                <a:path w="8834755" h="3365500">
                  <a:moveTo>
                    <a:pt x="2944812" y="2944812"/>
                  </a:moveTo>
                  <a:lnTo>
                    <a:pt x="2524124" y="2944812"/>
                  </a:lnTo>
                  <a:lnTo>
                    <a:pt x="2524124" y="2524125"/>
                  </a:lnTo>
                  <a:lnTo>
                    <a:pt x="2944812" y="2524125"/>
                  </a:lnTo>
                  <a:lnTo>
                    <a:pt x="2944812" y="2944812"/>
                  </a:lnTo>
                  <a:close/>
                </a:path>
                <a:path w="8834755" h="3365500">
                  <a:moveTo>
                    <a:pt x="3365500" y="2944812"/>
                  </a:moveTo>
                  <a:lnTo>
                    <a:pt x="2944812" y="2944812"/>
                  </a:lnTo>
                  <a:lnTo>
                    <a:pt x="2944812" y="2524125"/>
                  </a:lnTo>
                  <a:lnTo>
                    <a:pt x="3365500" y="2524125"/>
                  </a:lnTo>
                  <a:lnTo>
                    <a:pt x="3365500" y="2944812"/>
                  </a:lnTo>
                  <a:close/>
                </a:path>
                <a:path w="8834755" h="3365500">
                  <a:moveTo>
                    <a:pt x="3786187" y="2944812"/>
                  </a:moveTo>
                  <a:lnTo>
                    <a:pt x="3365500" y="2944812"/>
                  </a:lnTo>
                  <a:lnTo>
                    <a:pt x="3365500" y="2524125"/>
                  </a:lnTo>
                  <a:lnTo>
                    <a:pt x="3786187" y="2524125"/>
                  </a:lnTo>
                  <a:lnTo>
                    <a:pt x="3786187" y="2944812"/>
                  </a:lnTo>
                  <a:close/>
                </a:path>
                <a:path w="8834755" h="3365500">
                  <a:moveTo>
                    <a:pt x="4206875" y="2944812"/>
                  </a:moveTo>
                  <a:lnTo>
                    <a:pt x="3786187" y="2944812"/>
                  </a:lnTo>
                  <a:lnTo>
                    <a:pt x="3786187" y="2524125"/>
                  </a:lnTo>
                  <a:lnTo>
                    <a:pt x="4206875" y="2524125"/>
                  </a:lnTo>
                  <a:lnTo>
                    <a:pt x="4206875" y="2944812"/>
                  </a:lnTo>
                  <a:close/>
                </a:path>
                <a:path w="8834755" h="3365500">
                  <a:moveTo>
                    <a:pt x="4627562" y="2944812"/>
                  </a:moveTo>
                  <a:lnTo>
                    <a:pt x="4206875" y="2944812"/>
                  </a:lnTo>
                  <a:lnTo>
                    <a:pt x="4206875" y="2524125"/>
                  </a:lnTo>
                  <a:lnTo>
                    <a:pt x="4627562" y="2524125"/>
                  </a:lnTo>
                  <a:lnTo>
                    <a:pt x="4627562" y="2944812"/>
                  </a:lnTo>
                  <a:close/>
                </a:path>
                <a:path w="8834755" h="3365500">
                  <a:moveTo>
                    <a:pt x="5048250" y="2944812"/>
                  </a:moveTo>
                  <a:lnTo>
                    <a:pt x="4627562" y="2944812"/>
                  </a:lnTo>
                  <a:lnTo>
                    <a:pt x="4627562" y="2524125"/>
                  </a:lnTo>
                  <a:lnTo>
                    <a:pt x="5048250" y="2524125"/>
                  </a:lnTo>
                  <a:lnTo>
                    <a:pt x="5048250" y="2944812"/>
                  </a:lnTo>
                  <a:close/>
                </a:path>
                <a:path w="8834755" h="3365500">
                  <a:moveTo>
                    <a:pt x="5468937" y="2944812"/>
                  </a:moveTo>
                  <a:lnTo>
                    <a:pt x="5048250" y="2944812"/>
                  </a:lnTo>
                  <a:lnTo>
                    <a:pt x="5048250" y="2524125"/>
                  </a:lnTo>
                  <a:lnTo>
                    <a:pt x="5468937" y="2524125"/>
                  </a:lnTo>
                  <a:lnTo>
                    <a:pt x="5468937" y="2944812"/>
                  </a:lnTo>
                  <a:close/>
                </a:path>
                <a:path w="8834755" h="3365500">
                  <a:moveTo>
                    <a:pt x="5889625" y="2944812"/>
                  </a:moveTo>
                  <a:lnTo>
                    <a:pt x="5468937" y="2944812"/>
                  </a:lnTo>
                  <a:lnTo>
                    <a:pt x="5468937" y="2524125"/>
                  </a:lnTo>
                  <a:lnTo>
                    <a:pt x="5889625" y="2524125"/>
                  </a:lnTo>
                  <a:lnTo>
                    <a:pt x="5889625" y="2944812"/>
                  </a:lnTo>
                  <a:close/>
                </a:path>
                <a:path w="8834755" h="3365500">
                  <a:moveTo>
                    <a:pt x="6310312" y="2944812"/>
                  </a:moveTo>
                  <a:lnTo>
                    <a:pt x="5889625" y="2944812"/>
                  </a:lnTo>
                  <a:lnTo>
                    <a:pt x="5889625" y="2524125"/>
                  </a:lnTo>
                  <a:lnTo>
                    <a:pt x="6310312" y="2524125"/>
                  </a:lnTo>
                  <a:lnTo>
                    <a:pt x="6310312" y="2944812"/>
                  </a:lnTo>
                  <a:close/>
                </a:path>
                <a:path w="8834755" h="3365500">
                  <a:moveTo>
                    <a:pt x="6731000" y="2944812"/>
                  </a:moveTo>
                  <a:lnTo>
                    <a:pt x="6310312" y="2944812"/>
                  </a:lnTo>
                  <a:lnTo>
                    <a:pt x="6310312" y="2524125"/>
                  </a:lnTo>
                  <a:lnTo>
                    <a:pt x="6731000" y="2524125"/>
                  </a:lnTo>
                  <a:lnTo>
                    <a:pt x="6731000" y="2944812"/>
                  </a:lnTo>
                  <a:close/>
                </a:path>
                <a:path w="8834755" h="3365500">
                  <a:moveTo>
                    <a:pt x="7151687" y="2944812"/>
                  </a:moveTo>
                  <a:lnTo>
                    <a:pt x="6731000" y="2944812"/>
                  </a:lnTo>
                  <a:lnTo>
                    <a:pt x="6731000" y="2524125"/>
                  </a:lnTo>
                  <a:lnTo>
                    <a:pt x="7151687" y="2524125"/>
                  </a:lnTo>
                  <a:lnTo>
                    <a:pt x="7151687" y="2944812"/>
                  </a:lnTo>
                  <a:close/>
                </a:path>
                <a:path w="8834755" h="3365500">
                  <a:moveTo>
                    <a:pt x="7572375" y="2944812"/>
                  </a:moveTo>
                  <a:lnTo>
                    <a:pt x="7151687" y="2944812"/>
                  </a:lnTo>
                  <a:lnTo>
                    <a:pt x="7151687" y="2524125"/>
                  </a:lnTo>
                  <a:lnTo>
                    <a:pt x="7572375" y="2524125"/>
                  </a:lnTo>
                  <a:lnTo>
                    <a:pt x="7572375" y="2944812"/>
                  </a:lnTo>
                  <a:close/>
                </a:path>
                <a:path w="8834755" h="3365500">
                  <a:moveTo>
                    <a:pt x="7993062" y="2944812"/>
                  </a:moveTo>
                  <a:lnTo>
                    <a:pt x="7572375" y="2944812"/>
                  </a:lnTo>
                  <a:lnTo>
                    <a:pt x="7572375" y="2524125"/>
                  </a:lnTo>
                  <a:lnTo>
                    <a:pt x="7993062" y="2524125"/>
                  </a:lnTo>
                  <a:lnTo>
                    <a:pt x="7993062" y="2944812"/>
                  </a:lnTo>
                  <a:close/>
                </a:path>
                <a:path w="8834755" h="3365500">
                  <a:moveTo>
                    <a:pt x="8413750" y="2944812"/>
                  </a:moveTo>
                  <a:lnTo>
                    <a:pt x="7993062" y="2944812"/>
                  </a:lnTo>
                  <a:lnTo>
                    <a:pt x="7993062" y="2524125"/>
                  </a:lnTo>
                  <a:lnTo>
                    <a:pt x="8413750" y="2524125"/>
                  </a:lnTo>
                  <a:lnTo>
                    <a:pt x="8413750" y="2944812"/>
                  </a:lnTo>
                  <a:close/>
                </a:path>
                <a:path w="8834755" h="3365500">
                  <a:moveTo>
                    <a:pt x="8834437" y="2944812"/>
                  </a:moveTo>
                  <a:lnTo>
                    <a:pt x="8413750" y="2944812"/>
                  </a:lnTo>
                  <a:lnTo>
                    <a:pt x="8413750" y="2524125"/>
                  </a:lnTo>
                  <a:lnTo>
                    <a:pt x="8834437" y="2524125"/>
                  </a:lnTo>
                  <a:lnTo>
                    <a:pt x="8834437" y="2944812"/>
                  </a:lnTo>
                  <a:close/>
                </a:path>
                <a:path w="8834755" h="3365500">
                  <a:moveTo>
                    <a:pt x="420687" y="3365500"/>
                  </a:moveTo>
                  <a:lnTo>
                    <a:pt x="0" y="3365500"/>
                  </a:lnTo>
                  <a:lnTo>
                    <a:pt x="0" y="2944812"/>
                  </a:lnTo>
                  <a:lnTo>
                    <a:pt x="420687" y="2944812"/>
                  </a:lnTo>
                  <a:lnTo>
                    <a:pt x="420687" y="3365500"/>
                  </a:lnTo>
                  <a:close/>
                </a:path>
                <a:path w="8834755" h="3365500">
                  <a:moveTo>
                    <a:pt x="841375" y="3365500"/>
                  </a:moveTo>
                  <a:lnTo>
                    <a:pt x="420687" y="3365500"/>
                  </a:lnTo>
                  <a:lnTo>
                    <a:pt x="420687" y="2944812"/>
                  </a:lnTo>
                  <a:lnTo>
                    <a:pt x="841375" y="2944812"/>
                  </a:lnTo>
                  <a:lnTo>
                    <a:pt x="841375" y="3365500"/>
                  </a:lnTo>
                  <a:close/>
                </a:path>
                <a:path w="8834755" h="3365500">
                  <a:moveTo>
                    <a:pt x="1262062" y="3365500"/>
                  </a:moveTo>
                  <a:lnTo>
                    <a:pt x="841375" y="3365500"/>
                  </a:lnTo>
                  <a:lnTo>
                    <a:pt x="841375" y="2944812"/>
                  </a:lnTo>
                  <a:lnTo>
                    <a:pt x="1262062" y="2944812"/>
                  </a:lnTo>
                  <a:lnTo>
                    <a:pt x="1262062" y="3365500"/>
                  </a:lnTo>
                  <a:close/>
                </a:path>
                <a:path w="8834755" h="3365500">
                  <a:moveTo>
                    <a:pt x="1682750" y="3365500"/>
                  </a:moveTo>
                  <a:lnTo>
                    <a:pt x="1262062" y="3365500"/>
                  </a:lnTo>
                  <a:lnTo>
                    <a:pt x="1262062" y="2944812"/>
                  </a:lnTo>
                  <a:lnTo>
                    <a:pt x="1682750" y="2944812"/>
                  </a:lnTo>
                  <a:lnTo>
                    <a:pt x="1682750" y="3365500"/>
                  </a:lnTo>
                  <a:close/>
                </a:path>
                <a:path w="8834755" h="3365500">
                  <a:moveTo>
                    <a:pt x="2103437" y="3365500"/>
                  </a:moveTo>
                  <a:lnTo>
                    <a:pt x="1682749" y="3365500"/>
                  </a:lnTo>
                  <a:lnTo>
                    <a:pt x="1682749" y="2944812"/>
                  </a:lnTo>
                  <a:lnTo>
                    <a:pt x="2103437" y="2944812"/>
                  </a:lnTo>
                  <a:lnTo>
                    <a:pt x="2103437" y="3365500"/>
                  </a:lnTo>
                  <a:close/>
                </a:path>
                <a:path w="8834755" h="3365500">
                  <a:moveTo>
                    <a:pt x="2524124" y="3365500"/>
                  </a:moveTo>
                  <a:lnTo>
                    <a:pt x="2103437" y="3365500"/>
                  </a:lnTo>
                  <a:lnTo>
                    <a:pt x="2103437" y="2944812"/>
                  </a:lnTo>
                  <a:lnTo>
                    <a:pt x="2524124" y="2944812"/>
                  </a:lnTo>
                  <a:lnTo>
                    <a:pt x="2524124" y="3365500"/>
                  </a:lnTo>
                  <a:close/>
                </a:path>
                <a:path w="8834755" h="3365500">
                  <a:moveTo>
                    <a:pt x="2944812" y="3365500"/>
                  </a:moveTo>
                  <a:lnTo>
                    <a:pt x="2524124" y="3365500"/>
                  </a:lnTo>
                  <a:lnTo>
                    <a:pt x="2524124" y="2944812"/>
                  </a:lnTo>
                  <a:lnTo>
                    <a:pt x="2944812" y="2944812"/>
                  </a:lnTo>
                  <a:lnTo>
                    <a:pt x="2944812" y="3365500"/>
                  </a:lnTo>
                  <a:close/>
                </a:path>
                <a:path w="8834755" h="3365500">
                  <a:moveTo>
                    <a:pt x="3365500" y="3365500"/>
                  </a:moveTo>
                  <a:lnTo>
                    <a:pt x="2944812" y="3365500"/>
                  </a:lnTo>
                  <a:lnTo>
                    <a:pt x="2944812" y="2944812"/>
                  </a:lnTo>
                  <a:lnTo>
                    <a:pt x="3365500" y="2944812"/>
                  </a:lnTo>
                  <a:lnTo>
                    <a:pt x="3365500" y="3365500"/>
                  </a:lnTo>
                  <a:close/>
                </a:path>
                <a:path w="8834755" h="3365500">
                  <a:moveTo>
                    <a:pt x="3786187" y="3365500"/>
                  </a:moveTo>
                  <a:lnTo>
                    <a:pt x="3365500" y="3365500"/>
                  </a:lnTo>
                  <a:lnTo>
                    <a:pt x="3365500" y="2944812"/>
                  </a:lnTo>
                  <a:lnTo>
                    <a:pt x="3786187" y="2944812"/>
                  </a:lnTo>
                  <a:lnTo>
                    <a:pt x="3786187" y="3365500"/>
                  </a:lnTo>
                  <a:close/>
                </a:path>
                <a:path w="8834755" h="3365500">
                  <a:moveTo>
                    <a:pt x="4206875" y="3365500"/>
                  </a:moveTo>
                  <a:lnTo>
                    <a:pt x="3786187" y="3365500"/>
                  </a:lnTo>
                  <a:lnTo>
                    <a:pt x="3786187" y="2944812"/>
                  </a:lnTo>
                  <a:lnTo>
                    <a:pt x="4206875" y="2944812"/>
                  </a:lnTo>
                  <a:lnTo>
                    <a:pt x="4206875" y="3365500"/>
                  </a:lnTo>
                  <a:close/>
                </a:path>
                <a:path w="8834755" h="3365500">
                  <a:moveTo>
                    <a:pt x="4627562" y="3365500"/>
                  </a:moveTo>
                  <a:lnTo>
                    <a:pt x="4206875" y="3365500"/>
                  </a:lnTo>
                  <a:lnTo>
                    <a:pt x="4206875" y="2944812"/>
                  </a:lnTo>
                  <a:lnTo>
                    <a:pt x="4627562" y="2944812"/>
                  </a:lnTo>
                  <a:lnTo>
                    <a:pt x="4627562" y="3365500"/>
                  </a:lnTo>
                  <a:close/>
                </a:path>
                <a:path w="8834755" h="3365500">
                  <a:moveTo>
                    <a:pt x="5048250" y="3365500"/>
                  </a:moveTo>
                  <a:lnTo>
                    <a:pt x="4627562" y="3365500"/>
                  </a:lnTo>
                  <a:lnTo>
                    <a:pt x="4627562" y="2944812"/>
                  </a:lnTo>
                  <a:lnTo>
                    <a:pt x="5048250" y="2944812"/>
                  </a:lnTo>
                  <a:lnTo>
                    <a:pt x="5048250" y="3365500"/>
                  </a:lnTo>
                  <a:close/>
                </a:path>
                <a:path w="8834755" h="3365500">
                  <a:moveTo>
                    <a:pt x="5468937" y="3365500"/>
                  </a:moveTo>
                  <a:lnTo>
                    <a:pt x="5048250" y="3365500"/>
                  </a:lnTo>
                  <a:lnTo>
                    <a:pt x="5048250" y="2944812"/>
                  </a:lnTo>
                  <a:lnTo>
                    <a:pt x="5468937" y="2944812"/>
                  </a:lnTo>
                  <a:lnTo>
                    <a:pt x="5468937" y="3365500"/>
                  </a:lnTo>
                  <a:close/>
                </a:path>
                <a:path w="8834755" h="3365500">
                  <a:moveTo>
                    <a:pt x="5889625" y="3365500"/>
                  </a:moveTo>
                  <a:lnTo>
                    <a:pt x="5468937" y="3365500"/>
                  </a:lnTo>
                  <a:lnTo>
                    <a:pt x="5468937" y="2944812"/>
                  </a:lnTo>
                  <a:lnTo>
                    <a:pt x="5889625" y="2944812"/>
                  </a:lnTo>
                  <a:lnTo>
                    <a:pt x="5889625" y="3365500"/>
                  </a:lnTo>
                  <a:close/>
                </a:path>
                <a:path w="8834755" h="3365500">
                  <a:moveTo>
                    <a:pt x="6310312" y="3365500"/>
                  </a:moveTo>
                  <a:lnTo>
                    <a:pt x="5889625" y="3365500"/>
                  </a:lnTo>
                  <a:lnTo>
                    <a:pt x="5889625" y="2944812"/>
                  </a:lnTo>
                  <a:lnTo>
                    <a:pt x="6310312" y="2944812"/>
                  </a:lnTo>
                  <a:lnTo>
                    <a:pt x="6310312" y="3365500"/>
                  </a:lnTo>
                  <a:close/>
                </a:path>
                <a:path w="8834755" h="3365500">
                  <a:moveTo>
                    <a:pt x="6731000" y="3365500"/>
                  </a:moveTo>
                  <a:lnTo>
                    <a:pt x="6310312" y="3365500"/>
                  </a:lnTo>
                  <a:lnTo>
                    <a:pt x="6310312" y="2944812"/>
                  </a:lnTo>
                  <a:lnTo>
                    <a:pt x="6731000" y="2944812"/>
                  </a:lnTo>
                  <a:lnTo>
                    <a:pt x="6731000" y="3365500"/>
                  </a:lnTo>
                  <a:close/>
                </a:path>
                <a:path w="8834755" h="3365500">
                  <a:moveTo>
                    <a:pt x="7151687" y="3365500"/>
                  </a:moveTo>
                  <a:lnTo>
                    <a:pt x="6731000" y="3365500"/>
                  </a:lnTo>
                  <a:lnTo>
                    <a:pt x="6731000" y="2944812"/>
                  </a:lnTo>
                  <a:lnTo>
                    <a:pt x="7151687" y="2944812"/>
                  </a:lnTo>
                  <a:lnTo>
                    <a:pt x="7151687" y="3365500"/>
                  </a:lnTo>
                  <a:close/>
                </a:path>
                <a:path w="8834755" h="3365500">
                  <a:moveTo>
                    <a:pt x="7572375" y="3365500"/>
                  </a:moveTo>
                  <a:lnTo>
                    <a:pt x="7151687" y="3365500"/>
                  </a:lnTo>
                  <a:lnTo>
                    <a:pt x="7151687" y="2944812"/>
                  </a:lnTo>
                  <a:lnTo>
                    <a:pt x="7572375" y="2944812"/>
                  </a:lnTo>
                  <a:lnTo>
                    <a:pt x="7572375" y="3365500"/>
                  </a:lnTo>
                  <a:close/>
                </a:path>
                <a:path w="8834755" h="3365500">
                  <a:moveTo>
                    <a:pt x="7993062" y="3365500"/>
                  </a:moveTo>
                  <a:lnTo>
                    <a:pt x="7572375" y="3365500"/>
                  </a:lnTo>
                  <a:lnTo>
                    <a:pt x="7572375" y="2944812"/>
                  </a:lnTo>
                  <a:lnTo>
                    <a:pt x="7993062" y="2944812"/>
                  </a:lnTo>
                  <a:lnTo>
                    <a:pt x="7993062" y="3365500"/>
                  </a:lnTo>
                  <a:close/>
                </a:path>
                <a:path w="8834755" h="3365500">
                  <a:moveTo>
                    <a:pt x="8413750" y="3365500"/>
                  </a:moveTo>
                  <a:lnTo>
                    <a:pt x="7993062" y="3365500"/>
                  </a:lnTo>
                  <a:lnTo>
                    <a:pt x="7993062" y="2944812"/>
                  </a:lnTo>
                  <a:lnTo>
                    <a:pt x="8413750" y="2944812"/>
                  </a:lnTo>
                  <a:lnTo>
                    <a:pt x="8413750" y="3365500"/>
                  </a:lnTo>
                  <a:close/>
                </a:path>
                <a:path w="8834755" h="3365500">
                  <a:moveTo>
                    <a:pt x="8834437" y="3365500"/>
                  </a:moveTo>
                  <a:lnTo>
                    <a:pt x="8413750" y="3365500"/>
                  </a:lnTo>
                  <a:lnTo>
                    <a:pt x="8413750" y="2944812"/>
                  </a:lnTo>
                  <a:lnTo>
                    <a:pt x="8834437" y="2944812"/>
                  </a:lnTo>
                  <a:lnTo>
                    <a:pt x="8834437" y="3365500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450009" y="2399080"/>
              <a:ext cx="8834755" cy="3374390"/>
            </a:xfrm>
            <a:custGeom>
              <a:avLst/>
              <a:gdLst/>
              <a:ahLst/>
              <a:cxnLst/>
              <a:rect l="l" t="t" r="r" b="b"/>
              <a:pathLst>
                <a:path w="8834755" h="3374390">
                  <a:moveTo>
                    <a:pt x="0" y="0"/>
                  </a:moveTo>
                  <a:lnTo>
                    <a:pt x="8834437" y="0"/>
                  </a:lnTo>
                  <a:lnTo>
                    <a:pt x="8834437" y="3373831"/>
                  </a:lnTo>
                  <a:lnTo>
                    <a:pt x="0" y="3373831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8174659" y="4496168"/>
            <a:ext cx="2899410" cy="854075"/>
            <a:chOff x="8174659" y="4496168"/>
            <a:chExt cx="2899410" cy="854075"/>
          </a:xfrm>
        </p:grpSpPr>
        <p:sp>
          <p:nvSpPr>
            <p:cNvPr id="32" name="object 32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8181009" y="4502518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0"/>
                  </a:moveTo>
                  <a:lnTo>
                    <a:pt x="0" y="0"/>
                  </a:lnTo>
                  <a:lnTo>
                    <a:pt x="0" y="841375"/>
                  </a:lnTo>
                  <a:lnTo>
                    <a:pt x="1682750" y="841375"/>
                  </a:lnTo>
                  <a:lnTo>
                    <a:pt x="16827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181009" y="4502518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750" y="841375"/>
                  </a:moveTo>
                  <a:lnTo>
                    <a:pt x="0" y="841375"/>
                  </a:lnTo>
                  <a:lnTo>
                    <a:pt x="0" y="0"/>
                  </a:lnTo>
                  <a:lnTo>
                    <a:pt x="1682750" y="0"/>
                  </a:lnTo>
                  <a:lnTo>
                    <a:pt x="1682750" y="841375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1003721" y="1540146"/>
            <a:ext cx="2997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857997" y="1556656"/>
            <a:ext cx="152019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45%</a:t>
            </a:r>
            <a:r>
              <a:rPr sz="2000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of</a:t>
            </a:r>
            <a:r>
              <a:rPr sz="2000" spc="-2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580</a:t>
            </a:r>
            <a:r>
              <a:rPr sz="2000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382582" y="5319788"/>
            <a:ext cx="222948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26,100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100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261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528353" y="3271627"/>
            <a:ext cx="1530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6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959540" y="4926469"/>
            <a:ext cx="132715" cy="24814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5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endParaRPr sz="15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783915" y="3271627"/>
            <a:ext cx="5867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434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363363" y="2845233"/>
            <a:ext cx="111580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070" algn="l"/>
                <a:tab pos="85471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917664" y="3701068"/>
            <a:ext cx="149098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45440" algn="l"/>
                <a:tab pos="878205" algn="l"/>
                <a:tab pos="129984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250" b="1" spc="-37" baseline="-22222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496865" y="4111890"/>
            <a:ext cx="191135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32105" algn="l"/>
                <a:tab pos="878840" algn="l"/>
                <a:tab pos="1298575" algn="l"/>
                <a:tab pos="1720214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250" b="1" spc="60" baseline="-2037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522265" y="4532442"/>
            <a:ext cx="195690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070" algn="l"/>
                <a:tab pos="853440" algn="l"/>
                <a:tab pos="1273175" algn="l"/>
                <a:tab pos="1694814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05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4382503" y="3662235"/>
            <a:ext cx="2127885" cy="1276985"/>
            <a:chOff x="4382503" y="3662235"/>
            <a:chExt cx="2127885" cy="1276985"/>
          </a:xfrm>
        </p:grpSpPr>
        <p:sp>
          <p:nvSpPr>
            <p:cNvPr id="47" name="object 47"/>
            <p:cNvSpPr/>
            <p:nvPr/>
          </p:nvSpPr>
          <p:spPr>
            <a:xfrm>
              <a:off x="4395266" y="4926088"/>
              <a:ext cx="2102485" cy="0"/>
            </a:xfrm>
            <a:custGeom>
              <a:avLst/>
              <a:gdLst/>
              <a:ahLst/>
              <a:cxnLst/>
              <a:rect l="l" t="t" r="r" b="b"/>
              <a:pathLst>
                <a:path w="2102485">
                  <a:moveTo>
                    <a:pt x="0" y="0"/>
                  </a:moveTo>
                  <a:lnTo>
                    <a:pt x="2102002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395266" y="4510849"/>
              <a:ext cx="2102485" cy="0"/>
            </a:xfrm>
            <a:custGeom>
              <a:avLst/>
              <a:gdLst/>
              <a:ahLst/>
              <a:cxnLst/>
              <a:rect l="l" t="t" r="r" b="b"/>
              <a:pathLst>
                <a:path w="2102485">
                  <a:moveTo>
                    <a:pt x="0" y="0"/>
                  </a:moveTo>
                  <a:lnTo>
                    <a:pt x="2102002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395203" y="3674935"/>
              <a:ext cx="2102485" cy="0"/>
            </a:xfrm>
            <a:custGeom>
              <a:avLst/>
              <a:gdLst/>
              <a:ahLst/>
              <a:cxnLst/>
              <a:rect l="l" t="t" r="r" b="b"/>
              <a:pathLst>
                <a:path w="2102485">
                  <a:moveTo>
                    <a:pt x="0" y="0"/>
                  </a:moveTo>
                  <a:lnTo>
                    <a:pt x="2102065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8806751" y="4737130"/>
            <a:ext cx="419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spc="-7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261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535204" y="2907371"/>
            <a:ext cx="2102847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10%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of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580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58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535205" y="3317511"/>
            <a:ext cx="194508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5%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of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580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29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535205" y="4138046"/>
            <a:ext cx="227860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40%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of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580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232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1535205" y="4548186"/>
            <a:ext cx="1598414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58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232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1535205" y="5368721"/>
            <a:ext cx="190149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232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29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261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7321104" y="2907371"/>
            <a:ext cx="233266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50%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of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580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290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7321104" y="3317511"/>
            <a:ext cx="199425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5%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of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580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29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7321104" y="4138046"/>
            <a:ext cx="193537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290</a:t>
            </a:r>
            <a:r>
              <a:rPr sz="20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–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29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261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535967" y="2469042"/>
            <a:ext cx="11938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1548764" y="2764866"/>
            <a:ext cx="1179195" cy="0"/>
          </a:xfrm>
          <a:custGeom>
            <a:avLst/>
            <a:gdLst/>
            <a:ahLst/>
            <a:cxnLst/>
            <a:rect l="l" t="t" r="r" b="b"/>
            <a:pathLst>
              <a:path w="1179195">
                <a:moveTo>
                  <a:pt x="0" y="0"/>
                </a:moveTo>
                <a:lnTo>
                  <a:pt x="1178725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4370425" y="2468999"/>
            <a:ext cx="12160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2: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4383125" y="2764866"/>
            <a:ext cx="1190625" cy="0"/>
          </a:xfrm>
          <a:custGeom>
            <a:avLst/>
            <a:gdLst/>
            <a:ahLst/>
            <a:cxnLst/>
            <a:rect l="l" t="t" r="r" b="b"/>
            <a:pathLst>
              <a:path w="1190625">
                <a:moveTo>
                  <a:pt x="0" y="0"/>
                </a:moveTo>
                <a:lnTo>
                  <a:pt x="1190421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7321092" y="2468999"/>
            <a:ext cx="121475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3: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7333792" y="2764866"/>
            <a:ext cx="1189355" cy="0"/>
          </a:xfrm>
          <a:custGeom>
            <a:avLst/>
            <a:gdLst/>
            <a:ahLst/>
            <a:cxnLst/>
            <a:rect l="l" t="t" r="r" b="b"/>
            <a:pathLst>
              <a:path w="1189354">
                <a:moveTo>
                  <a:pt x="0" y="0"/>
                </a:moveTo>
                <a:lnTo>
                  <a:pt x="1189291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Прямокутник 65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67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68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68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193080" y="6409053"/>
            <a:ext cx="1805939" cy="252729"/>
            <a:chOff x="5193080" y="6409053"/>
            <a:chExt cx="1805939" cy="252729"/>
          </a:xfrm>
        </p:grpSpPr>
        <p:sp>
          <p:nvSpPr>
            <p:cNvPr id="21" name="object 21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1858695" y="1576919"/>
            <a:ext cx="11055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540</a:t>
            </a:r>
            <a:r>
              <a:rPr sz="2000" spc="4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÷</a:t>
            </a:r>
            <a:r>
              <a:rPr sz="2000" spc="4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6</a:t>
            </a:r>
            <a:r>
              <a:rPr sz="2000" spc="4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853516" y="1078738"/>
            <a:ext cx="10528300" cy="4700270"/>
            <a:chOff x="853516" y="1078738"/>
            <a:chExt cx="10528300" cy="4700270"/>
          </a:xfrm>
        </p:grpSpPr>
        <p:sp>
          <p:nvSpPr>
            <p:cNvPr id="26" name="object 26"/>
            <p:cNvSpPr/>
            <p:nvPr/>
          </p:nvSpPr>
          <p:spPr>
            <a:xfrm>
              <a:off x="859866" y="1085088"/>
              <a:ext cx="591185" cy="4687570"/>
            </a:xfrm>
            <a:custGeom>
              <a:avLst/>
              <a:gdLst/>
              <a:ahLst/>
              <a:cxnLst/>
              <a:rect l="l" t="t" r="r" b="b"/>
              <a:pathLst>
                <a:path w="591185" h="4687570">
                  <a:moveTo>
                    <a:pt x="590867" y="0"/>
                  </a:moveTo>
                  <a:lnTo>
                    <a:pt x="0" y="0"/>
                  </a:lnTo>
                  <a:lnTo>
                    <a:pt x="0" y="4687481"/>
                  </a:lnTo>
                  <a:lnTo>
                    <a:pt x="590867" y="4687481"/>
                  </a:lnTo>
                  <a:lnTo>
                    <a:pt x="590867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59866" y="1085088"/>
              <a:ext cx="9424670" cy="4687570"/>
            </a:xfrm>
            <a:custGeom>
              <a:avLst/>
              <a:gdLst/>
              <a:ahLst/>
              <a:cxnLst/>
              <a:rect l="l" t="t" r="r" b="b"/>
              <a:pathLst>
                <a:path w="9424670" h="4687570">
                  <a:moveTo>
                    <a:pt x="0" y="0"/>
                  </a:moveTo>
                  <a:lnTo>
                    <a:pt x="590867" y="0"/>
                  </a:lnTo>
                  <a:lnTo>
                    <a:pt x="590867" y="4687481"/>
                  </a:lnTo>
                  <a:lnTo>
                    <a:pt x="0" y="4687481"/>
                  </a:lnTo>
                  <a:lnTo>
                    <a:pt x="0" y="0"/>
                  </a:lnTo>
                  <a:close/>
                </a:path>
                <a:path w="9424670" h="4687570">
                  <a:moveTo>
                    <a:pt x="590880" y="0"/>
                  </a:moveTo>
                  <a:lnTo>
                    <a:pt x="9424657" y="0"/>
                  </a:lnTo>
                  <a:lnTo>
                    <a:pt x="9424657" y="1313891"/>
                  </a:lnTo>
                  <a:lnTo>
                    <a:pt x="590880" y="1313891"/>
                  </a:lnTo>
                  <a:lnTo>
                    <a:pt x="59088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284523" y="1085088"/>
              <a:ext cx="1090930" cy="4687570"/>
            </a:xfrm>
            <a:custGeom>
              <a:avLst/>
              <a:gdLst/>
              <a:ahLst/>
              <a:cxnLst/>
              <a:rect l="l" t="t" r="r" b="b"/>
              <a:pathLst>
                <a:path w="1090929" h="4687570">
                  <a:moveTo>
                    <a:pt x="1090434" y="0"/>
                  </a:moveTo>
                  <a:lnTo>
                    <a:pt x="0" y="0"/>
                  </a:lnTo>
                  <a:lnTo>
                    <a:pt x="0" y="4687481"/>
                  </a:lnTo>
                  <a:lnTo>
                    <a:pt x="1090434" y="4687481"/>
                  </a:lnTo>
                  <a:lnTo>
                    <a:pt x="1090434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0284523" y="1085088"/>
              <a:ext cx="1090930" cy="4687570"/>
            </a:xfrm>
            <a:custGeom>
              <a:avLst/>
              <a:gdLst/>
              <a:ahLst/>
              <a:cxnLst/>
              <a:rect l="l" t="t" r="r" b="b"/>
              <a:pathLst>
                <a:path w="1090929" h="4687570">
                  <a:moveTo>
                    <a:pt x="0" y="0"/>
                  </a:moveTo>
                  <a:lnTo>
                    <a:pt x="1090434" y="0"/>
                  </a:lnTo>
                  <a:lnTo>
                    <a:pt x="1090434" y="4687481"/>
                  </a:lnTo>
                  <a:lnTo>
                    <a:pt x="0" y="4687481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450733" y="2407310"/>
              <a:ext cx="8834120" cy="3365500"/>
            </a:xfrm>
            <a:custGeom>
              <a:avLst/>
              <a:gdLst/>
              <a:ahLst/>
              <a:cxnLst/>
              <a:rect l="l" t="t" r="r" b="b"/>
              <a:pathLst>
                <a:path w="8834120" h="3365500">
                  <a:moveTo>
                    <a:pt x="420662" y="420662"/>
                  </a:moveTo>
                  <a:lnTo>
                    <a:pt x="0" y="420662"/>
                  </a:lnTo>
                  <a:lnTo>
                    <a:pt x="0" y="0"/>
                  </a:lnTo>
                  <a:lnTo>
                    <a:pt x="420662" y="0"/>
                  </a:lnTo>
                  <a:lnTo>
                    <a:pt x="420662" y="420662"/>
                  </a:lnTo>
                  <a:close/>
                </a:path>
                <a:path w="8834120" h="3365500">
                  <a:moveTo>
                    <a:pt x="841324" y="420662"/>
                  </a:moveTo>
                  <a:lnTo>
                    <a:pt x="420662" y="420662"/>
                  </a:lnTo>
                  <a:lnTo>
                    <a:pt x="420662" y="0"/>
                  </a:lnTo>
                  <a:lnTo>
                    <a:pt x="841324" y="0"/>
                  </a:lnTo>
                  <a:lnTo>
                    <a:pt x="841324" y="420662"/>
                  </a:lnTo>
                  <a:close/>
                </a:path>
                <a:path w="8834120" h="3365500">
                  <a:moveTo>
                    <a:pt x="1261973" y="420662"/>
                  </a:moveTo>
                  <a:lnTo>
                    <a:pt x="841311" y="420662"/>
                  </a:lnTo>
                  <a:lnTo>
                    <a:pt x="841311" y="0"/>
                  </a:lnTo>
                  <a:lnTo>
                    <a:pt x="1261973" y="0"/>
                  </a:lnTo>
                  <a:lnTo>
                    <a:pt x="1261973" y="420662"/>
                  </a:lnTo>
                  <a:close/>
                </a:path>
                <a:path w="8834120" h="3365500">
                  <a:moveTo>
                    <a:pt x="1682635" y="420662"/>
                  </a:moveTo>
                  <a:lnTo>
                    <a:pt x="1261973" y="420662"/>
                  </a:lnTo>
                  <a:lnTo>
                    <a:pt x="1261973" y="0"/>
                  </a:lnTo>
                  <a:lnTo>
                    <a:pt x="1682635" y="0"/>
                  </a:lnTo>
                  <a:lnTo>
                    <a:pt x="1682635" y="420662"/>
                  </a:lnTo>
                  <a:close/>
                </a:path>
                <a:path w="8834120" h="3365500">
                  <a:moveTo>
                    <a:pt x="2103297" y="420662"/>
                  </a:moveTo>
                  <a:lnTo>
                    <a:pt x="1682635" y="420662"/>
                  </a:lnTo>
                  <a:lnTo>
                    <a:pt x="1682635" y="0"/>
                  </a:lnTo>
                  <a:lnTo>
                    <a:pt x="2103297" y="0"/>
                  </a:lnTo>
                  <a:lnTo>
                    <a:pt x="2103297" y="420662"/>
                  </a:lnTo>
                  <a:close/>
                </a:path>
                <a:path w="8834120" h="3365500">
                  <a:moveTo>
                    <a:pt x="2523947" y="420662"/>
                  </a:moveTo>
                  <a:lnTo>
                    <a:pt x="2103285" y="420662"/>
                  </a:lnTo>
                  <a:lnTo>
                    <a:pt x="2103285" y="0"/>
                  </a:lnTo>
                  <a:lnTo>
                    <a:pt x="2523947" y="0"/>
                  </a:lnTo>
                  <a:lnTo>
                    <a:pt x="2523947" y="420662"/>
                  </a:lnTo>
                  <a:close/>
                </a:path>
                <a:path w="8834120" h="3365500">
                  <a:moveTo>
                    <a:pt x="2944609" y="420662"/>
                  </a:moveTo>
                  <a:lnTo>
                    <a:pt x="2523947" y="420662"/>
                  </a:lnTo>
                  <a:lnTo>
                    <a:pt x="2523947" y="0"/>
                  </a:lnTo>
                  <a:lnTo>
                    <a:pt x="2944609" y="0"/>
                  </a:lnTo>
                  <a:lnTo>
                    <a:pt x="2944609" y="420662"/>
                  </a:lnTo>
                  <a:close/>
                </a:path>
                <a:path w="8834120" h="3365500">
                  <a:moveTo>
                    <a:pt x="3365258" y="420662"/>
                  </a:moveTo>
                  <a:lnTo>
                    <a:pt x="2944596" y="420662"/>
                  </a:lnTo>
                  <a:lnTo>
                    <a:pt x="2944596" y="0"/>
                  </a:lnTo>
                  <a:lnTo>
                    <a:pt x="3365258" y="0"/>
                  </a:lnTo>
                  <a:lnTo>
                    <a:pt x="3365258" y="420662"/>
                  </a:lnTo>
                  <a:close/>
                </a:path>
                <a:path w="8834120" h="3365500">
                  <a:moveTo>
                    <a:pt x="3785920" y="420662"/>
                  </a:moveTo>
                  <a:lnTo>
                    <a:pt x="3365258" y="420662"/>
                  </a:lnTo>
                  <a:lnTo>
                    <a:pt x="3365258" y="0"/>
                  </a:lnTo>
                  <a:lnTo>
                    <a:pt x="3785920" y="0"/>
                  </a:lnTo>
                  <a:lnTo>
                    <a:pt x="3785920" y="420662"/>
                  </a:lnTo>
                  <a:close/>
                </a:path>
                <a:path w="8834120" h="3365500">
                  <a:moveTo>
                    <a:pt x="4206570" y="420662"/>
                  </a:moveTo>
                  <a:lnTo>
                    <a:pt x="3785908" y="420662"/>
                  </a:lnTo>
                  <a:lnTo>
                    <a:pt x="3785908" y="0"/>
                  </a:lnTo>
                  <a:lnTo>
                    <a:pt x="4206570" y="0"/>
                  </a:lnTo>
                  <a:lnTo>
                    <a:pt x="4206570" y="420662"/>
                  </a:lnTo>
                  <a:close/>
                </a:path>
                <a:path w="8834120" h="3365500">
                  <a:moveTo>
                    <a:pt x="4627232" y="420662"/>
                  </a:moveTo>
                  <a:lnTo>
                    <a:pt x="4206570" y="420662"/>
                  </a:lnTo>
                  <a:lnTo>
                    <a:pt x="4206570" y="0"/>
                  </a:lnTo>
                  <a:lnTo>
                    <a:pt x="4627232" y="0"/>
                  </a:lnTo>
                  <a:lnTo>
                    <a:pt x="4627232" y="420662"/>
                  </a:lnTo>
                  <a:close/>
                </a:path>
                <a:path w="8834120" h="3365500">
                  <a:moveTo>
                    <a:pt x="5047881" y="420662"/>
                  </a:moveTo>
                  <a:lnTo>
                    <a:pt x="4627219" y="420662"/>
                  </a:lnTo>
                  <a:lnTo>
                    <a:pt x="4627219" y="0"/>
                  </a:lnTo>
                  <a:lnTo>
                    <a:pt x="5047881" y="0"/>
                  </a:lnTo>
                  <a:lnTo>
                    <a:pt x="5047881" y="420662"/>
                  </a:lnTo>
                  <a:close/>
                </a:path>
                <a:path w="8834120" h="3365500">
                  <a:moveTo>
                    <a:pt x="5468543" y="420662"/>
                  </a:moveTo>
                  <a:lnTo>
                    <a:pt x="5047881" y="420662"/>
                  </a:lnTo>
                  <a:lnTo>
                    <a:pt x="5047881" y="0"/>
                  </a:lnTo>
                  <a:lnTo>
                    <a:pt x="5468543" y="0"/>
                  </a:lnTo>
                  <a:lnTo>
                    <a:pt x="5468543" y="420662"/>
                  </a:lnTo>
                  <a:close/>
                </a:path>
                <a:path w="8834120" h="3365500">
                  <a:moveTo>
                    <a:pt x="5889205" y="420662"/>
                  </a:moveTo>
                  <a:lnTo>
                    <a:pt x="5468543" y="420662"/>
                  </a:lnTo>
                  <a:lnTo>
                    <a:pt x="5468543" y="0"/>
                  </a:lnTo>
                  <a:lnTo>
                    <a:pt x="5889205" y="0"/>
                  </a:lnTo>
                  <a:lnTo>
                    <a:pt x="5889205" y="420662"/>
                  </a:lnTo>
                  <a:close/>
                </a:path>
                <a:path w="8834120" h="3365500">
                  <a:moveTo>
                    <a:pt x="6309855" y="420662"/>
                  </a:moveTo>
                  <a:lnTo>
                    <a:pt x="5889193" y="420662"/>
                  </a:lnTo>
                  <a:lnTo>
                    <a:pt x="5889193" y="0"/>
                  </a:lnTo>
                  <a:lnTo>
                    <a:pt x="6309855" y="0"/>
                  </a:lnTo>
                  <a:lnTo>
                    <a:pt x="6309855" y="420662"/>
                  </a:lnTo>
                  <a:close/>
                </a:path>
                <a:path w="8834120" h="3365500">
                  <a:moveTo>
                    <a:pt x="6730517" y="420662"/>
                  </a:moveTo>
                  <a:lnTo>
                    <a:pt x="6309855" y="420662"/>
                  </a:lnTo>
                  <a:lnTo>
                    <a:pt x="6309855" y="0"/>
                  </a:lnTo>
                  <a:lnTo>
                    <a:pt x="6730517" y="0"/>
                  </a:lnTo>
                  <a:lnTo>
                    <a:pt x="6730517" y="420662"/>
                  </a:lnTo>
                  <a:close/>
                </a:path>
                <a:path w="8834120" h="3365500">
                  <a:moveTo>
                    <a:pt x="7151166" y="420662"/>
                  </a:moveTo>
                  <a:lnTo>
                    <a:pt x="6730517" y="420662"/>
                  </a:lnTo>
                  <a:lnTo>
                    <a:pt x="6730517" y="0"/>
                  </a:lnTo>
                  <a:lnTo>
                    <a:pt x="7151166" y="0"/>
                  </a:lnTo>
                  <a:lnTo>
                    <a:pt x="7151166" y="420662"/>
                  </a:lnTo>
                  <a:close/>
                </a:path>
                <a:path w="8834120" h="3365500">
                  <a:moveTo>
                    <a:pt x="7571828" y="420662"/>
                  </a:moveTo>
                  <a:lnTo>
                    <a:pt x="7151166" y="420662"/>
                  </a:lnTo>
                  <a:lnTo>
                    <a:pt x="7151166" y="0"/>
                  </a:lnTo>
                  <a:lnTo>
                    <a:pt x="7571828" y="0"/>
                  </a:lnTo>
                  <a:lnTo>
                    <a:pt x="7571828" y="420662"/>
                  </a:lnTo>
                  <a:close/>
                </a:path>
                <a:path w="8834120" h="3365500">
                  <a:moveTo>
                    <a:pt x="7992478" y="420662"/>
                  </a:moveTo>
                  <a:lnTo>
                    <a:pt x="7571828" y="420662"/>
                  </a:lnTo>
                  <a:lnTo>
                    <a:pt x="7571828" y="0"/>
                  </a:lnTo>
                  <a:lnTo>
                    <a:pt x="7992478" y="0"/>
                  </a:lnTo>
                  <a:lnTo>
                    <a:pt x="7992478" y="420662"/>
                  </a:lnTo>
                  <a:close/>
                </a:path>
                <a:path w="8834120" h="3365500">
                  <a:moveTo>
                    <a:pt x="8413140" y="420662"/>
                  </a:moveTo>
                  <a:lnTo>
                    <a:pt x="7992478" y="420662"/>
                  </a:lnTo>
                  <a:lnTo>
                    <a:pt x="7992478" y="0"/>
                  </a:lnTo>
                  <a:lnTo>
                    <a:pt x="8413140" y="0"/>
                  </a:lnTo>
                  <a:lnTo>
                    <a:pt x="8413140" y="420662"/>
                  </a:lnTo>
                  <a:close/>
                </a:path>
                <a:path w="8834120" h="3365500">
                  <a:moveTo>
                    <a:pt x="8833789" y="420662"/>
                  </a:moveTo>
                  <a:lnTo>
                    <a:pt x="8413140" y="420662"/>
                  </a:lnTo>
                  <a:lnTo>
                    <a:pt x="8413140" y="0"/>
                  </a:lnTo>
                  <a:lnTo>
                    <a:pt x="8833789" y="0"/>
                  </a:lnTo>
                  <a:lnTo>
                    <a:pt x="8833789" y="420662"/>
                  </a:lnTo>
                  <a:close/>
                </a:path>
                <a:path w="8834120" h="3365500">
                  <a:moveTo>
                    <a:pt x="420662" y="841311"/>
                  </a:moveTo>
                  <a:lnTo>
                    <a:pt x="0" y="841311"/>
                  </a:lnTo>
                  <a:lnTo>
                    <a:pt x="0" y="420649"/>
                  </a:lnTo>
                  <a:lnTo>
                    <a:pt x="420662" y="420649"/>
                  </a:lnTo>
                  <a:lnTo>
                    <a:pt x="420662" y="841311"/>
                  </a:lnTo>
                  <a:close/>
                </a:path>
                <a:path w="8834120" h="3365500">
                  <a:moveTo>
                    <a:pt x="841324" y="841311"/>
                  </a:moveTo>
                  <a:lnTo>
                    <a:pt x="420662" y="841311"/>
                  </a:lnTo>
                  <a:lnTo>
                    <a:pt x="420662" y="420649"/>
                  </a:lnTo>
                  <a:lnTo>
                    <a:pt x="841324" y="420649"/>
                  </a:lnTo>
                  <a:lnTo>
                    <a:pt x="841324" y="841311"/>
                  </a:lnTo>
                  <a:close/>
                </a:path>
                <a:path w="8834120" h="3365500">
                  <a:moveTo>
                    <a:pt x="1261973" y="841311"/>
                  </a:moveTo>
                  <a:lnTo>
                    <a:pt x="841311" y="841311"/>
                  </a:lnTo>
                  <a:lnTo>
                    <a:pt x="841311" y="420649"/>
                  </a:lnTo>
                  <a:lnTo>
                    <a:pt x="1261973" y="420649"/>
                  </a:lnTo>
                  <a:lnTo>
                    <a:pt x="1261973" y="841311"/>
                  </a:lnTo>
                  <a:close/>
                </a:path>
                <a:path w="8834120" h="3365500">
                  <a:moveTo>
                    <a:pt x="1682635" y="841311"/>
                  </a:moveTo>
                  <a:lnTo>
                    <a:pt x="1261973" y="841311"/>
                  </a:lnTo>
                  <a:lnTo>
                    <a:pt x="1261973" y="420649"/>
                  </a:lnTo>
                  <a:lnTo>
                    <a:pt x="1682635" y="420649"/>
                  </a:lnTo>
                  <a:lnTo>
                    <a:pt x="1682635" y="841311"/>
                  </a:lnTo>
                  <a:close/>
                </a:path>
                <a:path w="8834120" h="3365500">
                  <a:moveTo>
                    <a:pt x="2103297" y="841311"/>
                  </a:moveTo>
                  <a:lnTo>
                    <a:pt x="1682635" y="841311"/>
                  </a:lnTo>
                  <a:lnTo>
                    <a:pt x="1682635" y="420649"/>
                  </a:lnTo>
                  <a:lnTo>
                    <a:pt x="2103297" y="420649"/>
                  </a:lnTo>
                  <a:lnTo>
                    <a:pt x="2103297" y="841311"/>
                  </a:lnTo>
                  <a:close/>
                </a:path>
                <a:path w="8834120" h="3365500">
                  <a:moveTo>
                    <a:pt x="2523947" y="841311"/>
                  </a:moveTo>
                  <a:lnTo>
                    <a:pt x="2103285" y="841311"/>
                  </a:lnTo>
                  <a:lnTo>
                    <a:pt x="2103285" y="420649"/>
                  </a:lnTo>
                  <a:lnTo>
                    <a:pt x="2523947" y="420649"/>
                  </a:lnTo>
                  <a:lnTo>
                    <a:pt x="2523947" y="841311"/>
                  </a:lnTo>
                  <a:close/>
                </a:path>
                <a:path w="8834120" h="3365500">
                  <a:moveTo>
                    <a:pt x="2944609" y="841311"/>
                  </a:moveTo>
                  <a:lnTo>
                    <a:pt x="2523947" y="841311"/>
                  </a:lnTo>
                  <a:lnTo>
                    <a:pt x="2523947" y="420649"/>
                  </a:lnTo>
                  <a:lnTo>
                    <a:pt x="2944609" y="420649"/>
                  </a:lnTo>
                  <a:lnTo>
                    <a:pt x="2944609" y="841311"/>
                  </a:lnTo>
                  <a:close/>
                </a:path>
                <a:path w="8834120" h="3365500">
                  <a:moveTo>
                    <a:pt x="3365258" y="841311"/>
                  </a:moveTo>
                  <a:lnTo>
                    <a:pt x="2944596" y="841311"/>
                  </a:lnTo>
                  <a:lnTo>
                    <a:pt x="2944596" y="420649"/>
                  </a:lnTo>
                  <a:lnTo>
                    <a:pt x="3365258" y="420649"/>
                  </a:lnTo>
                  <a:lnTo>
                    <a:pt x="3365258" y="841311"/>
                  </a:lnTo>
                  <a:close/>
                </a:path>
                <a:path w="8834120" h="3365500">
                  <a:moveTo>
                    <a:pt x="3785920" y="841311"/>
                  </a:moveTo>
                  <a:lnTo>
                    <a:pt x="3365258" y="841311"/>
                  </a:lnTo>
                  <a:lnTo>
                    <a:pt x="3365258" y="420649"/>
                  </a:lnTo>
                  <a:lnTo>
                    <a:pt x="3785920" y="420649"/>
                  </a:lnTo>
                  <a:lnTo>
                    <a:pt x="3785920" y="841311"/>
                  </a:lnTo>
                  <a:close/>
                </a:path>
                <a:path w="8834120" h="3365500">
                  <a:moveTo>
                    <a:pt x="4206570" y="841311"/>
                  </a:moveTo>
                  <a:lnTo>
                    <a:pt x="3785908" y="841311"/>
                  </a:lnTo>
                  <a:lnTo>
                    <a:pt x="3785908" y="420649"/>
                  </a:lnTo>
                  <a:lnTo>
                    <a:pt x="4206570" y="420649"/>
                  </a:lnTo>
                  <a:lnTo>
                    <a:pt x="4206570" y="841311"/>
                  </a:lnTo>
                  <a:close/>
                </a:path>
                <a:path w="8834120" h="3365500">
                  <a:moveTo>
                    <a:pt x="4627232" y="841311"/>
                  </a:moveTo>
                  <a:lnTo>
                    <a:pt x="4206570" y="841311"/>
                  </a:lnTo>
                  <a:lnTo>
                    <a:pt x="4206570" y="420649"/>
                  </a:lnTo>
                  <a:lnTo>
                    <a:pt x="4627232" y="420649"/>
                  </a:lnTo>
                  <a:lnTo>
                    <a:pt x="4627232" y="841311"/>
                  </a:lnTo>
                  <a:close/>
                </a:path>
                <a:path w="8834120" h="3365500">
                  <a:moveTo>
                    <a:pt x="5047881" y="841311"/>
                  </a:moveTo>
                  <a:lnTo>
                    <a:pt x="4627219" y="841311"/>
                  </a:lnTo>
                  <a:lnTo>
                    <a:pt x="4627219" y="420649"/>
                  </a:lnTo>
                  <a:lnTo>
                    <a:pt x="5047881" y="420649"/>
                  </a:lnTo>
                  <a:lnTo>
                    <a:pt x="5047881" y="841311"/>
                  </a:lnTo>
                  <a:close/>
                </a:path>
                <a:path w="8834120" h="3365500">
                  <a:moveTo>
                    <a:pt x="5468543" y="841311"/>
                  </a:moveTo>
                  <a:lnTo>
                    <a:pt x="5047881" y="841311"/>
                  </a:lnTo>
                  <a:lnTo>
                    <a:pt x="5047881" y="420649"/>
                  </a:lnTo>
                  <a:lnTo>
                    <a:pt x="5468543" y="420649"/>
                  </a:lnTo>
                  <a:lnTo>
                    <a:pt x="5468543" y="841311"/>
                  </a:lnTo>
                  <a:close/>
                </a:path>
                <a:path w="8834120" h="3365500">
                  <a:moveTo>
                    <a:pt x="5889205" y="841311"/>
                  </a:moveTo>
                  <a:lnTo>
                    <a:pt x="5468543" y="841311"/>
                  </a:lnTo>
                  <a:lnTo>
                    <a:pt x="5468543" y="420649"/>
                  </a:lnTo>
                  <a:lnTo>
                    <a:pt x="5889205" y="420649"/>
                  </a:lnTo>
                  <a:lnTo>
                    <a:pt x="5889205" y="841311"/>
                  </a:lnTo>
                  <a:close/>
                </a:path>
                <a:path w="8834120" h="3365500">
                  <a:moveTo>
                    <a:pt x="6309855" y="841311"/>
                  </a:moveTo>
                  <a:lnTo>
                    <a:pt x="5889193" y="841311"/>
                  </a:lnTo>
                  <a:lnTo>
                    <a:pt x="5889193" y="420649"/>
                  </a:lnTo>
                  <a:lnTo>
                    <a:pt x="6309855" y="420649"/>
                  </a:lnTo>
                  <a:lnTo>
                    <a:pt x="6309855" y="841311"/>
                  </a:lnTo>
                  <a:close/>
                </a:path>
                <a:path w="8834120" h="3365500">
                  <a:moveTo>
                    <a:pt x="6730517" y="841311"/>
                  </a:moveTo>
                  <a:lnTo>
                    <a:pt x="6309855" y="841311"/>
                  </a:lnTo>
                  <a:lnTo>
                    <a:pt x="6309855" y="420649"/>
                  </a:lnTo>
                  <a:lnTo>
                    <a:pt x="6730517" y="420649"/>
                  </a:lnTo>
                  <a:lnTo>
                    <a:pt x="6730517" y="841311"/>
                  </a:lnTo>
                  <a:close/>
                </a:path>
                <a:path w="8834120" h="3365500">
                  <a:moveTo>
                    <a:pt x="7151166" y="841311"/>
                  </a:moveTo>
                  <a:lnTo>
                    <a:pt x="6730517" y="841311"/>
                  </a:lnTo>
                  <a:lnTo>
                    <a:pt x="6730517" y="420649"/>
                  </a:lnTo>
                  <a:lnTo>
                    <a:pt x="7151166" y="420649"/>
                  </a:lnTo>
                  <a:lnTo>
                    <a:pt x="7151166" y="841311"/>
                  </a:lnTo>
                  <a:close/>
                </a:path>
                <a:path w="8834120" h="3365500">
                  <a:moveTo>
                    <a:pt x="7571828" y="841311"/>
                  </a:moveTo>
                  <a:lnTo>
                    <a:pt x="7151166" y="841311"/>
                  </a:lnTo>
                  <a:lnTo>
                    <a:pt x="7151166" y="420649"/>
                  </a:lnTo>
                  <a:lnTo>
                    <a:pt x="7571828" y="420649"/>
                  </a:lnTo>
                  <a:lnTo>
                    <a:pt x="7571828" y="841311"/>
                  </a:lnTo>
                  <a:close/>
                </a:path>
                <a:path w="8834120" h="3365500">
                  <a:moveTo>
                    <a:pt x="7992478" y="841311"/>
                  </a:moveTo>
                  <a:lnTo>
                    <a:pt x="7571828" y="841311"/>
                  </a:lnTo>
                  <a:lnTo>
                    <a:pt x="7571828" y="420649"/>
                  </a:lnTo>
                  <a:lnTo>
                    <a:pt x="7992478" y="420649"/>
                  </a:lnTo>
                  <a:lnTo>
                    <a:pt x="7992478" y="841311"/>
                  </a:lnTo>
                  <a:close/>
                </a:path>
                <a:path w="8834120" h="3365500">
                  <a:moveTo>
                    <a:pt x="8413140" y="841311"/>
                  </a:moveTo>
                  <a:lnTo>
                    <a:pt x="7992478" y="841311"/>
                  </a:lnTo>
                  <a:lnTo>
                    <a:pt x="7992478" y="420649"/>
                  </a:lnTo>
                  <a:lnTo>
                    <a:pt x="8413140" y="420649"/>
                  </a:lnTo>
                  <a:lnTo>
                    <a:pt x="8413140" y="841311"/>
                  </a:lnTo>
                  <a:close/>
                </a:path>
                <a:path w="8834120" h="3365500">
                  <a:moveTo>
                    <a:pt x="8833789" y="841311"/>
                  </a:moveTo>
                  <a:lnTo>
                    <a:pt x="8413140" y="841311"/>
                  </a:lnTo>
                  <a:lnTo>
                    <a:pt x="8413140" y="420649"/>
                  </a:lnTo>
                  <a:lnTo>
                    <a:pt x="8833789" y="420649"/>
                  </a:lnTo>
                  <a:lnTo>
                    <a:pt x="8833789" y="841311"/>
                  </a:lnTo>
                  <a:close/>
                </a:path>
                <a:path w="8834120" h="3365500">
                  <a:moveTo>
                    <a:pt x="420662" y="1261973"/>
                  </a:moveTo>
                  <a:lnTo>
                    <a:pt x="0" y="1261973"/>
                  </a:lnTo>
                  <a:lnTo>
                    <a:pt x="0" y="841311"/>
                  </a:lnTo>
                  <a:lnTo>
                    <a:pt x="420662" y="841311"/>
                  </a:lnTo>
                  <a:lnTo>
                    <a:pt x="420662" y="1261973"/>
                  </a:lnTo>
                  <a:close/>
                </a:path>
                <a:path w="8834120" h="3365500">
                  <a:moveTo>
                    <a:pt x="841324" y="1261973"/>
                  </a:moveTo>
                  <a:lnTo>
                    <a:pt x="420662" y="1261973"/>
                  </a:lnTo>
                  <a:lnTo>
                    <a:pt x="420662" y="841311"/>
                  </a:lnTo>
                  <a:lnTo>
                    <a:pt x="841324" y="841311"/>
                  </a:lnTo>
                  <a:lnTo>
                    <a:pt x="841324" y="1261973"/>
                  </a:lnTo>
                  <a:close/>
                </a:path>
                <a:path w="8834120" h="3365500">
                  <a:moveTo>
                    <a:pt x="1261973" y="1261973"/>
                  </a:moveTo>
                  <a:lnTo>
                    <a:pt x="841311" y="1261973"/>
                  </a:lnTo>
                  <a:lnTo>
                    <a:pt x="841311" y="841311"/>
                  </a:lnTo>
                  <a:lnTo>
                    <a:pt x="1261973" y="841311"/>
                  </a:lnTo>
                  <a:lnTo>
                    <a:pt x="1261973" y="1261973"/>
                  </a:lnTo>
                  <a:close/>
                </a:path>
                <a:path w="8834120" h="3365500">
                  <a:moveTo>
                    <a:pt x="1682635" y="1261973"/>
                  </a:moveTo>
                  <a:lnTo>
                    <a:pt x="1261973" y="1261973"/>
                  </a:lnTo>
                  <a:lnTo>
                    <a:pt x="1261973" y="841311"/>
                  </a:lnTo>
                  <a:lnTo>
                    <a:pt x="1682635" y="841311"/>
                  </a:lnTo>
                  <a:lnTo>
                    <a:pt x="1682635" y="1261973"/>
                  </a:lnTo>
                  <a:close/>
                </a:path>
                <a:path w="8834120" h="3365500">
                  <a:moveTo>
                    <a:pt x="2103297" y="1261973"/>
                  </a:moveTo>
                  <a:lnTo>
                    <a:pt x="1682635" y="1261973"/>
                  </a:lnTo>
                  <a:lnTo>
                    <a:pt x="1682635" y="841311"/>
                  </a:lnTo>
                  <a:lnTo>
                    <a:pt x="2103297" y="841311"/>
                  </a:lnTo>
                  <a:lnTo>
                    <a:pt x="2103297" y="1261973"/>
                  </a:lnTo>
                  <a:close/>
                </a:path>
                <a:path w="8834120" h="3365500">
                  <a:moveTo>
                    <a:pt x="2523947" y="1261973"/>
                  </a:moveTo>
                  <a:lnTo>
                    <a:pt x="2103285" y="1261973"/>
                  </a:lnTo>
                  <a:lnTo>
                    <a:pt x="2103285" y="841311"/>
                  </a:lnTo>
                  <a:lnTo>
                    <a:pt x="2523947" y="841311"/>
                  </a:lnTo>
                  <a:lnTo>
                    <a:pt x="2523947" y="1261973"/>
                  </a:lnTo>
                  <a:close/>
                </a:path>
                <a:path w="8834120" h="3365500">
                  <a:moveTo>
                    <a:pt x="2944609" y="1261973"/>
                  </a:moveTo>
                  <a:lnTo>
                    <a:pt x="2523947" y="1261973"/>
                  </a:lnTo>
                  <a:lnTo>
                    <a:pt x="2523947" y="841311"/>
                  </a:lnTo>
                  <a:lnTo>
                    <a:pt x="2944609" y="841311"/>
                  </a:lnTo>
                  <a:lnTo>
                    <a:pt x="2944609" y="1261973"/>
                  </a:lnTo>
                  <a:close/>
                </a:path>
                <a:path w="8834120" h="3365500">
                  <a:moveTo>
                    <a:pt x="3365258" y="1261973"/>
                  </a:moveTo>
                  <a:lnTo>
                    <a:pt x="2944596" y="1261973"/>
                  </a:lnTo>
                  <a:lnTo>
                    <a:pt x="2944596" y="841311"/>
                  </a:lnTo>
                  <a:lnTo>
                    <a:pt x="3365258" y="841311"/>
                  </a:lnTo>
                  <a:lnTo>
                    <a:pt x="3365258" y="1261973"/>
                  </a:lnTo>
                  <a:close/>
                </a:path>
                <a:path w="8834120" h="3365500">
                  <a:moveTo>
                    <a:pt x="3785920" y="1261973"/>
                  </a:moveTo>
                  <a:lnTo>
                    <a:pt x="3365258" y="1261973"/>
                  </a:lnTo>
                  <a:lnTo>
                    <a:pt x="3365258" y="841311"/>
                  </a:lnTo>
                  <a:lnTo>
                    <a:pt x="3785920" y="841311"/>
                  </a:lnTo>
                  <a:lnTo>
                    <a:pt x="3785920" y="1261973"/>
                  </a:lnTo>
                  <a:close/>
                </a:path>
                <a:path w="8834120" h="3365500">
                  <a:moveTo>
                    <a:pt x="4206570" y="1261973"/>
                  </a:moveTo>
                  <a:lnTo>
                    <a:pt x="3785908" y="1261973"/>
                  </a:lnTo>
                  <a:lnTo>
                    <a:pt x="3785908" y="841311"/>
                  </a:lnTo>
                  <a:lnTo>
                    <a:pt x="4206570" y="841311"/>
                  </a:lnTo>
                  <a:lnTo>
                    <a:pt x="4206570" y="1261973"/>
                  </a:lnTo>
                  <a:close/>
                </a:path>
                <a:path w="8834120" h="3365500">
                  <a:moveTo>
                    <a:pt x="4627232" y="1261973"/>
                  </a:moveTo>
                  <a:lnTo>
                    <a:pt x="4206570" y="1261973"/>
                  </a:lnTo>
                  <a:lnTo>
                    <a:pt x="4206570" y="841311"/>
                  </a:lnTo>
                  <a:lnTo>
                    <a:pt x="4627232" y="841311"/>
                  </a:lnTo>
                  <a:lnTo>
                    <a:pt x="4627232" y="1261973"/>
                  </a:lnTo>
                  <a:close/>
                </a:path>
                <a:path w="8834120" h="3365500">
                  <a:moveTo>
                    <a:pt x="5047881" y="1261973"/>
                  </a:moveTo>
                  <a:lnTo>
                    <a:pt x="4627219" y="1261973"/>
                  </a:lnTo>
                  <a:lnTo>
                    <a:pt x="4627219" y="841311"/>
                  </a:lnTo>
                  <a:lnTo>
                    <a:pt x="5047881" y="841311"/>
                  </a:lnTo>
                  <a:lnTo>
                    <a:pt x="5047881" y="1261973"/>
                  </a:lnTo>
                  <a:close/>
                </a:path>
                <a:path w="8834120" h="3365500">
                  <a:moveTo>
                    <a:pt x="5468543" y="1261973"/>
                  </a:moveTo>
                  <a:lnTo>
                    <a:pt x="5047881" y="1261973"/>
                  </a:lnTo>
                  <a:lnTo>
                    <a:pt x="5047881" y="841311"/>
                  </a:lnTo>
                  <a:lnTo>
                    <a:pt x="5468543" y="841311"/>
                  </a:lnTo>
                  <a:lnTo>
                    <a:pt x="5468543" y="1261973"/>
                  </a:lnTo>
                  <a:close/>
                </a:path>
                <a:path w="8834120" h="3365500">
                  <a:moveTo>
                    <a:pt x="5889205" y="1261973"/>
                  </a:moveTo>
                  <a:lnTo>
                    <a:pt x="5468543" y="1261973"/>
                  </a:lnTo>
                  <a:lnTo>
                    <a:pt x="5468543" y="841311"/>
                  </a:lnTo>
                  <a:lnTo>
                    <a:pt x="5889205" y="841311"/>
                  </a:lnTo>
                  <a:lnTo>
                    <a:pt x="5889205" y="1261973"/>
                  </a:lnTo>
                  <a:close/>
                </a:path>
                <a:path w="8834120" h="3365500">
                  <a:moveTo>
                    <a:pt x="6309855" y="1261973"/>
                  </a:moveTo>
                  <a:lnTo>
                    <a:pt x="5889193" y="1261973"/>
                  </a:lnTo>
                  <a:lnTo>
                    <a:pt x="5889193" y="841311"/>
                  </a:lnTo>
                  <a:lnTo>
                    <a:pt x="6309855" y="841311"/>
                  </a:lnTo>
                  <a:lnTo>
                    <a:pt x="6309855" y="1261973"/>
                  </a:lnTo>
                  <a:close/>
                </a:path>
                <a:path w="8834120" h="3365500">
                  <a:moveTo>
                    <a:pt x="6730517" y="1261973"/>
                  </a:moveTo>
                  <a:lnTo>
                    <a:pt x="6309855" y="1261973"/>
                  </a:lnTo>
                  <a:lnTo>
                    <a:pt x="6309855" y="841311"/>
                  </a:lnTo>
                  <a:lnTo>
                    <a:pt x="6730517" y="841311"/>
                  </a:lnTo>
                  <a:lnTo>
                    <a:pt x="6730517" y="1261973"/>
                  </a:lnTo>
                  <a:close/>
                </a:path>
                <a:path w="8834120" h="3365500">
                  <a:moveTo>
                    <a:pt x="7151166" y="1261973"/>
                  </a:moveTo>
                  <a:lnTo>
                    <a:pt x="6730517" y="1261973"/>
                  </a:lnTo>
                  <a:lnTo>
                    <a:pt x="6730517" y="841311"/>
                  </a:lnTo>
                  <a:lnTo>
                    <a:pt x="7151166" y="841311"/>
                  </a:lnTo>
                  <a:lnTo>
                    <a:pt x="7151166" y="1261973"/>
                  </a:lnTo>
                  <a:close/>
                </a:path>
                <a:path w="8834120" h="3365500">
                  <a:moveTo>
                    <a:pt x="7571828" y="1261973"/>
                  </a:moveTo>
                  <a:lnTo>
                    <a:pt x="7151166" y="1261973"/>
                  </a:lnTo>
                  <a:lnTo>
                    <a:pt x="7151166" y="841311"/>
                  </a:lnTo>
                  <a:lnTo>
                    <a:pt x="7571828" y="841311"/>
                  </a:lnTo>
                  <a:lnTo>
                    <a:pt x="7571828" y="1261973"/>
                  </a:lnTo>
                  <a:close/>
                </a:path>
                <a:path w="8834120" h="3365500">
                  <a:moveTo>
                    <a:pt x="7992478" y="1261973"/>
                  </a:moveTo>
                  <a:lnTo>
                    <a:pt x="7571828" y="1261973"/>
                  </a:lnTo>
                  <a:lnTo>
                    <a:pt x="7571828" y="841311"/>
                  </a:lnTo>
                  <a:lnTo>
                    <a:pt x="7992478" y="841311"/>
                  </a:lnTo>
                  <a:lnTo>
                    <a:pt x="7992478" y="1261973"/>
                  </a:lnTo>
                  <a:close/>
                </a:path>
                <a:path w="8834120" h="3365500">
                  <a:moveTo>
                    <a:pt x="8413140" y="1261973"/>
                  </a:moveTo>
                  <a:lnTo>
                    <a:pt x="7992478" y="1261973"/>
                  </a:lnTo>
                  <a:lnTo>
                    <a:pt x="7992478" y="841311"/>
                  </a:lnTo>
                  <a:lnTo>
                    <a:pt x="8413140" y="841311"/>
                  </a:lnTo>
                  <a:lnTo>
                    <a:pt x="8413140" y="1261973"/>
                  </a:lnTo>
                  <a:close/>
                </a:path>
                <a:path w="8834120" h="3365500">
                  <a:moveTo>
                    <a:pt x="8833789" y="1261973"/>
                  </a:moveTo>
                  <a:lnTo>
                    <a:pt x="8413140" y="1261973"/>
                  </a:lnTo>
                  <a:lnTo>
                    <a:pt x="8413140" y="841311"/>
                  </a:lnTo>
                  <a:lnTo>
                    <a:pt x="8833789" y="841311"/>
                  </a:lnTo>
                  <a:lnTo>
                    <a:pt x="8833789" y="1261973"/>
                  </a:lnTo>
                  <a:close/>
                </a:path>
                <a:path w="8834120" h="3365500">
                  <a:moveTo>
                    <a:pt x="420662" y="1682622"/>
                  </a:moveTo>
                  <a:lnTo>
                    <a:pt x="0" y="1682622"/>
                  </a:lnTo>
                  <a:lnTo>
                    <a:pt x="0" y="1261960"/>
                  </a:lnTo>
                  <a:lnTo>
                    <a:pt x="420662" y="1261960"/>
                  </a:lnTo>
                  <a:lnTo>
                    <a:pt x="420662" y="1682622"/>
                  </a:lnTo>
                  <a:close/>
                </a:path>
                <a:path w="8834120" h="3365500">
                  <a:moveTo>
                    <a:pt x="841324" y="1682622"/>
                  </a:moveTo>
                  <a:lnTo>
                    <a:pt x="420662" y="1682622"/>
                  </a:lnTo>
                  <a:lnTo>
                    <a:pt x="420662" y="1261960"/>
                  </a:lnTo>
                  <a:lnTo>
                    <a:pt x="841324" y="1261960"/>
                  </a:lnTo>
                  <a:lnTo>
                    <a:pt x="841324" y="1682622"/>
                  </a:lnTo>
                  <a:close/>
                </a:path>
                <a:path w="8834120" h="3365500">
                  <a:moveTo>
                    <a:pt x="1261973" y="1682622"/>
                  </a:moveTo>
                  <a:lnTo>
                    <a:pt x="841311" y="1682622"/>
                  </a:lnTo>
                  <a:lnTo>
                    <a:pt x="841311" y="1261960"/>
                  </a:lnTo>
                  <a:lnTo>
                    <a:pt x="1261973" y="1261960"/>
                  </a:lnTo>
                  <a:lnTo>
                    <a:pt x="1261973" y="1682622"/>
                  </a:lnTo>
                  <a:close/>
                </a:path>
                <a:path w="8834120" h="3365500">
                  <a:moveTo>
                    <a:pt x="1682635" y="1682622"/>
                  </a:moveTo>
                  <a:lnTo>
                    <a:pt x="1261973" y="1682622"/>
                  </a:lnTo>
                  <a:lnTo>
                    <a:pt x="1261973" y="1261960"/>
                  </a:lnTo>
                  <a:lnTo>
                    <a:pt x="1682635" y="1261960"/>
                  </a:lnTo>
                  <a:lnTo>
                    <a:pt x="1682635" y="1682622"/>
                  </a:lnTo>
                  <a:close/>
                </a:path>
                <a:path w="8834120" h="3365500">
                  <a:moveTo>
                    <a:pt x="2103297" y="1682622"/>
                  </a:moveTo>
                  <a:lnTo>
                    <a:pt x="1682635" y="1682622"/>
                  </a:lnTo>
                  <a:lnTo>
                    <a:pt x="1682635" y="1261960"/>
                  </a:lnTo>
                  <a:lnTo>
                    <a:pt x="2103297" y="1261960"/>
                  </a:lnTo>
                  <a:lnTo>
                    <a:pt x="2103297" y="1682622"/>
                  </a:lnTo>
                  <a:close/>
                </a:path>
                <a:path w="8834120" h="3365500">
                  <a:moveTo>
                    <a:pt x="2523947" y="1682622"/>
                  </a:moveTo>
                  <a:lnTo>
                    <a:pt x="2103285" y="1682622"/>
                  </a:lnTo>
                  <a:lnTo>
                    <a:pt x="2103285" y="1261960"/>
                  </a:lnTo>
                  <a:lnTo>
                    <a:pt x="2523947" y="1261960"/>
                  </a:lnTo>
                  <a:lnTo>
                    <a:pt x="2523947" y="1682622"/>
                  </a:lnTo>
                  <a:close/>
                </a:path>
                <a:path w="8834120" h="3365500">
                  <a:moveTo>
                    <a:pt x="2944609" y="1682622"/>
                  </a:moveTo>
                  <a:lnTo>
                    <a:pt x="2523947" y="1682622"/>
                  </a:lnTo>
                  <a:lnTo>
                    <a:pt x="2523947" y="1261960"/>
                  </a:lnTo>
                  <a:lnTo>
                    <a:pt x="2944609" y="1261960"/>
                  </a:lnTo>
                  <a:lnTo>
                    <a:pt x="2944609" y="1682622"/>
                  </a:lnTo>
                  <a:close/>
                </a:path>
                <a:path w="8834120" h="3365500">
                  <a:moveTo>
                    <a:pt x="3365258" y="1682622"/>
                  </a:moveTo>
                  <a:lnTo>
                    <a:pt x="2944596" y="1682622"/>
                  </a:lnTo>
                  <a:lnTo>
                    <a:pt x="2944596" y="1261960"/>
                  </a:lnTo>
                  <a:lnTo>
                    <a:pt x="3365258" y="1261960"/>
                  </a:lnTo>
                  <a:lnTo>
                    <a:pt x="3365258" y="1682622"/>
                  </a:lnTo>
                  <a:close/>
                </a:path>
                <a:path w="8834120" h="3365500">
                  <a:moveTo>
                    <a:pt x="3785920" y="1682622"/>
                  </a:moveTo>
                  <a:lnTo>
                    <a:pt x="3365258" y="1682622"/>
                  </a:lnTo>
                  <a:lnTo>
                    <a:pt x="3365258" y="1261960"/>
                  </a:lnTo>
                  <a:lnTo>
                    <a:pt x="3785920" y="1261960"/>
                  </a:lnTo>
                  <a:lnTo>
                    <a:pt x="3785920" y="1682622"/>
                  </a:lnTo>
                  <a:close/>
                </a:path>
                <a:path w="8834120" h="3365500">
                  <a:moveTo>
                    <a:pt x="4206570" y="1682622"/>
                  </a:moveTo>
                  <a:lnTo>
                    <a:pt x="3785908" y="1682622"/>
                  </a:lnTo>
                  <a:lnTo>
                    <a:pt x="3785908" y="1261960"/>
                  </a:lnTo>
                  <a:lnTo>
                    <a:pt x="4206570" y="1261960"/>
                  </a:lnTo>
                  <a:lnTo>
                    <a:pt x="4206570" y="1682622"/>
                  </a:lnTo>
                  <a:close/>
                </a:path>
                <a:path w="8834120" h="3365500">
                  <a:moveTo>
                    <a:pt x="4627232" y="1682622"/>
                  </a:moveTo>
                  <a:lnTo>
                    <a:pt x="4206570" y="1682622"/>
                  </a:lnTo>
                  <a:lnTo>
                    <a:pt x="4206570" y="1261960"/>
                  </a:lnTo>
                  <a:lnTo>
                    <a:pt x="4627232" y="1261960"/>
                  </a:lnTo>
                  <a:lnTo>
                    <a:pt x="4627232" y="1682622"/>
                  </a:lnTo>
                  <a:close/>
                </a:path>
                <a:path w="8834120" h="3365500">
                  <a:moveTo>
                    <a:pt x="5047881" y="1682622"/>
                  </a:moveTo>
                  <a:lnTo>
                    <a:pt x="4627219" y="1682622"/>
                  </a:lnTo>
                  <a:lnTo>
                    <a:pt x="4627219" y="1261960"/>
                  </a:lnTo>
                  <a:lnTo>
                    <a:pt x="5047881" y="1261960"/>
                  </a:lnTo>
                  <a:lnTo>
                    <a:pt x="5047881" y="1682622"/>
                  </a:lnTo>
                  <a:close/>
                </a:path>
                <a:path w="8834120" h="3365500">
                  <a:moveTo>
                    <a:pt x="5468543" y="1682622"/>
                  </a:moveTo>
                  <a:lnTo>
                    <a:pt x="5047881" y="1682622"/>
                  </a:lnTo>
                  <a:lnTo>
                    <a:pt x="5047881" y="1261960"/>
                  </a:lnTo>
                  <a:lnTo>
                    <a:pt x="5468543" y="1261960"/>
                  </a:lnTo>
                  <a:lnTo>
                    <a:pt x="5468543" y="1682622"/>
                  </a:lnTo>
                  <a:close/>
                </a:path>
                <a:path w="8834120" h="3365500">
                  <a:moveTo>
                    <a:pt x="5889205" y="1682622"/>
                  </a:moveTo>
                  <a:lnTo>
                    <a:pt x="5468543" y="1682622"/>
                  </a:lnTo>
                  <a:lnTo>
                    <a:pt x="5468543" y="1261960"/>
                  </a:lnTo>
                  <a:lnTo>
                    <a:pt x="5889205" y="1261960"/>
                  </a:lnTo>
                  <a:lnTo>
                    <a:pt x="5889205" y="1682622"/>
                  </a:lnTo>
                  <a:close/>
                </a:path>
                <a:path w="8834120" h="3365500">
                  <a:moveTo>
                    <a:pt x="6309855" y="1682622"/>
                  </a:moveTo>
                  <a:lnTo>
                    <a:pt x="5889193" y="1682622"/>
                  </a:lnTo>
                  <a:lnTo>
                    <a:pt x="5889193" y="1261960"/>
                  </a:lnTo>
                  <a:lnTo>
                    <a:pt x="6309855" y="1261960"/>
                  </a:lnTo>
                  <a:lnTo>
                    <a:pt x="6309855" y="1682622"/>
                  </a:lnTo>
                  <a:close/>
                </a:path>
                <a:path w="8834120" h="3365500">
                  <a:moveTo>
                    <a:pt x="6730517" y="1682622"/>
                  </a:moveTo>
                  <a:lnTo>
                    <a:pt x="6309855" y="1682622"/>
                  </a:lnTo>
                  <a:lnTo>
                    <a:pt x="6309855" y="1261960"/>
                  </a:lnTo>
                  <a:lnTo>
                    <a:pt x="6730517" y="1261960"/>
                  </a:lnTo>
                  <a:lnTo>
                    <a:pt x="6730517" y="1682622"/>
                  </a:lnTo>
                  <a:close/>
                </a:path>
                <a:path w="8834120" h="3365500">
                  <a:moveTo>
                    <a:pt x="7151166" y="1682622"/>
                  </a:moveTo>
                  <a:lnTo>
                    <a:pt x="6730517" y="1682622"/>
                  </a:lnTo>
                  <a:lnTo>
                    <a:pt x="6730517" y="1261960"/>
                  </a:lnTo>
                  <a:lnTo>
                    <a:pt x="7151166" y="1261960"/>
                  </a:lnTo>
                  <a:lnTo>
                    <a:pt x="7151166" y="1682622"/>
                  </a:lnTo>
                  <a:close/>
                </a:path>
                <a:path w="8834120" h="3365500">
                  <a:moveTo>
                    <a:pt x="7571828" y="1682622"/>
                  </a:moveTo>
                  <a:lnTo>
                    <a:pt x="7151166" y="1682622"/>
                  </a:lnTo>
                  <a:lnTo>
                    <a:pt x="7151166" y="1261960"/>
                  </a:lnTo>
                  <a:lnTo>
                    <a:pt x="7571828" y="1261960"/>
                  </a:lnTo>
                  <a:lnTo>
                    <a:pt x="7571828" y="1682622"/>
                  </a:lnTo>
                  <a:close/>
                </a:path>
                <a:path w="8834120" h="3365500">
                  <a:moveTo>
                    <a:pt x="7992478" y="1682622"/>
                  </a:moveTo>
                  <a:lnTo>
                    <a:pt x="7571828" y="1682622"/>
                  </a:lnTo>
                  <a:lnTo>
                    <a:pt x="7571828" y="1261960"/>
                  </a:lnTo>
                  <a:lnTo>
                    <a:pt x="7992478" y="1261960"/>
                  </a:lnTo>
                  <a:lnTo>
                    <a:pt x="7992478" y="1682622"/>
                  </a:lnTo>
                  <a:close/>
                </a:path>
                <a:path w="8834120" h="3365500">
                  <a:moveTo>
                    <a:pt x="8413140" y="1682622"/>
                  </a:moveTo>
                  <a:lnTo>
                    <a:pt x="7992478" y="1682622"/>
                  </a:lnTo>
                  <a:lnTo>
                    <a:pt x="7992478" y="1261960"/>
                  </a:lnTo>
                  <a:lnTo>
                    <a:pt x="8413140" y="1261960"/>
                  </a:lnTo>
                  <a:lnTo>
                    <a:pt x="8413140" y="1682622"/>
                  </a:lnTo>
                  <a:close/>
                </a:path>
                <a:path w="8834120" h="3365500">
                  <a:moveTo>
                    <a:pt x="8833789" y="1682622"/>
                  </a:moveTo>
                  <a:lnTo>
                    <a:pt x="8413140" y="1682622"/>
                  </a:lnTo>
                  <a:lnTo>
                    <a:pt x="8413140" y="1261960"/>
                  </a:lnTo>
                  <a:lnTo>
                    <a:pt x="8833789" y="1261960"/>
                  </a:lnTo>
                  <a:lnTo>
                    <a:pt x="8833789" y="1682622"/>
                  </a:lnTo>
                  <a:close/>
                </a:path>
                <a:path w="8834120" h="3365500">
                  <a:moveTo>
                    <a:pt x="420662" y="2103285"/>
                  </a:moveTo>
                  <a:lnTo>
                    <a:pt x="0" y="2103285"/>
                  </a:lnTo>
                  <a:lnTo>
                    <a:pt x="0" y="1682622"/>
                  </a:lnTo>
                  <a:lnTo>
                    <a:pt x="420662" y="1682622"/>
                  </a:lnTo>
                  <a:lnTo>
                    <a:pt x="420662" y="2103285"/>
                  </a:lnTo>
                  <a:close/>
                </a:path>
                <a:path w="8834120" h="3365500">
                  <a:moveTo>
                    <a:pt x="841324" y="2103285"/>
                  </a:moveTo>
                  <a:lnTo>
                    <a:pt x="420662" y="2103285"/>
                  </a:lnTo>
                  <a:lnTo>
                    <a:pt x="420662" y="1682622"/>
                  </a:lnTo>
                  <a:lnTo>
                    <a:pt x="841324" y="1682622"/>
                  </a:lnTo>
                  <a:lnTo>
                    <a:pt x="841324" y="2103285"/>
                  </a:lnTo>
                  <a:close/>
                </a:path>
                <a:path w="8834120" h="3365500">
                  <a:moveTo>
                    <a:pt x="1261973" y="2103285"/>
                  </a:moveTo>
                  <a:lnTo>
                    <a:pt x="841311" y="2103285"/>
                  </a:lnTo>
                  <a:lnTo>
                    <a:pt x="841311" y="1682622"/>
                  </a:lnTo>
                  <a:lnTo>
                    <a:pt x="1261973" y="1682622"/>
                  </a:lnTo>
                  <a:lnTo>
                    <a:pt x="1261973" y="2103285"/>
                  </a:lnTo>
                  <a:close/>
                </a:path>
                <a:path w="8834120" h="3365500">
                  <a:moveTo>
                    <a:pt x="1682635" y="2103285"/>
                  </a:moveTo>
                  <a:lnTo>
                    <a:pt x="1261973" y="2103285"/>
                  </a:lnTo>
                  <a:lnTo>
                    <a:pt x="1261973" y="1682622"/>
                  </a:lnTo>
                  <a:lnTo>
                    <a:pt x="1682635" y="1682622"/>
                  </a:lnTo>
                  <a:lnTo>
                    <a:pt x="1682635" y="2103285"/>
                  </a:lnTo>
                  <a:close/>
                </a:path>
                <a:path w="8834120" h="3365500">
                  <a:moveTo>
                    <a:pt x="2103297" y="2103285"/>
                  </a:moveTo>
                  <a:lnTo>
                    <a:pt x="1682635" y="2103285"/>
                  </a:lnTo>
                  <a:lnTo>
                    <a:pt x="1682635" y="1682622"/>
                  </a:lnTo>
                  <a:lnTo>
                    <a:pt x="2103297" y="1682622"/>
                  </a:lnTo>
                  <a:lnTo>
                    <a:pt x="2103297" y="2103285"/>
                  </a:lnTo>
                  <a:close/>
                </a:path>
                <a:path w="8834120" h="3365500">
                  <a:moveTo>
                    <a:pt x="2523947" y="2103285"/>
                  </a:moveTo>
                  <a:lnTo>
                    <a:pt x="2103285" y="2103285"/>
                  </a:lnTo>
                  <a:lnTo>
                    <a:pt x="2103285" y="1682622"/>
                  </a:lnTo>
                  <a:lnTo>
                    <a:pt x="2523947" y="1682622"/>
                  </a:lnTo>
                  <a:lnTo>
                    <a:pt x="2523947" y="2103285"/>
                  </a:lnTo>
                  <a:close/>
                </a:path>
                <a:path w="8834120" h="3365500">
                  <a:moveTo>
                    <a:pt x="2944609" y="2103285"/>
                  </a:moveTo>
                  <a:lnTo>
                    <a:pt x="2523947" y="2103285"/>
                  </a:lnTo>
                  <a:lnTo>
                    <a:pt x="2523947" y="1682622"/>
                  </a:lnTo>
                  <a:lnTo>
                    <a:pt x="2944609" y="1682622"/>
                  </a:lnTo>
                  <a:lnTo>
                    <a:pt x="2944609" y="2103285"/>
                  </a:lnTo>
                  <a:close/>
                </a:path>
                <a:path w="8834120" h="3365500">
                  <a:moveTo>
                    <a:pt x="3365258" y="2103285"/>
                  </a:moveTo>
                  <a:lnTo>
                    <a:pt x="2944596" y="2103285"/>
                  </a:lnTo>
                  <a:lnTo>
                    <a:pt x="2944596" y="1682622"/>
                  </a:lnTo>
                  <a:lnTo>
                    <a:pt x="3365258" y="1682622"/>
                  </a:lnTo>
                  <a:lnTo>
                    <a:pt x="3365258" y="2103285"/>
                  </a:lnTo>
                  <a:close/>
                </a:path>
                <a:path w="8834120" h="3365500">
                  <a:moveTo>
                    <a:pt x="3785920" y="2103285"/>
                  </a:moveTo>
                  <a:lnTo>
                    <a:pt x="3365258" y="2103285"/>
                  </a:lnTo>
                  <a:lnTo>
                    <a:pt x="3365258" y="1682622"/>
                  </a:lnTo>
                  <a:lnTo>
                    <a:pt x="3785920" y="1682622"/>
                  </a:lnTo>
                  <a:lnTo>
                    <a:pt x="3785920" y="2103285"/>
                  </a:lnTo>
                  <a:close/>
                </a:path>
                <a:path w="8834120" h="3365500">
                  <a:moveTo>
                    <a:pt x="4206570" y="2103285"/>
                  </a:moveTo>
                  <a:lnTo>
                    <a:pt x="3785908" y="2103285"/>
                  </a:lnTo>
                  <a:lnTo>
                    <a:pt x="3785908" y="1682622"/>
                  </a:lnTo>
                  <a:lnTo>
                    <a:pt x="4206570" y="1682622"/>
                  </a:lnTo>
                  <a:lnTo>
                    <a:pt x="4206570" y="2103285"/>
                  </a:lnTo>
                  <a:close/>
                </a:path>
                <a:path w="8834120" h="3365500">
                  <a:moveTo>
                    <a:pt x="4627232" y="2103285"/>
                  </a:moveTo>
                  <a:lnTo>
                    <a:pt x="4206570" y="2103285"/>
                  </a:lnTo>
                  <a:lnTo>
                    <a:pt x="4206570" y="1682622"/>
                  </a:lnTo>
                  <a:lnTo>
                    <a:pt x="4627232" y="1682622"/>
                  </a:lnTo>
                  <a:lnTo>
                    <a:pt x="4627232" y="2103285"/>
                  </a:lnTo>
                  <a:close/>
                </a:path>
                <a:path w="8834120" h="3365500">
                  <a:moveTo>
                    <a:pt x="5047881" y="2103285"/>
                  </a:moveTo>
                  <a:lnTo>
                    <a:pt x="4627219" y="2103285"/>
                  </a:lnTo>
                  <a:lnTo>
                    <a:pt x="4627219" y="1682622"/>
                  </a:lnTo>
                  <a:lnTo>
                    <a:pt x="5047881" y="1682622"/>
                  </a:lnTo>
                  <a:lnTo>
                    <a:pt x="5047881" y="2103285"/>
                  </a:lnTo>
                  <a:close/>
                </a:path>
                <a:path w="8834120" h="3365500">
                  <a:moveTo>
                    <a:pt x="5468543" y="2103285"/>
                  </a:moveTo>
                  <a:lnTo>
                    <a:pt x="5047881" y="2103285"/>
                  </a:lnTo>
                  <a:lnTo>
                    <a:pt x="5047881" y="1682622"/>
                  </a:lnTo>
                  <a:lnTo>
                    <a:pt x="5468543" y="1682622"/>
                  </a:lnTo>
                  <a:lnTo>
                    <a:pt x="5468543" y="2103285"/>
                  </a:lnTo>
                  <a:close/>
                </a:path>
                <a:path w="8834120" h="3365500">
                  <a:moveTo>
                    <a:pt x="5889205" y="2103285"/>
                  </a:moveTo>
                  <a:lnTo>
                    <a:pt x="5468543" y="2103285"/>
                  </a:lnTo>
                  <a:lnTo>
                    <a:pt x="5468543" y="1682622"/>
                  </a:lnTo>
                  <a:lnTo>
                    <a:pt x="5889205" y="1682622"/>
                  </a:lnTo>
                  <a:lnTo>
                    <a:pt x="5889205" y="2103285"/>
                  </a:lnTo>
                  <a:close/>
                </a:path>
                <a:path w="8834120" h="3365500">
                  <a:moveTo>
                    <a:pt x="6309855" y="2103285"/>
                  </a:moveTo>
                  <a:lnTo>
                    <a:pt x="5889193" y="2103285"/>
                  </a:lnTo>
                  <a:lnTo>
                    <a:pt x="5889193" y="1682622"/>
                  </a:lnTo>
                  <a:lnTo>
                    <a:pt x="6309855" y="1682622"/>
                  </a:lnTo>
                  <a:lnTo>
                    <a:pt x="6309855" y="2103285"/>
                  </a:lnTo>
                  <a:close/>
                </a:path>
                <a:path w="8834120" h="3365500">
                  <a:moveTo>
                    <a:pt x="6730517" y="2103285"/>
                  </a:moveTo>
                  <a:lnTo>
                    <a:pt x="6309855" y="2103285"/>
                  </a:lnTo>
                  <a:lnTo>
                    <a:pt x="6309855" y="1682622"/>
                  </a:lnTo>
                  <a:lnTo>
                    <a:pt x="6730517" y="1682622"/>
                  </a:lnTo>
                  <a:lnTo>
                    <a:pt x="6730517" y="2103285"/>
                  </a:lnTo>
                  <a:close/>
                </a:path>
                <a:path w="8834120" h="3365500">
                  <a:moveTo>
                    <a:pt x="7151166" y="2103285"/>
                  </a:moveTo>
                  <a:lnTo>
                    <a:pt x="6730517" y="2103285"/>
                  </a:lnTo>
                  <a:lnTo>
                    <a:pt x="6730517" y="1682622"/>
                  </a:lnTo>
                  <a:lnTo>
                    <a:pt x="7151166" y="1682622"/>
                  </a:lnTo>
                  <a:lnTo>
                    <a:pt x="7151166" y="2103285"/>
                  </a:lnTo>
                  <a:close/>
                </a:path>
                <a:path w="8834120" h="3365500">
                  <a:moveTo>
                    <a:pt x="7571828" y="2103285"/>
                  </a:moveTo>
                  <a:lnTo>
                    <a:pt x="7151166" y="2103285"/>
                  </a:lnTo>
                  <a:lnTo>
                    <a:pt x="7151166" y="1682622"/>
                  </a:lnTo>
                  <a:lnTo>
                    <a:pt x="7571828" y="1682622"/>
                  </a:lnTo>
                  <a:lnTo>
                    <a:pt x="7571828" y="2103285"/>
                  </a:lnTo>
                  <a:close/>
                </a:path>
                <a:path w="8834120" h="3365500">
                  <a:moveTo>
                    <a:pt x="7992478" y="2103285"/>
                  </a:moveTo>
                  <a:lnTo>
                    <a:pt x="7571828" y="2103285"/>
                  </a:lnTo>
                  <a:lnTo>
                    <a:pt x="7571828" y="1682622"/>
                  </a:lnTo>
                  <a:lnTo>
                    <a:pt x="7992478" y="1682622"/>
                  </a:lnTo>
                  <a:lnTo>
                    <a:pt x="7992478" y="2103285"/>
                  </a:lnTo>
                  <a:close/>
                </a:path>
                <a:path w="8834120" h="3365500">
                  <a:moveTo>
                    <a:pt x="8413140" y="2103285"/>
                  </a:moveTo>
                  <a:lnTo>
                    <a:pt x="7992478" y="2103285"/>
                  </a:lnTo>
                  <a:lnTo>
                    <a:pt x="7992478" y="1682622"/>
                  </a:lnTo>
                  <a:lnTo>
                    <a:pt x="8413140" y="1682622"/>
                  </a:lnTo>
                  <a:lnTo>
                    <a:pt x="8413140" y="2103285"/>
                  </a:lnTo>
                  <a:close/>
                </a:path>
                <a:path w="8834120" h="3365500">
                  <a:moveTo>
                    <a:pt x="8833789" y="2103285"/>
                  </a:moveTo>
                  <a:lnTo>
                    <a:pt x="8413140" y="2103285"/>
                  </a:lnTo>
                  <a:lnTo>
                    <a:pt x="8413140" y="1682622"/>
                  </a:lnTo>
                  <a:lnTo>
                    <a:pt x="8833789" y="1682622"/>
                  </a:lnTo>
                  <a:lnTo>
                    <a:pt x="8833789" y="2103285"/>
                  </a:lnTo>
                  <a:close/>
                </a:path>
                <a:path w="8834120" h="3365500">
                  <a:moveTo>
                    <a:pt x="420662" y="2523947"/>
                  </a:moveTo>
                  <a:lnTo>
                    <a:pt x="0" y="2523947"/>
                  </a:lnTo>
                  <a:lnTo>
                    <a:pt x="0" y="2103285"/>
                  </a:lnTo>
                  <a:lnTo>
                    <a:pt x="420662" y="2103285"/>
                  </a:lnTo>
                  <a:lnTo>
                    <a:pt x="420662" y="2523947"/>
                  </a:lnTo>
                  <a:close/>
                </a:path>
                <a:path w="8834120" h="3365500">
                  <a:moveTo>
                    <a:pt x="841324" y="2523947"/>
                  </a:moveTo>
                  <a:lnTo>
                    <a:pt x="420662" y="2523947"/>
                  </a:lnTo>
                  <a:lnTo>
                    <a:pt x="420662" y="2103285"/>
                  </a:lnTo>
                  <a:lnTo>
                    <a:pt x="841324" y="2103285"/>
                  </a:lnTo>
                  <a:lnTo>
                    <a:pt x="841324" y="2523947"/>
                  </a:lnTo>
                  <a:close/>
                </a:path>
                <a:path w="8834120" h="3365500">
                  <a:moveTo>
                    <a:pt x="1261973" y="2523947"/>
                  </a:moveTo>
                  <a:lnTo>
                    <a:pt x="841311" y="2523947"/>
                  </a:lnTo>
                  <a:lnTo>
                    <a:pt x="841311" y="2103285"/>
                  </a:lnTo>
                  <a:lnTo>
                    <a:pt x="1261973" y="2103285"/>
                  </a:lnTo>
                  <a:lnTo>
                    <a:pt x="1261973" y="2523947"/>
                  </a:lnTo>
                  <a:close/>
                </a:path>
                <a:path w="8834120" h="3365500">
                  <a:moveTo>
                    <a:pt x="1682635" y="2523947"/>
                  </a:moveTo>
                  <a:lnTo>
                    <a:pt x="1261973" y="2523947"/>
                  </a:lnTo>
                  <a:lnTo>
                    <a:pt x="1261973" y="2103285"/>
                  </a:lnTo>
                  <a:lnTo>
                    <a:pt x="1682635" y="2103285"/>
                  </a:lnTo>
                  <a:lnTo>
                    <a:pt x="1682635" y="2523947"/>
                  </a:lnTo>
                  <a:close/>
                </a:path>
                <a:path w="8834120" h="3365500">
                  <a:moveTo>
                    <a:pt x="2103297" y="2523947"/>
                  </a:moveTo>
                  <a:lnTo>
                    <a:pt x="1682635" y="2523947"/>
                  </a:lnTo>
                  <a:lnTo>
                    <a:pt x="1682635" y="2103285"/>
                  </a:lnTo>
                  <a:lnTo>
                    <a:pt x="2103297" y="2103285"/>
                  </a:lnTo>
                  <a:lnTo>
                    <a:pt x="2103297" y="2523947"/>
                  </a:lnTo>
                  <a:close/>
                </a:path>
                <a:path w="8834120" h="3365500">
                  <a:moveTo>
                    <a:pt x="2523947" y="2523947"/>
                  </a:moveTo>
                  <a:lnTo>
                    <a:pt x="2103285" y="2523947"/>
                  </a:lnTo>
                  <a:lnTo>
                    <a:pt x="2103285" y="2103285"/>
                  </a:lnTo>
                  <a:lnTo>
                    <a:pt x="2523947" y="2103285"/>
                  </a:lnTo>
                  <a:lnTo>
                    <a:pt x="2523947" y="2523947"/>
                  </a:lnTo>
                  <a:close/>
                </a:path>
                <a:path w="8834120" h="3365500">
                  <a:moveTo>
                    <a:pt x="2944609" y="2523947"/>
                  </a:moveTo>
                  <a:lnTo>
                    <a:pt x="2523947" y="2523947"/>
                  </a:lnTo>
                  <a:lnTo>
                    <a:pt x="2523947" y="2103285"/>
                  </a:lnTo>
                  <a:lnTo>
                    <a:pt x="2944609" y="2103285"/>
                  </a:lnTo>
                  <a:lnTo>
                    <a:pt x="2944609" y="2523947"/>
                  </a:lnTo>
                  <a:close/>
                </a:path>
                <a:path w="8834120" h="3365500">
                  <a:moveTo>
                    <a:pt x="3365258" y="2523947"/>
                  </a:moveTo>
                  <a:lnTo>
                    <a:pt x="2944596" y="2523947"/>
                  </a:lnTo>
                  <a:lnTo>
                    <a:pt x="2944596" y="2103285"/>
                  </a:lnTo>
                  <a:lnTo>
                    <a:pt x="3365258" y="2103285"/>
                  </a:lnTo>
                  <a:lnTo>
                    <a:pt x="3365258" y="2523947"/>
                  </a:lnTo>
                  <a:close/>
                </a:path>
                <a:path w="8834120" h="3365500">
                  <a:moveTo>
                    <a:pt x="3785920" y="2523947"/>
                  </a:moveTo>
                  <a:lnTo>
                    <a:pt x="3365258" y="2523947"/>
                  </a:lnTo>
                  <a:lnTo>
                    <a:pt x="3365258" y="2103285"/>
                  </a:lnTo>
                  <a:lnTo>
                    <a:pt x="3785920" y="2103285"/>
                  </a:lnTo>
                  <a:lnTo>
                    <a:pt x="3785920" y="2523947"/>
                  </a:lnTo>
                  <a:close/>
                </a:path>
                <a:path w="8834120" h="3365500">
                  <a:moveTo>
                    <a:pt x="4206570" y="2523947"/>
                  </a:moveTo>
                  <a:lnTo>
                    <a:pt x="3785908" y="2523947"/>
                  </a:lnTo>
                  <a:lnTo>
                    <a:pt x="3785908" y="2103285"/>
                  </a:lnTo>
                  <a:lnTo>
                    <a:pt x="4206570" y="2103285"/>
                  </a:lnTo>
                  <a:lnTo>
                    <a:pt x="4206570" y="2523947"/>
                  </a:lnTo>
                  <a:close/>
                </a:path>
                <a:path w="8834120" h="3365500">
                  <a:moveTo>
                    <a:pt x="4627232" y="2523947"/>
                  </a:moveTo>
                  <a:lnTo>
                    <a:pt x="4206570" y="2523947"/>
                  </a:lnTo>
                  <a:lnTo>
                    <a:pt x="4206570" y="2103285"/>
                  </a:lnTo>
                  <a:lnTo>
                    <a:pt x="4627232" y="2103285"/>
                  </a:lnTo>
                  <a:lnTo>
                    <a:pt x="4627232" y="2523947"/>
                  </a:lnTo>
                  <a:close/>
                </a:path>
                <a:path w="8834120" h="3365500">
                  <a:moveTo>
                    <a:pt x="5047881" y="2523947"/>
                  </a:moveTo>
                  <a:lnTo>
                    <a:pt x="4627219" y="2523947"/>
                  </a:lnTo>
                  <a:lnTo>
                    <a:pt x="4627219" y="2103285"/>
                  </a:lnTo>
                  <a:lnTo>
                    <a:pt x="5047881" y="2103285"/>
                  </a:lnTo>
                  <a:lnTo>
                    <a:pt x="5047881" y="2523947"/>
                  </a:lnTo>
                  <a:close/>
                </a:path>
                <a:path w="8834120" h="3365500">
                  <a:moveTo>
                    <a:pt x="5468543" y="2523947"/>
                  </a:moveTo>
                  <a:lnTo>
                    <a:pt x="5047881" y="2523947"/>
                  </a:lnTo>
                  <a:lnTo>
                    <a:pt x="5047881" y="2103285"/>
                  </a:lnTo>
                  <a:lnTo>
                    <a:pt x="5468543" y="2103285"/>
                  </a:lnTo>
                  <a:lnTo>
                    <a:pt x="5468543" y="2523947"/>
                  </a:lnTo>
                  <a:close/>
                </a:path>
                <a:path w="8834120" h="3365500">
                  <a:moveTo>
                    <a:pt x="5889205" y="2523947"/>
                  </a:moveTo>
                  <a:lnTo>
                    <a:pt x="5468543" y="2523947"/>
                  </a:lnTo>
                  <a:lnTo>
                    <a:pt x="5468543" y="2103285"/>
                  </a:lnTo>
                  <a:lnTo>
                    <a:pt x="5889205" y="2103285"/>
                  </a:lnTo>
                  <a:lnTo>
                    <a:pt x="5889205" y="2523947"/>
                  </a:lnTo>
                  <a:close/>
                </a:path>
                <a:path w="8834120" h="3365500">
                  <a:moveTo>
                    <a:pt x="6309855" y="2523947"/>
                  </a:moveTo>
                  <a:lnTo>
                    <a:pt x="5889193" y="2523947"/>
                  </a:lnTo>
                  <a:lnTo>
                    <a:pt x="5889193" y="2103285"/>
                  </a:lnTo>
                  <a:lnTo>
                    <a:pt x="6309855" y="2103285"/>
                  </a:lnTo>
                  <a:lnTo>
                    <a:pt x="6309855" y="2523947"/>
                  </a:lnTo>
                  <a:close/>
                </a:path>
                <a:path w="8834120" h="3365500">
                  <a:moveTo>
                    <a:pt x="6730517" y="2523947"/>
                  </a:moveTo>
                  <a:lnTo>
                    <a:pt x="6309855" y="2523947"/>
                  </a:lnTo>
                  <a:lnTo>
                    <a:pt x="6309855" y="2103285"/>
                  </a:lnTo>
                  <a:lnTo>
                    <a:pt x="6730517" y="2103285"/>
                  </a:lnTo>
                  <a:lnTo>
                    <a:pt x="6730517" y="2523947"/>
                  </a:lnTo>
                  <a:close/>
                </a:path>
                <a:path w="8834120" h="3365500">
                  <a:moveTo>
                    <a:pt x="8833789" y="2523947"/>
                  </a:moveTo>
                  <a:lnTo>
                    <a:pt x="8413140" y="2523947"/>
                  </a:lnTo>
                  <a:lnTo>
                    <a:pt x="8413140" y="2103285"/>
                  </a:lnTo>
                  <a:lnTo>
                    <a:pt x="8833789" y="2103285"/>
                  </a:lnTo>
                  <a:lnTo>
                    <a:pt x="8833789" y="2523947"/>
                  </a:lnTo>
                  <a:close/>
                </a:path>
                <a:path w="8834120" h="3365500">
                  <a:moveTo>
                    <a:pt x="420662" y="2944596"/>
                  </a:moveTo>
                  <a:lnTo>
                    <a:pt x="0" y="2944596"/>
                  </a:lnTo>
                  <a:lnTo>
                    <a:pt x="0" y="2523934"/>
                  </a:lnTo>
                  <a:lnTo>
                    <a:pt x="420662" y="2523934"/>
                  </a:lnTo>
                  <a:lnTo>
                    <a:pt x="420662" y="2944596"/>
                  </a:lnTo>
                  <a:close/>
                </a:path>
                <a:path w="8834120" h="3365500">
                  <a:moveTo>
                    <a:pt x="841324" y="2944596"/>
                  </a:moveTo>
                  <a:lnTo>
                    <a:pt x="420662" y="2944596"/>
                  </a:lnTo>
                  <a:lnTo>
                    <a:pt x="420662" y="2523934"/>
                  </a:lnTo>
                  <a:lnTo>
                    <a:pt x="841324" y="2523934"/>
                  </a:lnTo>
                  <a:lnTo>
                    <a:pt x="841324" y="2944596"/>
                  </a:lnTo>
                  <a:close/>
                </a:path>
                <a:path w="8834120" h="3365500">
                  <a:moveTo>
                    <a:pt x="1261973" y="2944596"/>
                  </a:moveTo>
                  <a:lnTo>
                    <a:pt x="841311" y="2944596"/>
                  </a:lnTo>
                  <a:lnTo>
                    <a:pt x="841311" y="2523934"/>
                  </a:lnTo>
                  <a:lnTo>
                    <a:pt x="1261973" y="2523934"/>
                  </a:lnTo>
                  <a:lnTo>
                    <a:pt x="1261973" y="2944596"/>
                  </a:lnTo>
                  <a:close/>
                </a:path>
                <a:path w="8834120" h="3365500">
                  <a:moveTo>
                    <a:pt x="1682635" y="2944596"/>
                  </a:moveTo>
                  <a:lnTo>
                    <a:pt x="1261973" y="2944596"/>
                  </a:lnTo>
                  <a:lnTo>
                    <a:pt x="1261973" y="2523934"/>
                  </a:lnTo>
                  <a:lnTo>
                    <a:pt x="1682635" y="2523934"/>
                  </a:lnTo>
                  <a:lnTo>
                    <a:pt x="1682635" y="2944596"/>
                  </a:lnTo>
                  <a:close/>
                </a:path>
                <a:path w="8834120" h="3365500">
                  <a:moveTo>
                    <a:pt x="2103297" y="2944596"/>
                  </a:moveTo>
                  <a:lnTo>
                    <a:pt x="1682635" y="2944596"/>
                  </a:lnTo>
                  <a:lnTo>
                    <a:pt x="1682635" y="2523934"/>
                  </a:lnTo>
                  <a:lnTo>
                    <a:pt x="2103297" y="2523934"/>
                  </a:lnTo>
                  <a:lnTo>
                    <a:pt x="2103297" y="2944596"/>
                  </a:lnTo>
                  <a:close/>
                </a:path>
                <a:path w="8834120" h="3365500">
                  <a:moveTo>
                    <a:pt x="2523947" y="2944596"/>
                  </a:moveTo>
                  <a:lnTo>
                    <a:pt x="2103285" y="2944596"/>
                  </a:lnTo>
                  <a:lnTo>
                    <a:pt x="2103285" y="2523934"/>
                  </a:lnTo>
                  <a:lnTo>
                    <a:pt x="2523947" y="2523934"/>
                  </a:lnTo>
                  <a:lnTo>
                    <a:pt x="2523947" y="2944596"/>
                  </a:lnTo>
                  <a:close/>
                </a:path>
                <a:path w="8834120" h="3365500">
                  <a:moveTo>
                    <a:pt x="2944609" y="2944596"/>
                  </a:moveTo>
                  <a:lnTo>
                    <a:pt x="2523947" y="2944596"/>
                  </a:lnTo>
                  <a:lnTo>
                    <a:pt x="2523947" y="2523934"/>
                  </a:lnTo>
                  <a:lnTo>
                    <a:pt x="2944609" y="2523934"/>
                  </a:lnTo>
                  <a:lnTo>
                    <a:pt x="2944609" y="2944596"/>
                  </a:lnTo>
                  <a:close/>
                </a:path>
                <a:path w="8834120" h="3365500">
                  <a:moveTo>
                    <a:pt x="3365258" y="2944596"/>
                  </a:moveTo>
                  <a:lnTo>
                    <a:pt x="2944596" y="2944596"/>
                  </a:lnTo>
                  <a:lnTo>
                    <a:pt x="2944596" y="2523934"/>
                  </a:lnTo>
                  <a:lnTo>
                    <a:pt x="3365258" y="2523934"/>
                  </a:lnTo>
                  <a:lnTo>
                    <a:pt x="3365258" y="2944596"/>
                  </a:lnTo>
                  <a:close/>
                </a:path>
                <a:path w="8834120" h="3365500">
                  <a:moveTo>
                    <a:pt x="3785920" y="2944596"/>
                  </a:moveTo>
                  <a:lnTo>
                    <a:pt x="3365258" y="2944596"/>
                  </a:lnTo>
                  <a:lnTo>
                    <a:pt x="3365258" y="2523934"/>
                  </a:lnTo>
                  <a:lnTo>
                    <a:pt x="3785920" y="2523934"/>
                  </a:lnTo>
                  <a:lnTo>
                    <a:pt x="3785920" y="2944596"/>
                  </a:lnTo>
                  <a:close/>
                </a:path>
                <a:path w="8834120" h="3365500">
                  <a:moveTo>
                    <a:pt x="4206570" y="2944596"/>
                  </a:moveTo>
                  <a:lnTo>
                    <a:pt x="3785908" y="2944596"/>
                  </a:lnTo>
                  <a:lnTo>
                    <a:pt x="3785908" y="2523934"/>
                  </a:lnTo>
                  <a:lnTo>
                    <a:pt x="4206570" y="2523934"/>
                  </a:lnTo>
                  <a:lnTo>
                    <a:pt x="4206570" y="2944596"/>
                  </a:lnTo>
                  <a:close/>
                </a:path>
                <a:path w="8834120" h="3365500">
                  <a:moveTo>
                    <a:pt x="4627232" y="2944596"/>
                  </a:moveTo>
                  <a:lnTo>
                    <a:pt x="4206570" y="2944596"/>
                  </a:lnTo>
                  <a:lnTo>
                    <a:pt x="4206570" y="2523934"/>
                  </a:lnTo>
                  <a:lnTo>
                    <a:pt x="4627232" y="2523934"/>
                  </a:lnTo>
                  <a:lnTo>
                    <a:pt x="4627232" y="2944596"/>
                  </a:lnTo>
                  <a:close/>
                </a:path>
                <a:path w="8834120" h="3365500">
                  <a:moveTo>
                    <a:pt x="5047881" y="2944596"/>
                  </a:moveTo>
                  <a:lnTo>
                    <a:pt x="4627219" y="2944596"/>
                  </a:lnTo>
                  <a:lnTo>
                    <a:pt x="4627219" y="2523934"/>
                  </a:lnTo>
                  <a:lnTo>
                    <a:pt x="5047881" y="2523934"/>
                  </a:lnTo>
                  <a:lnTo>
                    <a:pt x="5047881" y="2944596"/>
                  </a:lnTo>
                  <a:close/>
                </a:path>
                <a:path w="8834120" h="3365500">
                  <a:moveTo>
                    <a:pt x="5468543" y="2944596"/>
                  </a:moveTo>
                  <a:lnTo>
                    <a:pt x="5047881" y="2944596"/>
                  </a:lnTo>
                  <a:lnTo>
                    <a:pt x="5047881" y="2523934"/>
                  </a:lnTo>
                  <a:lnTo>
                    <a:pt x="5468543" y="2523934"/>
                  </a:lnTo>
                  <a:lnTo>
                    <a:pt x="5468543" y="2944596"/>
                  </a:lnTo>
                  <a:close/>
                </a:path>
                <a:path w="8834120" h="3365500">
                  <a:moveTo>
                    <a:pt x="5889205" y="2944596"/>
                  </a:moveTo>
                  <a:lnTo>
                    <a:pt x="5468543" y="2944596"/>
                  </a:lnTo>
                  <a:lnTo>
                    <a:pt x="5468543" y="2523934"/>
                  </a:lnTo>
                  <a:lnTo>
                    <a:pt x="5889205" y="2523934"/>
                  </a:lnTo>
                  <a:lnTo>
                    <a:pt x="5889205" y="2944596"/>
                  </a:lnTo>
                  <a:close/>
                </a:path>
                <a:path w="8834120" h="3365500">
                  <a:moveTo>
                    <a:pt x="6309855" y="2944596"/>
                  </a:moveTo>
                  <a:lnTo>
                    <a:pt x="5889193" y="2944596"/>
                  </a:lnTo>
                  <a:lnTo>
                    <a:pt x="5889193" y="2523934"/>
                  </a:lnTo>
                  <a:lnTo>
                    <a:pt x="6309855" y="2523934"/>
                  </a:lnTo>
                  <a:lnTo>
                    <a:pt x="6309855" y="2944596"/>
                  </a:lnTo>
                  <a:close/>
                </a:path>
                <a:path w="8834120" h="3365500">
                  <a:moveTo>
                    <a:pt x="6730517" y="2944596"/>
                  </a:moveTo>
                  <a:lnTo>
                    <a:pt x="6309855" y="2944596"/>
                  </a:lnTo>
                  <a:lnTo>
                    <a:pt x="6309855" y="2523934"/>
                  </a:lnTo>
                  <a:lnTo>
                    <a:pt x="6730517" y="2523934"/>
                  </a:lnTo>
                  <a:lnTo>
                    <a:pt x="6730517" y="2944596"/>
                  </a:lnTo>
                  <a:close/>
                </a:path>
                <a:path w="8834120" h="3365500">
                  <a:moveTo>
                    <a:pt x="8833789" y="2944596"/>
                  </a:moveTo>
                  <a:lnTo>
                    <a:pt x="8413140" y="2944596"/>
                  </a:lnTo>
                  <a:lnTo>
                    <a:pt x="8413140" y="2523934"/>
                  </a:lnTo>
                  <a:lnTo>
                    <a:pt x="8833789" y="2523934"/>
                  </a:lnTo>
                  <a:lnTo>
                    <a:pt x="8833789" y="2944596"/>
                  </a:lnTo>
                  <a:close/>
                </a:path>
                <a:path w="8834120" h="3365500">
                  <a:moveTo>
                    <a:pt x="420662" y="3365258"/>
                  </a:moveTo>
                  <a:lnTo>
                    <a:pt x="0" y="3365258"/>
                  </a:lnTo>
                  <a:lnTo>
                    <a:pt x="0" y="2944596"/>
                  </a:lnTo>
                  <a:lnTo>
                    <a:pt x="420662" y="2944596"/>
                  </a:lnTo>
                  <a:lnTo>
                    <a:pt x="420662" y="3365258"/>
                  </a:lnTo>
                  <a:close/>
                </a:path>
                <a:path w="8834120" h="3365500">
                  <a:moveTo>
                    <a:pt x="841324" y="3365258"/>
                  </a:moveTo>
                  <a:lnTo>
                    <a:pt x="420662" y="3365258"/>
                  </a:lnTo>
                  <a:lnTo>
                    <a:pt x="420662" y="2944596"/>
                  </a:lnTo>
                  <a:lnTo>
                    <a:pt x="841324" y="2944596"/>
                  </a:lnTo>
                  <a:lnTo>
                    <a:pt x="841324" y="3365258"/>
                  </a:lnTo>
                  <a:close/>
                </a:path>
                <a:path w="8834120" h="3365500">
                  <a:moveTo>
                    <a:pt x="1261973" y="3365258"/>
                  </a:moveTo>
                  <a:lnTo>
                    <a:pt x="841311" y="3365258"/>
                  </a:lnTo>
                  <a:lnTo>
                    <a:pt x="841311" y="2944596"/>
                  </a:lnTo>
                  <a:lnTo>
                    <a:pt x="1261973" y="2944596"/>
                  </a:lnTo>
                  <a:lnTo>
                    <a:pt x="1261973" y="3365258"/>
                  </a:lnTo>
                  <a:close/>
                </a:path>
                <a:path w="8834120" h="3365500">
                  <a:moveTo>
                    <a:pt x="1682635" y="3365258"/>
                  </a:moveTo>
                  <a:lnTo>
                    <a:pt x="1261973" y="3365258"/>
                  </a:lnTo>
                  <a:lnTo>
                    <a:pt x="1261973" y="2944596"/>
                  </a:lnTo>
                  <a:lnTo>
                    <a:pt x="1682635" y="2944596"/>
                  </a:lnTo>
                  <a:lnTo>
                    <a:pt x="1682635" y="3365258"/>
                  </a:lnTo>
                  <a:close/>
                </a:path>
                <a:path w="8834120" h="3365500">
                  <a:moveTo>
                    <a:pt x="2103297" y="3365258"/>
                  </a:moveTo>
                  <a:lnTo>
                    <a:pt x="1682635" y="3365258"/>
                  </a:lnTo>
                  <a:lnTo>
                    <a:pt x="1682635" y="2944596"/>
                  </a:lnTo>
                  <a:lnTo>
                    <a:pt x="2103297" y="2944596"/>
                  </a:lnTo>
                  <a:lnTo>
                    <a:pt x="2103297" y="3365258"/>
                  </a:lnTo>
                  <a:close/>
                </a:path>
                <a:path w="8834120" h="3365500">
                  <a:moveTo>
                    <a:pt x="2523947" y="3365258"/>
                  </a:moveTo>
                  <a:lnTo>
                    <a:pt x="2103285" y="3365258"/>
                  </a:lnTo>
                  <a:lnTo>
                    <a:pt x="2103285" y="2944596"/>
                  </a:lnTo>
                  <a:lnTo>
                    <a:pt x="2523947" y="2944596"/>
                  </a:lnTo>
                  <a:lnTo>
                    <a:pt x="2523947" y="3365258"/>
                  </a:lnTo>
                  <a:close/>
                </a:path>
                <a:path w="8834120" h="3365500">
                  <a:moveTo>
                    <a:pt x="2944609" y="3365258"/>
                  </a:moveTo>
                  <a:lnTo>
                    <a:pt x="2523947" y="3365258"/>
                  </a:lnTo>
                  <a:lnTo>
                    <a:pt x="2523947" y="2944596"/>
                  </a:lnTo>
                  <a:lnTo>
                    <a:pt x="2944609" y="2944596"/>
                  </a:lnTo>
                  <a:lnTo>
                    <a:pt x="2944609" y="3365258"/>
                  </a:lnTo>
                  <a:close/>
                </a:path>
                <a:path w="8834120" h="3365500">
                  <a:moveTo>
                    <a:pt x="3365258" y="3365258"/>
                  </a:moveTo>
                  <a:lnTo>
                    <a:pt x="2944596" y="3365258"/>
                  </a:lnTo>
                  <a:lnTo>
                    <a:pt x="2944596" y="2944596"/>
                  </a:lnTo>
                  <a:lnTo>
                    <a:pt x="3365258" y="2944596"/>
                  </a:lnTo>
                  <a:lnTo>
                    <a:pt x="3365258" y="3365258"/>
                  </a:lnTo>
                  <a:close/>
                </a:path>
                <a:path w="8834120" h="3365500">
                  <a:moveTo>
                    <a:pt x="3785920" y="3365258"/>
                  </a:moveTo>
                  <a:lnTo>
                    <a:pt x="3365258" y="3365258"/>
                  </a:lnTo>
                  <a:lnTo>
                    <a:pt x="3365258" y="2944596"/>
                  </a:lnTo>
                  <a:lnTo>
                    <a:pt x="3785920" y="2944596"/>
                  </a:lnTo>
                  <a:lnTo>
                    <a:pt x="3785920" y="3365258"/>
                  </a:lnTo>
                  <a:close/>
                </a:path>
                <a:path w="8834120" h="3365500">
                  <a:moveTo>
                    <a:pt x="4206570" y="3365258"/>
                  </a:moveTo>
                  <a:lnTo>
                    <a:pt x="3785908" y="3365258"/>
                  </a:lnTo>
                  <a:lnTo>
                    <a:pt x="3785908" y="2944596"/>
                  </a:lnTo>
                  <a:lnTo>
                    <a:pt x="4206570" y="2944596"/>
                  </a:lnTo>
                  <a:lnTo>
                    <a:pt x="4206570" y="3365258"/>
                  </a:lnTo>
                  <a:close/>
                </a:path>
                <a:path w="8834120" h="3365500">
                  <a:moveTo>
                    <a:pt x="4627232" y="3365258"/>
                  </a:moveTo>
                  <a:lnTo>
                    <a:pt x="4206570" y="3365258"/>
                  </a:lnTo>
                  <a:lnTo>
                    <a:pt x="4206570" y="2944596"/>
                  </a:lnTo>
                  <a:lnTo>
                    <a:pt x="4627232" y="2944596"/>
                  </a:lnTo>
                  <a:lnTo>
                    <a:pt x="4627232" y="3365258"/>
                  </a:lnTo>
                  <a:close/>
                </a:path>
                <a:path w="8834120" h="3365500">
                  <a:moveTo>
                    <a:pt x="5047881" y="3365258"/>
                  </a:moveTo>
                  <a:lnTo>
                    <a:pt x="4627219" y="3365258"/>
                  </a:lnTo>
                  <a:lnTo>
                    <a:pt x="4627219" y="2944596"/>
                  </a:lnTo>
                  <a:lnTo>
                    <a:pt x="5047881" y="2944596"/>
                  </a:lnTo>
                  <a:lnTo>
                    <a:pt x="5047881" y="3365258"/>
                  </a:lnTo>
                  <a:close/>
                </a:path>
                <a:path w="8834120" h="3365500">
                  <a:moveTo>
                    <a:pt x="5468543" y="3365258"/>
                  </a:moveTo>
                  <a:lnTo>
                    <a:pt x="5047881" y="3365258"/>
                  </a:lnTo>
                  <a:lnTo>
                    <a:pt x="5047881" y="2944596"/>
                  </a:lnTo>
                  <a:lnTo>
                    <a:pt x="5468543" y="2944596"/>
                  </a:lnTo>
                  <a:lnTo>
                    <a:pt x="5468543" y="3365258"/>
                  </a:lnTo>
                  <a:close/>
                </a:path>
                <a:path w="8834120" h="3365500">
                  <a:moveTo>
                    <a:pt x="5889205" y="3365258"/>
                  </a:moveTo>
                  <a:lnTo>
                    <a:pt x="5468543" y="3365258"/>
                  </a:lnTo>
                  <a:lnTo>
                    <a:pt x="5468543" y="2944596"/>
                  </a:lnTo>
                  <a:lnTo>
                    <a:pt x="5889205" y="2944596"/>
                  </a:lnTo>
                  <a:lnTo>
                    <a:pt x="5889205" y="3365258"/>
                  </a:lnTo>
                  <a:close/>
                </a:path>
                <a:path w="8834120" h="3365500">
                  <a:moveTo>
                    <a:pt x="6309855" y="3365258"/>
                  </a:moveTo>
                  <a:lnTo>
                    <a:pt x="5889193" y="3365258"/>
                  </a:lnTo>
                  <a:lnTo>
                    <a:pt x="5889193" y="2944596"/>
                  </a:lnTo>
                  <a:lnTo>
                    <a:pt x="6309855" y="2944596"/>
                  </a:lnTo>
                  <a:lnTo>
                    <a:pt x="6309855" y="3365258"/>
                  </a:lnTo>
                  <a:close/>
                </a:path>
                <a:path w="8834120" h="3365500">
                  <a:moveTo>
                    <a:pt x="6730517" y="3365258"/>
                  </a:moveTo>
                  <a:lnTo>
                    <a:pt x="6309855" y="3365258"/>
                  </a:lnTo>
                  <a:lnTo>
                    <a:pt x="6309855" y="2944596"/>
                  </a:lnTo>
                  <a:lnTo>
                    <a:pt x="6730517" y="2944596"/>
                  </a:lnTo>
                  <a:lnTo>
                    <a:pt x="6730517" y="3365258"/>
                  </a:lnTo>
                  <a:close/>
                </a:path>
                <a:path w="8834120" h="3365500">
                  <a:moveTo>
                    <a:pt x="7151166" y="3365258"/>
                  </a:moveTo>
                  <a:lnTo>
                    <a:pt x="6730517" y="3365258"/>
                  </a:lnTo>
                  <a:lnTo>
                    <a:pt x="6730517" y="2944596"/>
                  </a:lnTo>
                  <a:lnTo>
                    <a:pt x="7151166" y="2944596"/>
                  </a:lnTo>
                  <a:lnTo>
                    <a:pt x="7151166" y="3365258"/>
                  </a:lnTo>
                  <a:close/>
                </a:path>
                <a:path w="8834120" h="3365500">
                  <a:moveTo>
                    <a:pt x="7571828" y="3365258"/>
                  </a:moveTo>
                  <a:lnTo>
                    <a:pt x="7151166" y="3365258"/>
                  </a:lnTo>
                  <a:lnTo>
                    <a:pt x="7151166" y="2944596"/>
                  </a:lnTo>
                  <a:lnTo>
                    <a:pt x="7571828" y="2944596"/>
                  </a:lnTo>
                  <a:lnTo>
                    <a:pt x="7571828" y="3365258"/>
                  </a:lnTo>
                  <a:close/>
                </a:path>
                <a:path w="8834120" h="3365500">
                  <a:moveTo>
                    <a:pt x="7992478" y="3365258"/>
                  </a:moveTo>
                  <a:lnTo>
                    <a:pt x="7571828" y="3365258"/>
                  </a:lnTo>
                  <a:lnTo>
                    <a:pt x="7571828" y="2944596"/>
                  </a:lnTo>
                  <a:lnTo>
                    <a:pt x="7992478" y="2944596"/>
                  </a:lnTo>
                  <a:lnTo>
                    <a:pt x="7992478" y="3365258"/>
                  </a:lnTo>
                  <a:close/>
                </a:path>
                <a:path w="8834120" h="3365500">
                  <a:moveTo>
                    <a:pt x="8413140" y="3365258"/>
                  </a:moveTo>
                  <a:lnTo>
                    <a:pt x="7992478" y="3365258"/>
                  </a:lnTo>
                  <a:lnTo>
                    <a:pt x="7992478" y="2944596"/>
                  </a:lnTo>
                  <a:lnTo>
                    <a:pt x="8413140" y="2944596"/>
                  </a:lnTo>
                  <a:lnTo>
                    <a:pt x="8413140" y="3365258"/>
                  </a:lnTo>
                  <a:close/>
                </a:path>
                <a:path w="8834120" h="3365500">
                  <a:moveTo>
                    <a:pt x="8833789" y="3365258"/>
                  </a:moveTo>
                  <a:lnTo>
                    <a:pt x="8413140" y="3365258"/>
                  </a:lnTo>
                  <a:lnTo>
                    <a:pt x="8413140" y="2944596"/>
                  </a:lnTo>
                  <a:lnTo>
                    <a:pt x="8833789" y="2944596"/>
                  </a:lnTo>
                  <a:lnTo>
                    <a:pt x="8833789" y="3365258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450746" y="2398979"/>
              <a:ext cx="8834120" cy="3373754"/>
            </a:xfrm>
            <a:custGeom>
              <a:avLst/>
              <a:gdLst/>
              <a:ahLst/>
              <a:cxnLst/>
              <a:rect l="l" t="t" r="r" b="b"/>
              <a:pathLst>
                <a:path w="8834120" h="3373754">
                  <a:moveTo>
                    <a:pt x="0" y="0"/>
                  </a:moveTo>
                  <a:lnTo>
                    <a:pt x="8833777" y="0"/>
                  </a:lnTo>
                  <a:lnTo>
                    <a:pt x="8833777" y="3373589"/>
                  </a:lnTo>
                  <a:lnTo>
                    <a:pt x="0" y="3373589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8174901" y="4504245"/>
            <a:ext cx="2898775" cy="854075"/>
            <a:chOff x="8174901" y="4504245"/>
            <a:chExt cx="2898775" cy="854075"/>
          </a:xfrm>
        </p:grpSpPr>
        <p:sp>
          <p:nvSpPr>
            <p:cNvPr id="34" name="object 34"/>
            <p:cNvSpPr/>
            <p:nvPr/>
          </p:nvSpPr>
          <p:spPr>
            <a:xfrm>
              <a:off x="10592193" y="4773384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35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2"/>
                  </a:lnTo>
                  <a:lnTo>
                    <a:pt x="0" y="410375"/>
                  </a:lnTo>
                  <a:lnTo>
                    <a:pt x="4351" y="431935"/>
                  </a:lnTo>
                  <a:lnTo>
                    <a:pt x="16217" y="449540"/>
                  </a:lnTo>
                  <a:lnTo>
                    <a:pt x="33818" y="461408"/>
                  </a:lnTo>
                  <a:lnTo>
                    <a:pt x="55372" y="465759"/>
                  </a:lnTo>
                  <a:lnTo>
                    <a:pt x="419735" y="465759"/>
                  </a:lnTo>
                  <a:lnTo>
                    <a:pt x="441288" y="461408"/>
                  </a:lnTo>
                  <a:lnTo>
                    <a:pt x="458889" y="449540"/>
                  </a:lnTo>
                  <a:lnTo>
                    <a:pt x="470755" y="431935"/>
                  </a:lnTo>
                  <a:lnTo>
                    <a:pt x="475107" y="410375"/>
                  </a:lnTo>
                  <a:lnTo>
                    <a:pt x="475107" y="55372"/>
                  </a:lnTo>
                  <a:lnTo>
                    <a:pt x="470755" y="33818"/>
                  </a:lnTo>
                  <a:lnTo>
                    <a:pt x="458889" y="16217"/>
                  </a:lnTo>
                  <a:lnTo>
                    <a:pt x="441288" y="4351"/>
                  </a:lnTo>
                  <a:lnTo>
                    <a:pt x="4197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0592193" y="4773384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35" y="0"/>
                  </a:lnTo>
                  <a:lnTo>
                    <a:pt x="441288" y="4351"/>
                  </a:lnTo>
                  <a:lnTo>
                    <a:pt x="458889" y="16217"/>
                  </a:lnTo>
                  <a:lnTo>
                    <a:pt x="470755" y="33818"/>
                  </a:lnTo>
                  <a:lnTo>
                    <a:pt x="475107" y="55372"/>
                  </a:lnTo>
                  <a:lnTo>
                    <a:pt x="475107" y="410375"/>
                  </a:lnTo>
                  <a:lnTo>
                    <a:pt x="470755" y="431935"/>
                  </a:lnTo>
                  <a:lnTo>
                    <a:pt x="458889" y="449540"/>
                  </a:lnTo>
                  <a:lnTo>
                    <a:pt x="441288" y="461408"/>
                  </a:lnTo>
                  <a:lnTo>
                    <a:pt x="419735" y="465759"/>
                  </a:lnTo>
                  <a:lnTo>
                    <a:pt x="55372" y="465759"/>
                  </a:lnTo>
                  <a:lnTo>
                    <a:pt x="33818" y="461408"/>
                  </a:lnTo>
                  <a:lnTo>
                    <a:pt x="16217" y="449540"/>
                  </a:lnTo>
                  <a:lnTo>
                    <a:pt x="4351" y="431935"/>
                  </a:lnTo>
                  <a:lnTo>
                    <a:pt x="0" y="410375"/>
                  </a:lnTo>
                  <a:lnTo>
                    <a:pt x="0" y="55372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181251" y="4510595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623" y="0"/>
                  </a:moveTo>
                  <a:lnTo>
                    <a:pt x="0" y="0"/>
                  </a:lnTo>
                  <a:lnTo>
                    <a:pt x="0" y="841311"/>
                  </a:lnTo>
                  <a:lnTo>
                    <a:pt x="1682623" y="841311"/>
                  </a:lnTo>
                  <a:lnTo>
                    <a:pt x="168262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181251" y="4510595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623" y="841311"/>
                  </a:moveTo>
                  <a:lnTo>
                    <a:pt x="0" y="841311"/>
                  </a:lnTo>
                  <a:lnTo>
                    <a:pt x="0" y="0"/>
                  </a:lnTo>
                  <a:lnTo>
                    <a:pt x="1682623" y="0"/>
                  </a:lnTo>
                  <a:lnTo>
                    <a:pt x="1682623" y="841311"/>
                  </a:lnTo>
                  <a:close/>
                </a:path>
              </a:pathLst>
            </a:custGeom>
            <a:ln w="12699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1072889" y="1539886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394597" y="2886937"/>
            <a:ext cx="11938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 1: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2407297" y="3182772"/>
            <a:ext cx="1179195" cy="0"/>
          </a:xfrm>
          <a:custGeom>
            <a:avLst/>
            <a:gdLst/>
            <a:ahLst/>
            <a:cxnLst/>
            <a:rect l="l" t="t" r="r" b="b"/>
            <a:pathLst>
              <a:path w="1179195">
                <a:moveTo>
                  <a:pt x="0" y="0"/>
                </a:moveTo>
                <a:lnTo>
                  <a:pt x="1178636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5223941" y="2886937"/>
            <a:ext cx="12160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 2: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5236641" y="3182772"/>
            <a:ext cx="1190625" cy="0"/>
          </a:xfrm>
          <a:custGeom>
            <a:avLst/>
            <a:gdLst/>
            <a:ahLst/>
            <a:cxnLst/>
            <a:rect l="l" t="t" r="r" b="b"/>
            <a:pathLst>
              <a:path w="1190625">
                <a:moveTo>
                  <a:pt x="0" y="0"/>
                </a:moveTo>
                <a:lnTo>
                  <a:pt x="1190345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5271235" y="3705541"/>
            <a:ext cx="126812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54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271236" y="4154757"/>
            <a:ext cx="158957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540</a:t>
            </a:r>
            <a:r>
              <a:rPr sz="2000" b="1" spc="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</a:t>
            </a:r>
            <a:r>
              <a:rPr sz="2000" b="1" spc="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000" b="1" spc="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259287" y="3716968"/>
            <a:ext cx="62726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07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418499" y="4131902"/>
            <a:ext cx="152704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070" algn="l"/>
                <a:tab pos="854075" algn="l"/>
                <a:tab pos="127381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8865979" y="4757351"/>
            <a:ext cx="32258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2729953" y="4104554"/>
            <a:ext cx="1262380" cy="421005"/>
          </a:xfrm>
          <a:custGeom>
            <a:avLst/>
            <a:gdLst/>
            <a:ahLst/>
            <a:cxnLst/>
            <a:rect l="l" t="t" r="r" b="b"/>
            <a:pathLst>
              <a:path w="1262379" h="421004">
                <a:moveTo>
                  <a:pt x="1261973" y="0"/>
                </a:moveTo>
                <a:lnTo>
                  <a:pt x="0" y="0"/>
                </a:lnTo>
                <a:lnTo>
                  <a:pt x="0" y="420662"/>
                </a:lnTo>
              </a:path>
            </a:pathLst>
          </a:custGeom>
          <a:ln w="254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Прямокутник 49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49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6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51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1987" y="0"/>
                </a:moveTo>
                <a:lnTo>
                  <a:pt x="0" y="0"/>
                </a:lnTo>
                <a:lnTo>
                  <a:pt x="0" y="6858000"/>
                </a:lnTo>
                <a:lnTo>
                  <a:pt x="12191987" y="6858000"/>
                </a:lnTo>
                <a:lnTo>
                  <a:pt x="12191987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58" cy="34332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23029" y="5685366"/>
              <a:ext cx="1468958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239929" y="3640683"/>
            <a:ext cx="1562100" cy="1562087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5" y="8016"/>
                  </a:lnTo>
                  <a:lnTo>
                    <a:pt x="29849" y="29845"/>
                  </a:lnTo>
                  <a:lnTo>
                    <a:pt x="8018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8" y="6163549"/>
                  </a:lnTo>
                  <a:lnTo>
                    <a:pt x="29849" y="6195855"/>
                  </a:lnTo>
                  <a:lnTo>
                    <a:pt x="62155" y="6217686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6"/>
                  </a:lnTo>
                  <a:lnTo>
                    <a:pt x="11656314" y="6195855"/>
                  </a:lnTo>
                  <a:lnTo>
                    <a:pt x="11678142" y="6163549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5" y="6217686"/>
                  </a:lnTo>
                  <a:lnTo>
                    <a:pt x="29849" y="6195855"/>
                  </a:lnTo>
                  <a:lnTo>
                    <a:pt x="8018" y="6163549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8" y="62150"/>
                  </a:lnTo>
                  <a:lnTo>
                    <a:pt x="29849" y="29845"/>
                  </a:lnTo>
                  <a:lnTo>
                    <a:pt x="62155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49"/>
                  </a:lnTo>
                  <a:lnTo>
                    <a:pt x="11656314" y="6195855"/>
                  </a:lnTo>
                  <a:lnTo>
                    <a:pt x="11624008" y="6217686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8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38" y="0"/>
                  </a:ln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5"/>
                  </a:lnTo>
                  <a:lnTo>
                    <a:pt x="7741" y="148742"/>
                  </a:lnTo>
                  <a:lnTo>
                    <a:pt x="17192" y="195066"/>
                  </a:lnTo>
                  <a:lnTo>
                    <a:pt x="30164" y="240029"/>
                  </a:lnTo>
                  <a:lnTo>
                    <a:pt x="46507" y="283483"/>
                  </a:lnTo>
                  <a:lnTo>
                    <a:pt x="66070" y="325280"/>
                  </a:lnTo>
                  <a:lnTo>
                    <a:pt x="88704" y="365273"/>
                  </a:lnTo>
                  <a:lnTo>
                    <a:pt x="114259" y="403311"/>
                  </a:lnTo>
                  <a:lnTo>
                    <a:pt x="142584" y="439249"/>
                  </a:lnTo>
                  <a:lnTo>
                    <a:pt x="173529" y="472937"/>
                  </a:lnTo>
                  <a:lnTo>
                    <a:pt x="206945" y="504228"/>
                  </a:lnTo>
                  <a:lnTo>
                    <a:pt x="242682" y="532974"/>
                  </a:lnTo>
                  <a:lnTo>
                    <a:pt x="280589" y="559025"/>
                  </a:lnTo>
                  <a:lnTo>
                    <a:pt x="320516" y="582236"/>
                  </a:lnTo>
                  <a:lnTo>
                    <a:pt x="362314" y="602456"/>
                  </a:lnTo>
                  <a:lnTo>
                    <a:pt x="405833" y="619539"/>
                  </a:lnTo>
                  <a:lnTo>
                    <a:pt x="450921" y="633336"/>
                  </a:lnTo>
                  <a:lnTo>
                    <a:pt x="497431" y="643700"/>
                  </a:lnTo>
                  <a:lnTo>
                    <a:pt x="543991" y="650308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8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38" y="0"/>
                  </a:move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5"/>
                  </a:lnTo>
                  <a:lnTo>
                    <a:pt x="7741" y="148742"/>
                  </a:lnTo>
                  <a:lnTo>
                    <a:pt x="17192" y="195066"/>
                  </a:lnTo>
                  <a:lnTo>
                    <a:pt x="30164" y="240029"/>
                  </a:lnTo>
                  <a:lnTo>
                    <a:pt x="46507" y="283483"/>
                  </a:lnTo>
                  <a:lnTo>
                    <a:pt x="66070" y="325280"/>
                  </a:lnTo>
                  <a:lnTo>
                    <a:pt x="88704" y="365273"/>
                  </a:lnTo>
                  <a:lnTo>
                    <a:pt x="114259" y="403311"/>
                  </a:lnTo>
                  <a:lnTo>
                    <a:pt x="142584" y="439249"/>
                  </a:lnTo>
                  <a:lnTo>
                    <a:pt x="173529" y="472937"/>
                  </a:lnTo>
                  <a:lnTo>
                    <a:pt x="206945" y="504228"/>
                  </a:lnTo>
                  <a:lnTo>
                    <a:pt x="242682" y="532974"/>
                  </a:lnTo>
                  <a:lnTo>
                    <a:pt x="280589" y="559025"/>
                  </a:lnTo>
                  <a:lnTo>
                    <a:pt x="320516" y="582236"/>
                  </a:lnTo>
                  <a:lnTo>
                    <a:pt x="362314" y="602456"/>
                  </a:lnTo>
                  <a:lnTo>
                    <a:pt x="405833" y="619539"/>
                  </a:lnTo>
                  <a:lnTo>
                    <a:pt x="450921" y="633336"/>
                  </a:lnTo>
                  <a:lnTo>
                    <a:pt x="497431" y="643700"/>
                  </a:lnTo>
                  <a:lnTo>
                    <a:pt x="543991" y="650308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193080" y="6409058"/>
            <a:ext cx="1805939" cy="252729"/>
            <a:chOff x="5193080" y="6409058"/>
            <a:chExt cx="1805939" cy="252729"/>
          </a:xfrm>
        </p:grpSpPr>
        <p:sp>
          <p:nvSpPr>
            <p:cNvPr id="21" name="object 21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25" name="object 25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23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23" y="4687824"/>
                  </a:lnTo>
                  <a:lnTo>
                    <a:pt x="1090523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21" y="461433"/>
                  </a:lnTo>
                  <a:lnTo>
                    <a:pt x="458925" y="449565"/>
                  </a:lnTo>
                  <a:lnTo>
                    <a:pt x="470793" y="431961"/>
                  </a:lnTo>
                  <a:lnTo>
                    <a:pt x="475145" y="410400"/>
                  </a:lnTo>
                  <a:lnTo>
                    <a:pt x="475145" y="55371"/>
                  </a:lnTo>
                  <a:lnTo>
                    <a:pt x="470793" y="33818"/>
                  </a:lnTo>
                  <a:lnTo>
                    <a:pt x="458925" y="16217"/>
                  </a:lnTo>
                  <a:lnTo>
                    <a:pt x="441321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592130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21" y="4351"/>
                  </a:lnTo>
                  <a:lnTo>
                    <a:pt x="458925" y="16217"/>
                  </a:lnTo>
                  <a:lnTo>
                    <a:pt x="470793" y="33818"/>
                  </a:lnTo>
                  <a:lnTo>
                    <a:pt x="475145" y="55371"/>
                  </a:lnTo>
                  <a:lnTo>
                    <a:pt x="475145" y="410400"/>
                  </a:lnTo>
                  <a:lnTo>
                    <a:pt x="470793" y="431961"/>
                  </a:lnTo>
                  <a:lnTo>
                    <a:pt x="458925" y="449565"/>
                  </a:lnTo>
                  <a:lnTo>
                    <a:pt x="441321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/>
          <p:nvPr/>
        </p:nvSpPr>
        <p:spPr>
          <a:xfrm>
            <a:off x="8181009" y="4510849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9" name="object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650229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7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56845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35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485775" marR="7180580" indent="-67945">
                        <a:lnSpc>
                          <a:spcPts val="900"/>
                        </a:lnSpc>
                        <a:tabLst>
                          <a:tab pos="812165" algn="l"/>
                        </a:tabLst>
                      </a:pPr>
                      <a:r>
                        <a:rPr sz="3000" u="heavy" baseline="31944" dirty="0">
                          <a:solidFill>
                            <a:srgbClr val="1A1A1A"/>
                          </a:solidFill>
                          <a:uFill>
                            <a:solidFill>
                              <a:srgbClr val="1A1A1A"/>
                            </a:solidFill>
                          </a:uFill>
                          <a:latin typeface="Grammarsaurus" pitchFamily="2" charset="0"/>
                          <a:cs typeface="Arial"/>
                        </a:rPr>
                        <a:t> 5 </a:t>
                      </a:r>
                      <a:r>
                        <a:rPr sz="3000" baseline="31944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	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x</a:t>
                      </a:r>
                      <a:r>
                        <a:rPr sz="2000" spc="-2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540</a:t>
                      </a:r>
                      <a:r>
                        <a:rPr sz="2000" spc="-2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 9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1D25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1" name="Прямокутник 30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32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69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33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49"/>
                  </a:lnTo>
                  <a:lnTo>
                    <a:pt x="29844" y="6195855"/>
                  </a:lnTo>
                  <a:lnTo>
                    <a:pt x="62150" y="6217686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6"/>
                  </a:lnTo>
                  <a:lnTo>
                    <a:pt x="11656314" y="6195855"/>
                  </a:lnTo>
                  <a:lnTo>
                    <a:pt x="11678142" y="6163549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6"/>
                  </a:lnTo>
                  <a:lnTo>
                    <a:pt x="29844" y="6195855"/>
                  </a:lnTo>
                  <a:lnTo>
                    <a:pt x="8016" y="6163549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49"/>
                  </a:lnTo>
                  <a:lnTo>
                    <a:pt x="11656314" y="6195855"/>
                  </a:lnTo>
                  <a:lnTo>
                    <a:pt x="11624008" y="6217686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20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79" y="0"/>
                  </a:moveTo>
                  <a:lnTo>
                    <a:pt x="2438" y="0"/>
                  </a:ln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5"/>
                  </a:lnTo>
                  <a:lnTo>
                    <a:pt x="7740" y="148742"/>
                  </a:lnTo>
                  <a:lnTo>
                    <a:pt x="17191" y="195066"/>
                  </a:lnTo>
                  <a:lnTo>
                    <a:pt x="30163" y="240029"/>
                  </a:lnTo>
                  <a:lnTo>
                    <a:pt x="46505" y="283483"/>
                  </a:lnTo>
                  <a:lnTo>
                    <a:pt x="66068" y="325280"/>
                  </a:lnTo>
                  <a:lnTo>
                    <a:pt x="88701" y="365273"/>
                  </a:lnTo>
                  <a:lnTo>
                    <a:pt x="114255" y="403311"/>
                  </a:lnTo>
                  <a:lnTo>
                    <a:pt x="142579" y="439249"/>
                  </a:lnTo>
                  <a:lnTo>
                    <a:pt x="173524" y="472937"/>
                  </a:lnTo>
                  <a:lnTo>
                    <a:pt x="206940" y="504228"/>
                  </a:lnTo>
                  <a:lnTo>
                    <a:pt x="242676" y="532974"/>
                  </a:lnTo>
                  <a:lnTo>
                    <a:pt x="280583" y="559025"/>
                  </a:lnTo>
                  <a:lnTo>
                    <a:pt x="320511" y="582236"/>
                  </a:lnTo>
                  <a:lnTo>
                    <a:pt x="362309" y="602456"/>
                  </a:lnTo>
                  <a:lnTo>
                    <a:pt x="405828" y="619539"/>
                  </a:lnTo>
                  <a:lnTo>
                    <a:pt x="450918" y="633336"/>
                  </a:lnTo>
                  <a:lnTo>
                    <a:pt x="497429" y="643700"/>
                  </a:lnTo>
                  <a:lnTo>
                    <a:pt x="543979" y="650306"/>
                  </a:lnTo>
                  <a:lnTo>
                    <a:pt x="54397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20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38" y="0"/>
                  </a:moveTo>
                  <a:lnTo>
                    <a:pt x="1569" y="10405"/>
                  </a:lnTo>
                  <a:lnTo>
                    <a:pt x="712" y="24384"/>
                  </a:lnTo>
                  <a:lnTo>
                    <a:pt x="181" y="38448"/>
                  </a:lnTo>
                  <a:lnTo>
                    <a:pt x="0" y="52603"/>
                  </a:lnTo>
                  <a:lnTo>
                    <a:pt x="1960" y="101205"/>
                  </a:lnTo>
                  <a:lnTo>
                    <a:pt x="7740" y="148742"/>
                  </a:lnTo>
                  <a:lnTo>
                    <a:pt x="17191" y="195066"/>
                  </a:lnTo>
                  <a:lnTo>
                    <a:pt x="30163" y="240029"/>
                  </a:lnTo>
                  <a:lnTo>
                    <a:pt x="46505" y="283483"/>
                  </a:lnTo>
                  <a:lnTo>
                    <a:pt x="66068" y="325280"/>
                  </a:lnTo>
                  <a:lnTo>
                    <a:pt x="88701" y="365273"/>
                  </a:lnTo>
                  <a:lnTo>
                    <a:pt x="114255" y="403311"/>
                  </a:lnTo>
                  <a:lnTo>
                    <a:pt x="142579" y="439249"/>
                  </a:lnTo>
                  <a:lnTo>
                    <a:pt x="173524" y="472937"/>
                  </a:lnTo>
                  <a:lnTo>
                    <a:pt x="206940" y="504228"/>
                  </a:lnTo>
                  <a:lnTo>
                    <a:pt x="242676" y="532974"/>
                  </a:lnTo>
                  <a:lnTo>
                    <a:pt x="280583" y="559025"/>
                  </a:lnTo>
                  <a:lnTo>
                    <a:pt x="320511" y="582236"/>
                  </a:lnTo>
                  <a:lnTo>
                    <a:pt x="362309" y="602456"/>
                  </a:lnTo>
                  <a:lnTo>
                    <a:pt x="405828" y="619539"/>
                  </a:lnTo>
                  <a:lnTo>
                    <a:pt x="450918" y="633336"/>
                  </a:lnTo>
                  <a:lnTo>
                    <a:pt x="497429" y="643700"/>
                  </a:lnTo>
                  <a:lnTo>
                    <a:pt x="543979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70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850633" y="1078738"/>
            <a:ext cx="10530840" cy="5583555"/>
            <a:chOff x="850633" y="1078738"/>
            <a:chExt cx="10530840" cy="5583555"/>
          </a:xfrm>
        </p:grpSpPr>
        <p:sp>
          <p:nvSpPr>
            <p:cNvPr id="21" name="object 21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856983" y="1085088"/>
              <a:ext cx="591185" cy="4688840"/>
            </a:xfrm>
            <a:custGeom>
              <a:avLst/>
              <a:gdLst/>
              <a:ahLst/>
              <a:cxnLst/>
              <a:rect l="l" t="t" r="r" b="b"/>
              <a:pathLst>
                <a:path w="591185" h="4688840">
                  <a:moveTo>
                    <a:pt x="591032" y="0"/>
                  </a:moveTo>
                  <a:lnTo>
                    <a:pt x="0" y="0"/>
                  </a:lnTo>
                  <a:lnTo>
                    <a:pt x="0" y="4688763"/>
                  </a:lnTo>
                  <a:lnTo>
                    <a:pt x="591032" y="4688763"/>
                  </a:lnTo>
                  <a:lnTo>
                    <a:pt x="591032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56983" y="1085088"/>
              <a:ext cx="9427845" cy="4688840"/>
            </a:xfrm>
            <a:custGeom>
              <a:avLst/>
              <a:gdLst/>
              <a:ahLst/>
              <a:cxnLst/>
              <a:rect l="l" t="t" r="r" b="b"/>
              <a:pathLst>
                <a:path w="9427845" h="4688840">
                  <a:moveTo>
                    <a:pt x="0" y="0"/>
                  </a:moveTo>
                  <a:lnTo>
                    <a:pt x="591032" y="0"/>
                  </a:lnTo>
                  <a:lnTo>
                    <a:pt x="591032" y="4688763"/>
                  </a:lnTo>
                  <a:lnTo>
                    <a:pt x="0" y="4688763"/>
                  </a:lnTo>
                  <a:lnTo>
                    <a:pt x="0" y="0"/>
                  </a:lnTo>
                  <a:close/>
                </a:path>
                <a:path w="9427845" h="4688840">
                  <a:moveTo>
                    <a:pt x="591032" y="0"/>
                  </a:moveTo>
                  <a:lnTo>
                    <a:pt x="9427260" y="0"/>
                  </a:lnTo>
                  <a:lnTo>
                    <a:pt x="9427260" y="1314246"/>
                  </a:lnTo>
                  <a:lnTo>
                    <a:pt x="591032" y="1314246"/>
                  </a:lnTo>
                  <a:lnTo>
                    <a:pt x="591032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284231" y="1085088"/>
              <a:ext cx="1090930" cy="4688840"/>
            </a:xfrm>
            <a:custGeom>
              <a:avLst/>
              <a:gdLst/>
              <a:ahLst/>
              <a:cxnLst/>
              <a:rect l="l" t="t" r="r" b="b"/>
              <a:pathLst>
                <a:path w="1090929" h="4688840">
                  <a:moveTo>
                    <a:pt x="1090739" y="0"/>
                  </a:moveTo>
                  <a:lnTo>
                    <a:pt x="0" y="0"/>
                  </a:lnTo>
                  <a:lnTo>
                    <a:pt x="0" y="4688763"/>
                  </a:lnTo>
                  <a:lnTo>
                    <a:pt x="1090739" y="4688763"/>
                  </a:lnTo>
                  <a:lnTo>
                    <a:pt x="1090739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284231" y="1085088"/>
              <a:ext cx="1090930" cy="4688840"/>
            </a:xfrm>
            <a:custGeom>
              <a:avLst/>
              <a:gdLst/>
              <a:ahLst/>
              <a:cxnLst/>
              <a:rect l="l" t="t" r="r" b="b"/>
              <a:pathLst>
                <a:path w="1090929" h="4688840">
                  <a:moveTo>
                    <a:pt x="0" y="0"/>
                  </a:moveTo>
                  <a:lnTo>
                    <a:pt x="1090739" y="0"/>
                  </a:lnTo>
                  <a:lnTo>
                    <a:pt x="1090739" y="4688763"/>
                  </a:lnTo>
                  <a:lnTo>
                    <a:pt x="0" y="4688763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448003" y="2407678"/>
              <a:ext cx="8836660" cy="3366770"/>
            </a:xfrm>
            <a:custGeom>
              <a:avLst/>
              <a:gdLst/>
              <a:ahLst/>
              <a:cxnLst/>
              <a:rect l="l" t="t" r="r" b="b"/>
              <a:pathLst>
                <a:path w="8836660" h="3366770">
                  <a:moveTo>
                    <a:pt x="420776" y="420763"/>
                  </a:moveTo>
                  <a:lnTo>
                    <a:pt x="0" y="420763"/>
                  </a:lnTo>
                  <a:lnTo>
                    <a:pt x="0" y="0"/>
                  </a:lnTo>
                  <a:lnTo>
                    <a:pt x="420776" y="0"/>
                  </a:lnTo>
                  <a:lnTo>
                    <a:pt x="420776" y="420763"/>
                  </a:lnTo>
                  <a:close/>
                </a:path>
                <a:path w="8836660" h="3366770">
                  <a:moveTo>
                    <a:pt x="841552" y="420763"/>
                  </a:moveTo>
                  <a:lnTo>
                    <a:pt x="420776" y="420763"/>
                  </a:lnTo>
                  <a:lnTo>
                    <a:pt x="420776" y="0"/>
                  </a:lnTo>
                  <a:lnTo>
                    <a:pt x="841552" y="0"/>
                  </a:lnTo>
                  <a:lnTo>
                    <a:pt x="841552" y="420763"/>
                  </a:lnTo>
                  <a:close/>
                </a:path>
                <a:path w="8836660" h="3366770">
                  <a:moveTo>
                    <a:pt x="1262329" y="420763"/>
                  </a:moveTo>
                  <a:lnTo>
                    <a:pt x="841552" y="420763"/>
                  </a:lnTo>
                  <a:lnTo>
                    <a:pt x="841552" y="0"/>
                  </a:lnTo>
                  <a:lnTo>
                    <a:pt x="1262329" y="0"/>
                  </a:lnTo>
                  <a:lnTo>
                    <a:pt x="1262329" y="420763"/>
                  </a:lnTo>
                  <a:close/>
                </a:path>
                <a:path w="8836660" h="3366770">
                  <a:moveTo>
                    <a:pt x="1683105" y="420763"/>
                  </a:moveTo>
                  <a:lnTo>
                    <a:pt x="1262329" y="420763"/>
                  </a:lnTo>
                  <a:lnTo>
                    <a:pt x="1262329" y="0"/>
                  </a:lnTo>
                  <a:lnTo>
                    <a:pt x="1683105" y="0"/>
                  </a:lnTo>
                  <a:lnTo>
                    <a:pt x="1683105" y="420763"/>
                  </a:lnTo>
                  <a:close/>
                </a:path>
                <a:path w="8836660" h="3366770">
                  <a:moveTo>
                    <a:pt x="2103882" y="420763"/>
                  </a:moveTo>
                  <a:lnTo>
                    <a:pt x="1683105" y="420763"/>
                  </a:lnTo>
                  <a:lnTo>
                    <a:pt x="1683105" y="0"/>
                  </a:lnTo>
                  <a:lnTo>
                    <a:pt x="2103882" y="0"/>
                  </a:lnTo>
                  <a:lnTo>
                    <a:pt x="2103882" y="420763"/>
                  </a:lnTo>
                  <a:close/>
                </a:path>
                <a:path w="8836660" h="3366770">
                  <a:moveTo>
                    <a:pt x="2524645" y="420763"/>
                  </a:moveTo>
                  <a:lnTo>
                    <a:pt x="2103882" y="420763"/>
                  </a:lnTo>
                  <a:lnTo>
                    <a:pt x="2103882" y="0"/>
                  </a:lnTo>
                  <a:lnTo>
                    <a:pt x="2524645" y="0"/>
                  </a:lnTo>
                  <a:lnTo>
                    <a:pt x="2524645" y="420763"/>
                  </a:lnTo>
                  <a:close/>
                </a:path>
                <a:path w="8836660" h="3366770">
                  <a:moveTo>
                    <a:pt x="2945409" y="420763"/>
                  </a:moveTo>
                  <a:lnTo>
                    <a:pt x="2524633" y="420763"/>
                  </a:lnTo>
                  <a:lnTo>
                    <a:pt x="2524633" y="0"/>
                  </a:lnTo>
                  <a:lnTo>
                    <a:pt x="2945409" y="0"/>
                  </a:lnTo>
                  <a:lnTo>
                    <a:pt x="2945409" y="420763"/>
                  </a:lnTo>
                  <a:close/>
                </a:path>
                <a:path w="8836660" h="3366770">
                  <a:moveTo>
                    <a:pt x="3366185" y="420763"/>
                  </a:moveTo>
                  <a:lnTo>
                    <a:pt x="2945409" y="420763"/>
                  </a:lnTo>
                  <a:lnTo>
                    <a:pt x="2945409" y="0"/>
                  </a:lnTo>
                  <a:lnTo>
                    <a:pt x="3366185" y="0"/>
                  </a:lnTo>
                  <a:lnTo>
                    <a:pt x="3366185" y="420763"/>
                  </a:lnTo>
                  <a:close/>
                </a:path>
                <a:path w="8836660" h="3366770">
                  <a:moveTo>
                    <a:pt x="3786962" y="420763"/>
                  </a:moveTo>
                  <a:lnTo>
                    <a:pt x="3366185" y="420763"/>
                  </a:lnTo>
                  <a:lnTo>
                    <a:pt x="3366185" y="0"/>
                  </a:lnTo>
                  <a:lnTo>
                    <a:pt x="3786962" y="0"/>
                  </a:lnTo>
                  <a:lnTo>
                    <a:pt x="3786962" y="420763"/>
                  </a:lnTo>
                  <a:close/>
                </a:path>
                <a:path w="8836660" h="3366770">
                  <a:moveTo>
                    <a:pt x="4207738" y="420763"/>
                  </a:moveTo>
                  <a:lnTo>
                    <a:pt x="3786962" y="420763"/>
                  </a:lnTo>
                  <a:lnTo>
                    <a:pt x="3786962" y="0"/>
                  </a:lnTo>
                  <a:lnTo>
                    <a:pt x="4207738" y="0"/>
                  </a:lnTo>
                  <a:lnTo>
                    <a:pt x="4207738" y="420763"/>
                  </a:lnTo>
                  <a:close/>
                </a:path>
                <a:path w="8836660" h="3366770">
                  <a:moveTo>
                    <a:pt x="4628502" y="420763"/>
                  </a:moveTo>
                  <a:lnTo>
                    <a:pt x="4207738" y="420763"/>
                  </a:lnTo>
                  <a:lnTo>
                    <a:pt x="4207738" y="0"/>
                  </a:lnTo>
                  <a:lnTo>
                    <a:pt x="4628502" y="0"/>
                  </a:lnTo>
                  <a:lnTo>
                    <a:pt x="4628502" y="420763"/>
                  </a:lnTo>
                  <a:close/>
                </a:path>
                <a:path w="8836660" h="3366770">
                  <a:moveTo>
                    <a:pt x="5049278" y="420763"/>
                  </a:moveTo>
                  <a:lnTo>
                    <a:pt x="4628502" y="420763"/>
                  </a:lnTo>
                  <a:lnTo>
                    <a:pt x="4628502" y="0"/>
                  </a:lnTo>
                  <a:lnTo>
                    <a:pt x="5049278" y="0"/>
                  </a:lnTo>
                  <a:lnTo>
                    <a:pt x="5049278" y="420763"/>
                  </a:lnTo>
                  <a:close/>
                </a:path>
                <a:path w="8836660" h="3366770">
                  <a:moveTo>
                    <a:pt x="5470055" y="420763"/>
                  </a:moveTo>
                  <a:lnTo>
                    <a:pt x="5049278" y="420763"/>
                  </a:lnTo>
                  <a:lnTo>
                    <a:pt x="5049278" y="0"/>
                  </a:lnTo>
                  <a:lnTo>
                    <a:pt x="5470055" y="0"/>
                  </a:lnTo>
                  <a:lnTo>
                    <a:pt x="5470055" y="420763"/>
                  </a:lnTo>
                  <a:close/>
                </a:path>
                <a:path w="8836660" h="3366770">
                  <a:moveTo>
                    <a:pt x="5890818" y="420763"/>
                  </a:moveTo>
                  <a:lnTo>
                    <a:pt x="5470042" y="420763"/>
                  </a:lnTo>
                  <a:lnTo>
                    <a:pt x="5470042" y="0"/>
                  </a:lnTo>
                  <a:lnTo>
                    <a:pt x="5890818" y="0"/>
                  </a:lnTo>
                  <a:lnTo>
                    <a:pt x="5890818" y="420763"/>
                  </a:lnTo>
                  <a:close/>
                </a:path>
                <a:path w="8836660" h="3366770">
                  <a:moveTo>
                    <a:pt x="6311595" y="420763"/>
                  </a:moveTo>
                  <a:lnTo>
                    <a:pt x="5890818" y="420763"/>
                  </a:lnTo>
                  <a:lnTo>
                    <a:pt x="5890818" y="0"/>
                  </a:lnTo>
                  <a:lnTo>
                    <a:pt x="6311595" y="0"/>
                  </a:lnTo>
                  <a:lnTo>
                    <a:pt x="6311595" y="420763"/>
                  </a:lnTo>
                  <a:close/>
                </a:path>
                <a:path w="8836660" h="3366770">
                  <a:moveTo>
                    <a:pt x="6732358" y="420763"/>
                  </a:moveTo>
                  <a:lnTo>
                    <a:pt x="6311595" y="420763"/>
                  </a:lnTo>
                  <a:lnTo>
                    <a:pt x="6311595" y="0"/>
                  </a:lnTo>
                  <a:lnTo>
                    <a:pt x="6732358" y="0"/>
                  </a:lnTo>
                  <a:lnTo>
                    <a:pt x="6732358" y="420763"/>
                  </a:lnTo>
                  <a:close/>
                </a:path>
                <a:path w="8836660" h="3366770">
                  <a:moveTo>
                    <a:pt x="7153135" y="420763"/>
                  </a:moveTo>
                  <a:lnTo>
                    <a:pt x="6732358" y="420763"/>
                  </a:lnTo>
                  <a:lnTo>
                    <a:pt x="6732358" y="0"/>
                  </a:lnTo>
                  <a:lnTo>
                    <a:pt x="7153135" y="0"/>
                  </a:lnTo>
                  <a:lnTo>
                    <a:pt x="7153135" y="420763"/>
                  </a:lnTo>
                  <a:close/>
                </a:path>
                <a:path w="8836660" h="3366770">
                  <a:moveTo>
                    <a:pt x="7573911" y="420763"/>
                  </a:moveTo>
                  <a:lnTo>
                    <a:pt x="7153135" y="420763"/>
                  </a:lnTo>
                  <a:lnTo>
                    <a:pt x="7153135" y="0"/>
                  </a:lnTo>
                  <a:lnTo>
                    <a:pt x="7573911" y="0"/>
                  </a:lnTo>
                  <a:lnTo>
                    <a:pt x="7573911" y="420763"/>
                  </a:lnTo>
                  <a:close/>
                </a:path>
                <a:path w="8836660" h="3366770">
                  <a:moveTo>
                    <a:pt x="7994688" y="420763"/>
                  </a:moveTo>
                  <a:lnTo>
                    <a:pt x="7573911" y="420763"/>
                  </a:lnTo>
                  <a:lnTo>
                    <a:pt x="7573911" y="0"/>
                  </a:lnTo>
                  <a:lnTo>
                    <a:pt x="7994688" y="0"/>
                  </a:lnTo>
                  <a:lnTo>
                    <a:pt x="7994688" y="420763"/>
                  </a:lnTo>
                  <a:close/>
                </a:path>
                <a:path w="8836660" h="3366770">
                  <a:moveTo>
                    <a:pt x="8415451" y="420763"/>
                  </a:moveTo>
                  <a:lnTo>
                    <a:pt x="7994675" y="420763"/>
                  </a:lnTo>
                  <a:lnTo>
                    <a:pt x="7994675" y="0"/>
                  </a:lnTo>
                  <a:lnTo>
                    <a:pt x="8415451" y="0"/>
                  </a:lnTo>
                  <a:lnTo>
                    <a:pt x="8415451" y="420763"/>
                  </a:lnTo>
                  <a:close/>
                </a:path>
                <a:path w="8836660" h="3366770">
                  <a:moveTo>
                    <a:pt x="8836228" y="420763"/>
                  </a:moveTo>
                  <a:lnTo>
                    <a:pt x="8415451" y="420763"/>
                  </a:lnTo>
                  <a:lnTo>
                    <a:pt x="8415451" y="0"/>
                  </a:lnTo>
                  <a:lnTo>
                    <a:pt x="8836228" y="0"/>
                  </a:lnTo>
                  <a:lnTo>
                    <a:pt x="8836228" y="420763"/>
                  </a:lnTo>
                  <a:close/>
                </a:path>
                <a:path w="8836660" h="3366770">
                  <a:moveTo>
                    <a:pt x="420776" y="841540"/>
                  </a:moveTo>
                  <a:lnTo>
                    <a:pt x="0" y="841540"/>
                  </a:lnTo>
                  <a:lnTo>
                    <a:pt x="0" y="420763"/>
                  </a:lnTo>
                  <a:lnTo>
                    <a:pt x="420776" y="420763"/>
                  </a:lnTo>
                  <a:lnTo>
                    <a:pt x="420776" y="841540"/>
                  </a:lnTo>
                  <a:close/>
                </a:path>
                <a:path w="8836660" h="3366770">
                  <a:moveTo>
                    <a:pt x="841552" y="841540"/>
                  </a:moveTo>
                  <a:lnTo>
                    <a:pt x="420776" y="841540"/>
                  </a:lnTo>
                  <a:lnTo>
                    <a:pt x="420776" y="420763"/>
                  </a:lnTo>
                  <a:lnTo>
                    <a:pt x="841552" y="420763"/>
                  </a:lnTo>
                  <a:lnTo>
                    <a:pt x="841552" y="841540"/>
                  </a:lnTo>
                  <a:close/>
                </a:path>
                <a:path w="8836660" h="3366770">
                  <a:moveTo>
                    <a:pt x="1262329" y="841540"/>
                  </a:moveTo>
                  <a:lnTo>
                    <a:pt x="841552" y="841540"/>
                  </a:lnTo>
                  <a:lnTo>
                    <a:pt x="841552" y="420763"/>
                  </a:lnTo>
                  <a:lnTo>
                    <a:pt x="1262329" y="420763"/>
                  </a:lnTo>
                  <a:lnTo>
                    <a:pt x="1262329" y="841540"/>
                  </a:lnTo>
                  <a:close/>
                </a:path>
                <a:path w="8836660" h="3366770">
                  <a:moveTo>
                    <a:pt x="1683105" y="841540"/>
                  </a:moveTo>
                  <a:lnTo>
                    <a:pt x="1262329" y="841540"/>
                  </a:lnTo>
                  <a:lnTo>
                    <a:pt x="1262329" y="420763"/>
                  </a:lnTo>
                  <a:lnTo>
                    <a:pt x="1683105" y="420763"/>
                  </a:lnTo>
                  <a:lnTo>
                    <a:pt x="1683105" y="841540"/>
                  </a:lnTo>
                  <a:close/>
                </a:path>
                <a:path w="8836660" h="3366770">
                  <a:moveTo>
                    <a:pt x="2103882" y="841540"/>
                  </a:moveTo>
                  <a:lnTo>
                    <a:pt x="1683105" y="841540"/>
                  </a:lnTo>
                  <a:lnTo>
                    <a:pt x="1683105" y="420763"/>
                  </a:lnTo>
                  <a:lnTo>
                    <a:pt x="2103882" y="420763"/>
                  </a:lnTo>
                  <a:lnTo>
                    <a:pt x="2103882" y="841540"/>
                  </a:lnTo>
                  <a:close/>
                </a:path>
                <a:path w="8836660" h="3366770">
                  <a:moveTo>
                    <a:pt x="2524645" y="841540"/>
                  </a:moveTo>
                  <a:lnTo>
                    <a:pt x="2103882" y="841540"/>
                  </a:lnTo>
                  <a:lnTo>
                    <a:pt x="2103882" y="420763"/>
                  </a:lnTo>
                  <a:lnTo>
                    <a:pt x="2524645" y="420763"/>
                  </a:lnTo>
                  <a:lnTo>
                    <a:pt x="2524645" y="841540"/>
                  </a:lnTo>
                  <a:close/>
                </a:path>
                <a:path w="8836660" h="3366770">
                  <a:moveTo>
                    <a:pt x="2945409" y="841540"/>
                  </a:moveTo>
                  <a:lnTo>
                    <a:pt x="2524633" y="841540"/>
                  </a:lnTo>
                  <a:lnTo>
                    <a:pt x="2524633" y="420763"/>
                  </a:lnTo>
                  <a:lnTo>
                    <a:pt x="2945409" y="420763"/>
                  </a:lnTo>
                  <a:lnTo>
                    <a:pt x="2945409" y="841540"/>
                  </a:lnTo>
                  <a:close/>
                </a:path>
                <a:path w="8836660" h="3366770">
                  <a:moveTo>
                    <a:pt x="3366185" y="841540"/>
                  </a:moveTo>
                  <a:lnTo>
                    <a:pt x="2945409" y="841540"/>
                  </a:lnTo>
                  <a:lnTo>
                    <a:pt x="2945409" y="420763"/>
                  </a:lnTo>
                  <a:lnTo>
                    <a:pt x="3366185" y="420763"/>
                  </a:lnTo>
                  <a:lnTo>
                    <a:pt x="3366185" y="841540"/>
                  </a:lnTo>
                  <a:close/>
                </a:path>
                <a:path w="8836660" h="3366770">
                  <a:moveTo>
                    <a:pt x="3786962" y="841540"/>
                  </a:moveTo>
                  <a:lnTo>
                    <a:pt x="3366185" y="841540"/>
                  </a:lnTo>
                  <a:lnTo>
                    <a:pt x="3366185" y="420763"/>
                  </a:lnTo>
                  <a:lnTo>
                    <a:pt x="3786962" y="420763"/>
                  </a:lnTo>
                  <a:lnTo>
                    <a:pt x="3786962" y="841540"/>
                  </a:lnTo>
                  <a:close/>
                </a:path>
                <a:path w="8836660" h="3366770">
                  <a:moveTo>
                    <a:pt x="4207738" y="841540"/>
                  </a:moveTo>
                  <a:lnTo>
                    <a:pt x="3786962" y="841540"/>
                  </a:lnTo>
                  <a:lnTo>
                    <a:pt x="3786962" y="420763"/>
                  </a:lnTo>
                  <a:lnTo>
                    <a:pt x="4207738" y="420763"/>
                  </a:lnTo>
                  <a:lnTo>
                    <a:pt x="4207738" y="841540"/>
                  </a:lnTo>
                  <a:close/>
                </a:path>
                <a:path w="8836660" h="3366770">
                  <a:moveTo>
                    <a:pt x="4628502" y="841540"/>
                  </a:moveTo>
                  <a:lnTo>
                    <a:pt x="4207738" y="841540"/>
                  </a:lnTo>
                  <a:lnTo>
                    <a:pt x="4207738" y="420763"/>
                  </a:lnTo>
                  <a:lnTo>
                    <a:pt x="4628502" y="420763"/>
                  </a:lnTo>
                  <a:lnTo>
                    <a:pt x="4628502" y="841540"/>
                  </a:lnTo>
                  <a:close/>
                </a:path>
                <a:path w="8836660" h="3366770">
                  <a:moveTo>
                    <a:pt x="5049278" y="841540"/>
                  </a:moveTo>
                  <a:lnTo>
                    <a:pt x="4628502" y="841540"/>
                  </a:lnTo>
                  <a:lnTo>
                    <a:pt x="4628502" y="420763"/>
                  </a:lnTo>
                  <a:lnTo>
                    <a:pt x="5049278" y="420763"/>
                  </a:lnTo>
                  <a:lnTo>
                    <a:pt x="5049278" y="841540"/>
                  </a:lnTo>
                  <a:close/>
                </a:path>
                <a:path w="8836660" h="3366770">
                  <a:moveTo>
                    <a:pt x="5470055" y="841540"/>
                  </a:moveTo>
                  <a:lnTo>
                    <a:pt x="5049278" y="841540"/>
                  </a:lnTo>
                  <a:lnTo>
                    <a:pt x="5049278" y="420763"/>
                  </a:lnTo>
                  <a:lnTo>
                    <a:pt x="5470055" y="420763"/>
                  </a:lnTo>
                  <a:lnTo>
                    <a:pt x="5470055" y="841540"/>
                  </a:lnTo>
                  <a:close/>
                </a:path>
                <a:path w="8836660" h="3366770">
                  <a:moveTo>
                    <a:pt x="5890818" y="841540"/>
                  </a:moveTo>
                  <a:lnTo>
                    <a:pt x="5470042" y="841540"/>
                  </a:lnTo>
                  <a:lnTo>
                    <a:pt x="5470042" y="420763"/>
                  </a:lnTo>
                  <a:lnTo>
                    <a:pt x="5890818" y="420763"/>
                  </a:lnTo>
                  <a:lnTo>
                    <a:pt x="5890818" y="841540"/>
                  </a:lnTo>
                  <a:close/>
                </a:path>
                <a:path w="8836660" h="3366770">
                  <a:moveTo>
                    <a:pt x="6311595" y="841540"/>
                  </a:moveTo>
                  <a:lnTo>
                    <a:pt x="5890818" y="841540"/>
                  </a:lnTo>
                  <a:lnTo>
                    <a:pt x="5890818" y="420763"/>
                  </a:lnTo>
                  <a:lnTo>
                    <a:pt x="6311595" y="420763"/>
                  </a:lnTo>
                  <a:lnTo>
                    <a:pt x="6311595" y="841540"/>
                  </a:lnTo>
                  <a:close/>
                </a:path>
                <a:path w="8836660" h="3366770">
                  <a:moveTo>
                    <a:pt x="6732358" y="841540"/>
                  </a:moveTo>
                  <a:lnTo>
                    <a:pt x="6311595" y="841540"/>
                  </a:lnTo>
                  <a:lnTo>
                    <a:pt x="6311595" y="420763"/>
                  </a:lnTo>
                  <a:lnTo>
                    <a:pt x="6732358" y="420763"/>
                  </a:lnTo>
                  <a:lnTo>
                    <a:pt x="6732358" y="841540"/>
                  </a:lnTo>
                  <a:close/>
                </a:path>
                <a:path w="8836660" h="3366770">
                  <a:moveTo>
                    <a:pt x="7153135" y="841540"/>
                  </a:moveTo>
                  <a:lnTo>
                    <a:pt x="6732358" y="841540"/>
                  </a:lnTo>
                  <a:lnTo>
                    <a:pt x="6732358" y="420763"/>
                  </a:lnTo>
                  <a:lnTo>
                    <a:pt x="7153135" y="420763"/>
                  </a:lnTo>
                  <a:lnTo>
                    <a:pt x="7153135" y="841540"/>
                  </a:lnTo>
                  <a:close/>
                </a:path>
                <a:path w="8836660" h="3366770">
                  <a:moveTo>
                    <a:pt x="7573911" y="841540"/>
                  </a:moveTo>
                  <a:lnTo>
                    <a:pt x="7153135" y="841540"/>
                  </a:lnTo>
                  <a:lnTo>
                    <a:pt x="7153135" y="420763"/>
                  </a:lnTo>
                  <a:lnTo>
                    <a:pt x="7573911" y="420763"/>
                  </a:lnTo>
                  <a:lnTo>
                    <a:pt x="7573911" y="841540"/>
                  </a:lnTo>
                  <a:close/>
                </a:path>
                <a:path w="8836660" h="3366770">
                  <a:moveTo>
                    <a:pt x="7994688" y="841540"/>
                  </a:moveTo>
                  <a:lnTo>
                    <a:pt x="7573911" y="841540"/>
                  </a:lnTo>
                  <a:lnTo>
                    <a:pt x="7573911" y="420763"/>
                  </a:lnTo>
                  <a:lnTo>
                    <a:pt x="7994688" y="420763"/>
                  </a:lnTo>
                  <a:lnTo>
                    <a:pt x="7994688" y="841540"/>
                  </a:lnTo>
                  <a:close/>
                </a:path>
                <a:path w="8836660" h="3366770">
                  <a:moveTo>
                    <a:pt x="8415451" y="841540"/>
                  </a:moveTo>
                  <a:lnTo>
                    <a:pt x="7994675" y="841540"/>
                  </a:lnTo>
                  <a:lnTo>
                    <a:pt x="7994675" y="420763"/>
                  </a:lnTo>
                  <a:lnTo>
                    <a:pt x="8415451" y="420763"/>
                  </a:lnTo>
                  <a:lnTo>
                    <a:pt x="8415451" y="841540"/>
                  </a:lnTo>
                  <a:close/>
                </a:path>
                <a:path w="8836660" h="3366770">
                  <a:moveTo>
                    <a:pt x="8836228" y="841540"/>
                  </a:moveTo>
                  <a:lnTo>
                    <a:pt x="8415451" y="841540"/>
                  </a:lnTo>
                  <a:lnTo>
                    <a:pt x="8415451" y="420763"/>
                  </a:lnTo>
                  <a:lnTo>
                    <a:pt x="8836228" y="420763"/>
                  </a:lnTo>
                  <a:lnTo>
                    <a:pt x="8836228" y="841540"/>
                  </a:lnTo>
                  <a:close/>
                </a:path>
                <a:path w="8836660" h="3366770">
                  <a:moveTo>
                    <a:pt x="420776" y="1262316"/>
                  </a:moveTo>
                  <a:lnTo>
                    <a:pt x="0" y="1262316"/>
                  </a:lnTo>
                  <a:lnTo>
                    <a:pt x="0" y="841540"/>
                  </a:lnTo>
                  <a:lnTo>
                    <a:pt x="420776" y="841540"/>
                  </a:lnTo>
                  <a:lnTo>
                    <a:pt x="420776" y="1262316"/>
                  </a:lnTo>
                  <a:close/>
                </a:path>
                <a:path w="8836660" h="3366770">
                  <a:moveTo>
                    <a:pt x="841552" y="1262316"/>
                  </a:moveTo>
                  <a:lnTo>
                    <a:pt x="420776" y="1262316"/>
                  </a:lnTo>
                  <a:lnTo>
                    <a:pt x="420776" y="841540"/>
                  </a:lnTo>
                  <a:lnTo>
                    <a:pt x="841552" y="841540"/>
                  </a:lnTo>
                  <a:lnTo>
                    <a:pt x="841552" y="1262316"/>
                  </a:lnTo>
                  <a:close/>
                </a:path>
                <a:path w="8836660" h="3366770">
                  <a:moveTo>
                    <a:pt x="1262329" y="1262316"/>
                  </a:moveTo>
                  <a:lnTo>
                    <a:pt x="841552" y="1262316"/>
                  </a:lnTo>
                  <a:lnTo>
                    <a:pt x="841552" y="841540"/>
                  </a:lnTo>
                  <a:lnTo>
                    <a:pt x="1262329" y="841540"/>
                  </a:lnTo>
                  <a:lnTo>
                    <a:pt x="1262329" y="1262316"/>
                  </a:lnTo>
                  <a:close/>
                </a:path>
                <a:path w="8836660" h="3366770">
                  <a:moveTo>
                    <a:pt x="1683105" y="1262316"/>
                  </a:moveTo>
                  <a:lnTo>
                    <a:pt x="1262329" y="1262316"/>
                  </a:lnTo>
                  <a:lnTo>
                    <a:pt x="1262329" y="841540"/>
                  </a:lnTo>
                  <a:lnTo>
                    <a:pt x="1683105" y="841540"/>
                  </a:lnTo>
                  <a:lnTo>
                    <a:pt x="1683105" y="1262316"/>
                  </a:lnTo>
                  <a:close/>
                </a:path>
                <a:path w="8836660" h="3366770">
                  <a:moveTo>
                    <a:pt x="2103882" y="1262316"/>
                  </a:moveTo>
                  <a:lnTo>
                    <a:pt x="1683105" y="1262316"/>
                  </a:lnTo>
                  <a:lnTo>
                    <a:pt x="1683105" y="841540"/>
                  </a:lnTo>
                  <a:lnTo>
                    <a:pt x="2103882" y="841540"/>
                  </a:lnTo>
                  <a:lnTo>
                    <a:pt x="2103882" y="1262316"/>
                  </a:lnTo>
                  <a:close/>
                </a:path>
                <a:path w="8836660" h="3366770">
                  <a:moveTo>
                    <a:pt x="2524645" y="1262316"/>
                  </a:moveTo>
                  <a:lnTo>
                    <a:pt x="2103882" y="1262316"/>
                  </a:lnTo>
                  <a:lnTo>
                    <a:pt x="2103882" y="841540"/>
                  </a:lnTo>
                  <a:lnTo>
                    <a:pt x="2524645" y="841540"/>
                  </a:lnTo>
                  <a:lnTo>
                    <a:pt x="2524645" y="1262316"/>
                  </a:lnTo>
                  <a:close/>
                </a:path>
                <a:path w="8836660" h="3366770">
                  <a:moveTo>
                    <a:pt x="2945409" y="1262316"/>
                  </a:moveTo>
                  <a:lnTo>
                    <a:pt x="2524633" y="1262316"/>
                  </a:lnTo>
                  <a:lnTo>
                    <a:pt x="2524633" y="841540"/>
                  </a:lnTo>
                  <a:lnTo>
                    <a:pt x="2945409" y="841540"/>
                  </a:lnTo>
                  <a:lnTo>
                    <a:pt x="2945409" y="1262316"/>
                  </a:lnTo>
                  <a:close/>
                </a:path>
                <a:path w="8836660" h="3366770">
                  <a:moveTo>
                    <a:pt x="3366185" y="1262316"/>
                  </a:moveTo>
                  <a:lnTo>
                    <a:pt x="2945409" y="1262316"/>
                  </a:lnTo>
                  <a:lnTo>
                    <a:pt x="2945409" y="841540"/>
                  </a:lnTo>
                  <a:lnTo>
                    <a:pt x="3366185" y="841540"/>
                  </a:lnTo>
                  <a:lnTo>
                    <a:pt x="3366185" y="1262316"/>
                  </a:lnTo>
                  <a:close/>
                </a:path>
                <a:path w="8836660" h="3366770">
                  <a:moveTo>
                    <a:pt x="3786962" y="1262316"/>
                  </a:moveTo>
                  <a:lnTo>
                    <a:pt x="3366185" y="1262316"/>
                  </a:lnTo>
                  <a:lnTo>
                    <a:pt x="3366185" y="841540"/>
                  </a:lnTo>
                  <a:lnTo>
                    <a:pt x="3786962" y="841540"/>
                  </a:lnTo>
                  <a:lnTo>
                    <a:pt x="3786962" y="1262316"/>
                  </a:lnTo>
                  <a:close/>
                </a:path>
                <a:path w="8836660" h="3366770">
                  <a:moveTo>
                    <a:pt x="4207738" y="1262316"/>
                  </a:moveTo>
                  <a:lnTo>
                    <a:pt x="3786962" y="1262316"/>
                  </a:lnTo>
                  <a:lnTo>
                    <a:pt x="3786962" y="841540"/>
                  </a:lnTo>
                  <a:lnTo>
                    <a:pt x="4207738" y="841540"/>
                  </a:lnTo>
                  <a:lnTo>
                    <a:pt x="4207738" y="1262316"/>
                  </a:lnTo>
                  <a:close/>
                </a:path>
                <a:path w="8836660" h="3366770">
                  <a:moveTo>
                    <a:pt x="4628502" y="1262316"/>
                  </a:moveTo>
                  <a:lnTo>
                    <a:pt x="4207738" y="1262316"/>
                  </a:lnTo>
                  <a:lnTo>
                    <a:pt x="4207738" y="841540"/>
                  </a:lnTo>
                  <a:lnTo>
                    <a:pt x="4628502" y="841540"/>
                  </a:lnTo>
                  <a:lnTo>
                    <a:pt x="4628502" y="1262316"/>
                  </a:lnTo>
                  <a:close/>
                </a:path>
                <a:path w="8836660" h="3366770">
                  <a:moveTo>
                    <a:pt x="5049278" y="1262316"/>
                  </a:moveTo>
                  <a:lnTo>
                    <a:pt x="4628502" y="1262316"/>
                  </a:lnTo>
                  <a:lnTo>
                    <a:pt x="4628502" y="841540"/>
                  </a:lnTo>
                  <a:lnTo>
                    <a:pt x="5049278" y="841540"/>
                  </a:lnTo>
                  <a:lnTo>
                    <a:pt x="5049278" y="1262316"/>
                  </a:lnTo>
                  <a:close/>
                </a:path>
                <a:path w="8836660" h="3366770">
                  <a:moveTo>
                    <a:pt x="5470055" y="1262316"/>
                  </a:moveTo>
                  <a:lnTo>
                    <a:pt x="5049278" y="1262316"/>
                  </a:lnTo>
                  <a:lnTo>
                    <a:pt x="5049278" y="841540"/>
                  </a:lnTo>
                  <a:lnTo>
                    <a:pt x="5470055" y="841540"/>
                  </a:lnTo>
                  <a:lnTo>
                    <a:pt x="5470055" y="1262316"/>
                  </a:lnTo>
                  <a:close/>
                </a:path>
                <a:path w="8836660" h="3366770">
                  <a:moveTo>
                    <a:pt x="5890818" y="1262316"/>
                  </a:moveTo>
                  <a:lnTo>
                    <a:pt x="5470042" y="1262316"/>
                  </a:lnTo>
                  <a:lnTo>
                    <a:pt x="5470042" y="841540"/>
                  </a:lnTo>
                  <a:lnTo>
                    <a:pt x="5890818" y="841540"/>
                  </a:lnTo>
                  <a:lnTo>
                    <a:pt x="5890818" y="1262316"/>
                  </a:lnTo>
                  <a:close/>
                </a:path>
                <a:path w="8836660" h="3366770">
                  <a:moveTo>
                    <a:pt x="6311595" y="1262316"/>
                  </a:moveTo>
                  <a:lnTo>
                    <a:pt x="5890818" y="1262316"/>
                  </a:lnTo>
                  <a:lnTo>
                    <a:pt x="5890818" y="841540"/>
                  </a:lnTo>
                  <a:lnTo>
                    <a:pt x="6311595" y="841540"/>
                  </a:lnTo>
                  <a:lnTo>
                    <a:pt x="6311595" y="1262316"/>
                  </a:lnTo>
                  <a:close/>
                </a:path>
                <a:path w="8836660" h="3366770">
                  <a:moveTo>
                    <a:pt x="6732358" y="1262316"/>
                  </a:moveTo>
                  <a:lnTo>
                    <a:pt x="6311595" y="1262316"/>
                  </a:lnTo>
                  <a:lnTo>
                    <a:pt x="6311595" y="841540"/>
                  </a:lnTo>
                  <a:lnTo>
                    <a:pt x="6732358" y="841540"/>
                  </a:lnTo>
                  <a:lnTo>
                    <a:pt x="6732358" y="1262316"/>
                  </a:lnTo>
                  <a:close/>
                </a:path>
                <a:path w="8836660" h="3366770">
                  <a:moveTo>
                    <a:pt x="7153135" y="1262316"/>
                  </a:moveTo>
                  <a:lnTo>
                    <a:pt x="6732358" y="1262316"/>
                  </a:lnTo>
                  <a:lnTo>
                    <a:pt x="6732358" y="841540"/>
                  </a:lnTo>
                  <a:lnTo>
                    <a:pt x="7153135" y="841540"/>
                  </a:lnTo>
                  <a:lnTo>
                    <a:pt x="7153135" y="1262316"/>
                  </a:lnTo>
                  <a:close/>
                </a:path>
                <a:path w="8836660" h="3366770">
                  <a:moveTo>
                    <a:pt x="7573911" y="1262316"/>
                  </a:moveTo>
                  <a:lnTo>
                    <a:pt x="7153135" y="1262316"/>
                  </a:lnTo>
                  <a:lnTo>
                    <a:pt x="7153135" y="841540"/>
                  </a:lnTo>
                  <a:lnTo>
                    <a:pt x="7573911" y="841540"/>
                  </a:lnTo>
                  <a:lnTo>
                    <a:pt x="7573911" y="1262316"/>
                  </a:lnTo>
                  <a:close/>
                </a:path>
                <a:path w="8836660" h="3366770">
                  <a:moveTo>
                    <a:pt x="7994688" y="1262316"/>
                  </a:moveTo>
                  <a:lnTo>
                    <a:pt x="7573911" y="1262316"/>
                  </a:lnTo>
                  <a:lnTo>
                    <a:pt x="7573911" y="841540"/>
                  </a:lnTo>
                  <a:lnTo>
                    <a:pt x="7994688" y="841540"/>
                  </a:lnTo>
                  <a:lnTo>
                    <a:pt x="7994688" y="1262316"/>
                  </a:lnTo>
                  <a:close/>
                </a:path>
                <a:path w="8836660" h="3366770">
                  <a:moveTo>
                    <a:pt x="8415451" y="1262316"/>
                  </a:moveTo>
                  <a:lnTo>
                    <a:pt x="7994675" y="1262316"/>
                  </a:lnTo>
                  <a:lnTo>
                    <a:pt x="7994675" y="841540"/>
                  </a:lnTo>
                  <a:lnTo>
                    <a:pt x="8415451" y="841540"/>
                  </a:lnTo>
                  <a:lnTo>
                    <a:pt x="8415451" y="1262316"/>
                  </a:lnTo>
                  <a:close/>
                </a:path>
                <a:path w="8836660" h="3366770">
                  <a:moveTo>
                    <a:pt x="8836228" y="1262316"/>
                  </a:moveTo>
                  <a:lnTo>
                    <a:pt x="8415451" y="1262316"/>
                  </a:lnTo>
                  <a:lnTo>
                    <a:pt x="8415451" y="841540"/>
                  </a:lnTo>
                  <a:lnTo>
                    <a:pt x="8836228" y="841540"/>
                  </a:lnTo>
                  <a:lnTo>
                    <a:pt x="8836228" y="1262316"/>
                  </a:lnTo>
                  <a:close/>
                </a:path>
                <a:path w="8836660" h="3366770">
                  <a:moveTo>
                    <a:pt x="420776" y="1683092"/>
                  </a:moveTo>
                  <a:lnTo>
                    <a:pt x="0" y="1683092"/>
                  </a:lnTo>
                  <a:lnTo>
                    <a:pt x="0" y="1262316"/>
                  </a:lnTo>
                  <a:lnTo>
                    <a:pt x="420776" y="1262316"/>
                  </a:lnTo>
                  <a:lnTo>
                    <a:pt x="420776" y="1683092"/>
                  </a:lnTo>
                  <a:close/>
                </a:path>
                <a:path w="8836660" h="3366770">
                  <a:moveTo>
                    <a:pt x="841552" y="1683092"/>
                  </a:moveTo>
                  <a:lnTo>
                    <a:pt x="420776" y="1683092"/>
                  </a:lnTo>
                  <a:lnTo>
                    <a:pt x="420776" y="1262316"/>
                  </a:lnTo>
                  <a:lnTo>
                    <a:pt x="841552" y="1262316"/>
                  </a:lnTo>
                  <a:lnTo>
                    <a:pt x="841552" y="1683092"/>
                  </a:lnTo>
                  <a:close/>
                </a:path>
                <a:path w="8836660" h="3366770">
                  <a:moveTo>
                    <a:pt x="1262329" y="1683092"/>
                  </a:moveTo>
                  <a:lnTo>
                    <a:pt x="841552" y="1683092"/>
                  </a:lnTo>
                  <a:lnTo>
                    <a:pt x="841552" y="1262316"/>
                  </a:lnTo>
                  <a:lnTo>
                    <a:pt x="1262329" y="1262316"/>
                  </a:lnTo>
                  <a:lnTo>
                    <a:pt x="1262329" y="1683092"/>
                  </a:lnTo>
                  <a:close/>
                </a:path>
                <a:path w="8836660" h="3366770">
                  <a:moveTo>
                    <a:pt x="1683105" y="1683092"/>
                  </a:moveTo>
                  <a:lnTo>
                    <a:pt x="1262329" y="1683092"/>
                  </a:lnTo>
                  <a:lnTo>
                    <a:pt x="1262329" y="1262316"/>
                  </a:lnTo>
                  <a:lnTo>
                    <a:pt x="1683105" y="1262316"/>
                  </a:lnTo>
                  <a:lnTo>
                    <a:pt x="1683105" y="1683092"/>
                  </a:lnTo>
                  <a:close/>
                </a:path>
                <a:path w="8836660" h="3366770">
                  <a:moveTo>
                    <a:pt x="2103882" y="1683092"/>
                  </a:moveTo>
                  <a:lnTo>
                    <a:pt x="1683105" y="1683092"/>
                  </a:lnTo>
                  <a:lnTo>
                    <a:pt x="1683105" y="1262316"/>
                  </a:lnTo>
                  <a:lnTo>
                    <a:pt x="2103882" y="1262316"/>
                  </a:lnTo>
                  <a:lnTo>
                    <a:pt x="2103882" y="1683092"/>
                  </a:lnTo>
                  <a:close/>
                </a:path>
                <a:path w="8836660" h="3366770">
                  <a:moveTo>
                    <a:pt x="2524645" y="1683092"/>
                  </a:moveTo>
                  <a:lnTo>
                    <a:pt x="2103882" y="1683092"/>
                  </a:lnTo>
                  <a:lnTo>
                    <a:pt x="2103882" y="1262316"/>
                  </a:lnTo>
                  <a:lnTo>
                    <a:pt x="2524645" y="1262316"/>
                  </a:lnTo>
                  <a:lnTo>
                    <a:pt x="2524645" y="1683092"/>
                  </a:lnTo>
                  <a:close/>
                </a:path>
                <a:path w="8836660" h="3366770">
                  <a:moveTo>
                    <a:pt x="2945409" y="1683092"/>
                  </a:moveTo>
                  <a:lnTo>
                    <a:pt x="2524633" y="1683092"/>
                  </a:lnTo>
                  <a:lnTo>
                    <a:pt x="2524633" y="1262316"/>
                  </a:lnTo>
                  <a:lnTo>
                    <a:pt x="2945409" y="1262316"/>
                  </a:lnTo>
                  <a:lnTo>
                    <a:pt x="2945409" y="1683092"/>
                  </a:lnTo>
                  <a:close/>
                </a:path>
                <a:path w="8836660" h="3366770">
                  <a:moveTo>
                    <a:pt x="3366185" y="1683092"/>
                  </a:moveTo>
                  <a:lnTo>
                    <a:pt x="2945409" y="1683092"/>
                  </a:lnTo>
                  <a:lnTo>
                    <a:pt x="2945409" y="1262316"/>
                  </a:lnTo>
                  <a:lnTo>
                    <a:pt x="3366185" y="1262316"/>
                  </a:lnTo>
                  <a:lnTo>
                    <a:pt x="3366185" y="1683092"/>
                  </a:lnTo>
                  <a:close/>
                </a:path>
                <a:path w="8836660" h="3366770">
                  <a:moveTo>
                    <a:pt x="3786962" y="1683092"/>
                  </a:moveTo>
                  <a:lnTo>
                    <a:pt x="3366185" y="1683092"/>
                  </a:lnTo>
                  <a:lnTo>
                    <a:pt x="3366185" y="1262316"/>
                  </a:lnTo>
                  <a:lnTo>
                    <a:pt x="3786962" y="1262316"/>
                  </a:lnTo>
                  <a:lnTo>
                    <a:pt x="3786962" y="1683092"/>
                  </a:lnTo>
                  <a:close/>
                </a:path>
                <a:path w="8836660" h="3366770">
                  <a:moveTo>
                    <a:pt x="4207738" y="1683092"/>
                  </a:moveTo>
                  <a:lnTo>
                    <a:pt x="3786962" y="1683092"/>
                  </a:lnTo>
                  <a:lnTo>
                    <a:pt x="3786962" y="1262316"/>
                  </a:lnTo>
                  <a:lnTo>
                    <a:pt x="4207738" y="1262316"/>
                  </a:lnTo>
                  <a:lnTo>
                    <a:pt x="4207738" y="1683092"/>
                  </a:lnTo>
                  <a:close/>
                </a:path>
                <a:path w="8836660" h="3366770">
                  <a:moveTo>
                    <a:pt x="4628502" y="1683092"/>
                  </a:moveTo>
                  <a:lnTo>
                    <a:pt x="4207738" y="1683092"/>
                  </a:lnTo>
                  <a:lnTo>
                    <a:pt x="4207738" y="1262316"/>
                  </a:lnTo>
                  <a:lnTo>
                    <a:pt x="4628502" y="1262316"/>
                  </a:lnTo>
                  <a:lnTo>
                    <a:pt x="4628502" y="1683092"/>
                  </a:lnTo>
                  <a:close/>
                </a:path>
                <a:path w="8836660" h="3366770">
                  <a:moveTo>
                    <a:pt x="5049278" y="1683092"/>
                  </a:moveTo>
                  <a:lnTo>
                    <a:pt x="4628502" y="1683092"/>
                  </a:lnTo>
                  <a:lnTo>
                    <a:pt x="4628502" y="1262316"/>
                  </a:lnTo>
                  <a:lnTo>
                    <a:pt x="5049278" y="1262316"/>
                  </a:lnTo>
                  <a:lnTo>
                    <a:pt x="5049278" y="1683092"/>
                  </a:lnTo>
                  <a:close/>
                </a:path>
                <a:path w="8836660" h="3366770">
                  <a:moveTo>
                    <a:pt x="5470055" y="1683092"/>
                  </a:moveTo>
                  <a:lnTo>
                    <a:pt x="5049278" y="1683092"/>
                  </a:lnTo>
                  <a:lnTo>
                    <a:pt x="5049278" y="1262316"/>
                  </a:lnTo>
                  <a:lnTo>
                    <a:pt x="5470055" y="1262316"/>
                  </a:lnTo>
                  <a:lnTo>
                    <a:pt x="5470055" y="1683092"/>
                  </a:lnTo>
                  <a:close/>
                </a:path>
                <a:path w="8836660" h="3366770">
                  <a:moveTo>
                    <a:pt x="5890818" y="1683092"/>
                  </a:moveTo>
                  <a:lnTo>
                    <a:pt x="5470042" y="1683092"/>
                  </a:lnTo>
                  <a:lnTo>
                    <a:pt x="5470042" y="1262316"/>
                  </a:lnTo>
                  <a:lnTo>
                    <a:pt x="5890818" y="1262316"/>
                  </a:lnTo>
                  <a:lnTo>
                    <a:pt x="5890818" y="1683092"/>
                  </a:lnTo>
                  <a:close/>
                </a:path>
                <a:path w="8836660" h="3366770">
                  <a:moveTo>
                    <a:pt x="6311595" y="1683092"/>
                  </a:moveTo>
                  <a:lnTo>
                    <a:pt x="5890818" y="1683092"/>
                  </a:lnTo>
                  <a:lnTo>
                    <a:pt x="5890818" y="1262316"/>
                  </a:lnTo>
                  <a:lnTo>
                    <a:pt x="6311595" y="1262316"/>
                  </a:lnTo>
                  <a:lnTo>
                    <a:pt x="6311595" y="1683092"/>
                  </a:lnTo>
                  <a:close/>
                </a:path>
                <a:path w="8836660" h="3366770">
                  <a:moveTo>
                    <a:pt x="6732358" y="1683092"/>
                  </a:moveTo>
                  <a:lnTo>
                    <a:pt x="6311595" y="1683092"/>
                  </a:lnTo>
                  <a:lnTo>
                    <a:pt x="6311595" y="1262316"/>
                  </a:lnTo>
                  <a:lnTo>
                    <a:pt x="6732358" y="1262316"/>
                  </a:lnTo>
                  <a:lnTo>
                    <a:pt x="6732358" y="1683092"/>
                  </a:lnTo>
                  <a:close/>
                </a:path>
                <a:path w="8836660" h="3366770">
                  <a:moveTo>
                    <a:pt x="7153135" y="1683092"/>
                  </a:moveTo>
                  <a:lnTo>
                    <a:pt x="6732358" y="1683092"/>
                  </a:lnTo>
                  <a:lnTo>
                    <a:pt x="6732358" y="1262316"/>
                  </a:lnTo>
                  <a:lnTo>
                    <a:pt x="7153135" y="1262316"/>
                  </a:lnTo>
                  <a:lnTo>
                    <a:pt x="7153135" y="1683092"/>
                  </a:lnTo>
                  <a:close/>
                </a:path>
                <a:path w="8836660" h="3366770">
                  <a:moveTo>
                    <a:pt x="7573911" y="1683092"/>
                  </a:moveTo>
                  <a:lnTo>
                    <a:pt x="7153135" y="1683092"/>
                  </a:lnTo>
                  <a:lnTo>
                    <a:pt x="7153135" y="1262316"/>
                  </a:lnTo>
                  <a:lnTo>
                    <a:pt x="7573911" y="1262316"/>
                  </a:lnTo>
                  <a:lnTo>
                    <a:pt x="7573911" y="1683092"/>
                  </a:lnTo>
                  <a:close/>
                </a:path>
                <a:path w="8836660" h="3366770">
                  <a:moveTo>
                    <a:pt x="7994688" y="1683092"/>
                  </a:moveTo>
                  <a:lnTo>
                    <a:pt x="7573911" y="1683092"/>
                  </a:lnTo>
                  <a:lnTo>
                    <a:pt x="7573911" y="1262316"/>
                  </a:lnTo>
                  <a:lnTo>
                    <a:pt x="7994688" y="1262316"/>
                  </a:lnTo>
                  <a:lnTo>
                    <a:pt x="7994688" y="1683092"/>
                  </a:lnTo>
                  <a:close/>
                </a:path>
                <a:path w="8836660" h="3366770">
                  <a:moveTo>
                    <a:pt x="8415451" y="1683092"/>
                  </a:moveTo>
                  <a:lnTo>
                    <a:pt x="7994675" y="1683092"/>
                  </a:lnTo>
                  <a:lnTo>
                    <a:pt x="7994675" y="1262316"/>
                  </a:lnTo>
                  <a:lnTo>
                    <a:pt x="8415451" y="1262316"/>
                  </a:lnTo>
                  <a:lnTo>
                    <a:pt x="8415451" y="1683092"/>
                  </a:lnTo>
                  <a:close/>
                </a:path>
                <a:path w="8836660" h="3366770">
                  <a:moveTo>
                    <a:pt x="8836228" y="1683092"/>
                  </a:moveTo>
                  <a:lnTo>
                    <a:pt x="8415451" y="1683092"/>
                  </a:lnTo>
                  <a:lnTo>
                    <a:pt x="8415451" y="1262316"/>
                  </a:lnTo>
                  <a:lnTo>
                    <a:pt x="8836228" y="1262316"/>
                  </a:lnTo>
                  <a:lnTo>
                    <a:pt x="8836228" y="1683092"/>
                  </a:lnTo>
                  <a:close/>
                </a:path>
                <a:path w="8836660" h="3366770">
                  <a:moveTo>
                    <a:pt x="420776" y="2103869"/>
                  </a:moveTo>
                  <a:lnTo>
                    <a:pt x="0" y="2103869"/>
                  </a:lnTo>
                  <a:lnTo>
                    <a:pt x="0" y="1683092"/>
                  </a:lnTo>
                  <a:lnTo>
                    <a:pt x="420776" y="1683092"/>
                  </a:lnTo>
                  <a:lnTo>
                    <a:pt x="420776" y="2103869"/>
                  </a:lnTo>
                  <a:close/>
                </a:path>
                <a:path w="8836660" h="3366770">
                  <a:moveTo>
                    <a:pt x="841552" y="2103869"/>
                  </a:moveTo>
                  <a:lnTo>
                    <a:pt x="420776" y="2103869"/>
                  </a:lnTo>
                  <a:lnTo>
                    <a:pt x="420776" y="1683092"/>
                  </a:lnTo>
                  <a:lnTo>
                    <a:pt x="841552" y="1683092"/>
                  </a:lnTo>
                  <a:lnTo>
                    <a:pt x="841552" y="2103869"/>
                  </a:lnTo>
                  <a:close/>
                </a:path>
                <a:path w="8836660" h="3366770">
                  <a:moveTo>
                    <a:pt x="1262329" y="2103869"/>
                  </a:moveTo>
                  <a:lnTo>
                    <a:pt x="841552" y="2103869"/>
                  </a:lnTo>
                  <a:lnTo>
                    <a:pt x="841552" y="1683092"/>
                  </a:lnTo>
                  <a:lnTo>
                    <a:pt x="1262329" y="1683092"/>
                  </a:lnTo>
                  <a:lnTo>
                    <a:pt x="1262329" y="2103869"/>
                  </a:lnTo>
                  <a:close/>
                </a:path>
                <a:path w="8836660" h="3366770">
                  <a:moveTo>
                    <a:pt x="1683105" y="2103869"/>
                  </a:moveTo>
                  <a:lnTo>
                    <a:pt x="1262329" y="2103869"/>
                  </a:lnTo>
                  <a:lnTo>
                    <a:pt x="1262329" y="1683092"/>
                  </a:lnTo>
                  <a:lnTo>
                    <a:pt x="1683105" y="1683092"/>
                  </a:lnTo>
                  <a:lnTo>
                    <a:pt x="1683105" y="2103869"/>
                  </a:lnTo>
                  <a:close/>
                </a:path>
                <a:path w="8836660" h="3366770">
                  <a:moveTo>
                    <a:pt x="2103882" y="2103869"/>
                  </a:moveTo>
                  <a:lnTo>
                    <a:pt x="1683105" y="2103869"/>
                  </a:lnTo>
                  <a:lnTo>
                    <a:pt x="1683105" y="1683092"/>
                  </a:lnTo>
                  <a:lnTo>
                    <a:pt x="2103882" y="1683092"/>
                  </a:lnTo>
                  <a:lnTo>
                    <a:pt x="2103882" y="2103869"/>
                  </a:lnTo>
                  <a:close/>
                </a:path>
                <a:path w="8836660" h="3366770">
                  <a:moveTo>
                    <a:pt x="2524645" y="2103869"/>
                  </a:moveTo>
                  <a:lnTo>
                    <a:pt x="2103882" y="2103869"/>
                  </a:lnTo>
                  <a:lnTo>
                    <a:pt x="2103882" y="1683092"/>
                  </a:lnTo>
                  <a:lnTo>
                    <a:pt x="2524645" y="1683092"/>
                  </a:lnTo>
                  <a:lnTo>
                    <a:pt x="2524645" y="2103869"/>
                  </a:lnTo>
                  <a:close/>
                </a:path>
                <a:path w="8836660" h="3366770">
                  <a:moveTo>
                    <a:pt x="2945409" y="2103869"/>
                  </a:moveTo>
                  <a:lnTo>
                    <a:pt x="2524633" y="2103869"/>
                  </a:lnTo>
                  <a:lnTo>
                    <a:pt x="2524633" y="1683092"/>
                  </a:lnTo>
                  <a:lnTo>
                    <a:pt x="2945409" y="1683092"/>
                  </a:lnTo>
                  <a:lnTo>
                    <a:pt x="2945409" y="2103869"/>
                  </a:lnTo>
                  <a:close/>
                </a:path>
                <a:path w="8836660" h="3366770">
                  <a:moveTo>
                    <a:pt x="3366185" y="2103869"/>
                  </a:moveTo>
                  <a:lnTo>
                    <a:pt x="2945409" y="2103869"/>
                  </a:lnTo>
                  <a:lnTo>
                    <a:pt x="2945409" y="1683092"/>
                  </a:lnTo>
                  <a:lnTo>
                    <a:pt x="3366185" y="1683092"/>
                  </a:lnTo>
                  <a:lnTo>
                    <a:pt x="3366185" y="2103869"/>
                  </a:lnTo>
                  <a:close/>
                </a:path>
                <a:path w="8836660" h="3366770">
                  <a:moveTo>
                    <a:pt x="3786962" y="2103869"/>
                  </a:moveTo>
                  <a:lnTo>
                    <a:pt x="3366185" y="2103869"/>
                  </a:lnTo>
                  <a:lnTo>
                    <a:pt x="3366185" y="1683092"/>
                  </a:lnTo>
                  <a:lnTo>
                    <a:pt x="3786962" y="1683092"/>
                  </a:lnTo>
                  <a:lnTo>
                    <a:pt x="3786962" y="2103869"/>
                  </a:lnTo>
                  <a:close/>
                </a:path>
                <a:path w="8836660" h="3366770">
                  <a:moveTo>
                    <a:pt x="4207738" y="2103869"/>
                  </a:moveTo>
                  <a:lnTo>
                    <a:pt x="3786962" y="2103869"/>
                  </a:lnTo>
                  <a:lnTo>
                    <a:pt x="3786962" y="1683092"/>
                  </a:lnTo>
                  <a:lnTo>
                    <a:pt x="4207738" y="1683092"/>
                  </a:lnTo>
                  <a:lnTo>
                    <a:pt x="4207738" y="2103869"/>
                  </a:lnTo>
                  <a:close/>
                </a:path>
                <a:path w="8836660" h="3366770">
                  <a:moveTo>
                    <a:pt x="4628502" y="2103869"/>
                  </a:moveTo>
                  <a:lnTo>
                    <a:pt x="4207738" y="2103869"/>
                  </a:lnTo>
                  <a:lnTo>
                    <a:pt x="4207738" y="1683092"/>
                  </a:lnTo>
                  <a:lnTo>
                    <a:pt x="4628502" y="1683092"/>
                  </a:lnTo>
                  <a:lnTo>
                    <a:pt x="4628502" y="2103869"/>
                  </a:lnTo>
                  <a:close/>
                </a:path>
                <a:path w="8836660" h="3366770">
                  <a:moveTo>
                    <a:pt x="5049278" y="2103869"/>
                  </a:moveTo>
                  <a:lnTo>
                    <a:pt x="4628502" y="2103869"/>
                  </a:lnTo>
                  <a:lnTo>
                    <a:pt x="4628502" y="1683092"/>
                  </a:lnTo>
                  <a:lnTo>
                    <a:pt x="5049278" y="1683092"/>
                  </a:lnTo>
                  <a:lnTo>
                    <a:pt x="5049278" y="2103869"/>
                  </a:lnTo>
                  <a:close/>
                </a:path>
                <a:path w="8836660" h="3366770">
                  <a:moveTo>
                    <a:pt x="5470055" y="2103869"/>
                  </a:moveTo>
                  <a:lnTo>
                    <a:pt x="5049278" y="2103869"/>
                  </a:lnTo>
                  <a:lnTo>
                    <a:pt x="5049278" y="1683092"/>
                  </a:lnTo>
                  <a:lnTo>
                    <a:pt x="5470055" y="1683092"/>
                  </a:lnTo>
                  <a:lnTo>
                    <a:pt x="5470055" y="2103869"/>
                  </a:lnTo>
                  <a:close/>
                </a:path>
                <a:path w="8836660" h="3366770">
                  <a:moveTo>
                    <a:pt x="5890818" y="2103869"/>
                  </a:moveTo>
                  <a:lnTo>
                    <a:pt x="5470042" y="2103869"/>
                  </a:lnTo>
                  <a:lnTo>
                    <a:pt x="5470042" y="1683092"/>
                  </a:lnTo>
                  <a:lnTo>
                    <a:pt x="5890818" y="1683092"/>
                  </a:lnTo>
                  <a:lnTo>
                    <a:pt x="5890818" y="2103869"/>
                  </a:lnTo>
                  <a:close/>
                </a:path>
                <a:path w="8836660" h="3366770">
                  <a:moveTo>
                    <a:pt x="6311595" y="2103869"/>
                  </a:moveTo>
                  <a:lnTo>
                    <a:pt x="5890818" y="2103869"/>
                  </a:lnTo>
                  <a:lnTo>
                    <a:pt x="5890818" y="1683092"/>
                  </a:lnTo>
                  <a:lnTo>
                    <a:pt x="6311595" y="1683092"/>
                  </a:lnTo>
                  <a:lnTo>
                    <a:pt x="6311595" y="2103869"/>
                  </a:lnTo>
                  <a:close/>
                </a:path>
                <a:path w="8836660" h="3366770">
                  <a:moveTo>
                    <a:pt x="6732358" y="2103869"/>
                  </a:moveTo>
                  <a:lnTo>
                    <a:pt x="6311595" y="2103869"/>
                  </a:lnTo>
                  <a:lnTo>
                    <a:pt x="6311595" y="1683092"/>
                  </a:lnTo>
                  <a:lnTo>
                    <a:pt x="6732358" y="1683092"/>
                  </a:lnTo>
                  <a:lnTo>
                    <a:pt x="6732358" y="2103869"/>
                  </a:lnTo>
                  <a:close/>
                </a:path>
                <a:path w="8836660" h="3366770">
                  <a:moveTo>
                    <a:pt x="7153135" y="2103869"/>
                  </a:moveTo>
                  <a:lnTo>
                    <a:pt x="6732358" y="2103869"/>
                  </a:lnTo>
                  <a:lnTo>
                    <a:pt x="6732358" y="1683092"/>
                  </a:lnTo>
                  <a:lnTo>
                    <a:pt x="7153135" y="1683092"/>
                  </a:lnTo>
                  <a:lnTo>
                    <a:pt x="7153135" y="2103869"/>
                  </a:lnTo>
                  <a:close/>
                </a:path>
                <a:path w="8836660" h="3366770">
                  <a:moveTo>
                    <a:pt x="7573911" y="2103869"/>
                  </a:moveTo>
                  <a:lnTo>
                    <a:pt x="7153135" y="2103869"/>
                  </a:lnTo>
                  <a:lnTo>
                    <a:pt x="7153135" y="1683092"/>
                  </a:lnTo>
                  <a:lnTo>
                    <a:pt x="7573911" y="1683092"/>
                  </a:lnTo>
                  <a:lnTo>
                    <a:pt x="7573911" y="2103869"/>
                  </a:lnTo>
                  <a:close/>
                </a:path>
                <a:path w="8836660" h="3366770">
                  <a:moveTo>
                    <a:pt x="7994688" y="2103869"/>
                  </a:moveTo>
                  <a:lnTo>
                    <a:pt x="7573911" y="2103869"/>
                  </a:lnTo>
                  <a:lnTo>
                    <a:pt x="7573911" y="1683092"/>
                  </a:lnTo>
                  <a:lnTo>
                    <a:pt x="7994688" y="1683092"/>
                  </a:lnTo>
                  <a:lnTo>
                    <a:pt x="7994688" y="2103869"/>
                  </a:lnTo>
                  <a:close/>
                </a:path>
                <a:path w="8836660" h="3366770">
                  <a:moveTo>
                    <a:pt x="8415451" y="2103869"/>
                  </a:moveTo>
                  <a:lnTo>
                    <a:pt x="7994675" y="2103869"/>
                  </a:lnTo>
                  <a:lnTo>
                    <a:pt x="7994675" y="1683092"/>
                  </a:lnTo>
                  <a:lnTo>
                    <a:pt x="8415451" y="1683092"/>
                  </a:lnTo>
                  <a:lnTo>
                    <a:pt x="8415451" y="2103869"/>
                  </a:lnTo>
                  <a:close/>
                </a:path>
                <a:path w="8836660" h="3366770">
                  <a:moveTo>
                    <a:pt x="8836228" y="2103869"/>
                  </a:moveTo>
                  <a:lnTo>
                    <a:pt x="8415451" y="2103869"/>
                  </a:lnTo>
                  <a:lnTo>
                    <a:pt x="8415451" y="1683092"/>
                  </a:lnTo>
                  <a:lnTo>
                    <a:pt x="8836228" y="1683092"/>
                  </a:lnTo>
                  <a:lnTo>
                    <a:pt x="8836228" y="2103869"/>
                  </a:lnTo>
                  <a:close/>
                </a:path>
                <a:path w="8836660" h="3366770">
                  <a:moveTo>
                    <a:pt x="420776" y="2524620"/>
                  </a:moveTo>
                  <a:lnTo>
                    <a:pt x="0" y="2524620"/>
                  </a:lnTo>
                  <a:lnTo>
                    <a:pt x="0" y="2103856"/>
                  </a:lnTo>
                  <a:lnTo>
                    <a:pt x="420776" y="2103856"/>
                  </a:lnTo>
                  <a:lnTo>
                    <a:pt x="420776" y="2524620"/>
                  </a:lnTo>
                  <a:close/>
                </a:path>
                <a:path w="8836660" h="3366770">
                  <a:moveTo>
                    <a:pt x="841552" y="2524620"/>
                  </a:moveTo>
                  <a:lnTo>
                    <a:pt x="420776" y="2524620"/>
                  </a:lnTo>
                  <a:lnTo>
                    <a:pt x="420776" y="2103856"/>
                  </a:lnTo>
                  <a:lnTo>
                    <a:pt x="841552" y="2103856"/>
                  </a:lnTo>
                  <a:lnTo>
                    <a:pt x="841552" y="2524620"/>
                  </a:lnTo>
                  <a:close/>
                </a:path>
                <a:path w="8836660" h="3366770">
                  <a:moveTo>
                    <a:pt x="1262329" y="2524620"/>
                  </a:moveTo>
                  <a:lnTo>
                    <a:pt x="841552" y="2524620"/>
                  </a:lnTo>
                  <a:lnTo>
                    <a:pt x="841552" y="2103856"/>
                  </a:lnTo>
                  <a:lnTo>
                    <a:pt x="1262329" y="2103856"/>
                  </a:lnTo>
                  <a:lnTo>
                    <a:pt x="1262329" y="2524620"/>
                  </a:lnTo>
                  <a:close/>
                </a:path>
                <a:path w="8836660" h="3366770">
                  <a:moveTo>
                    <a:pt x="1683105" y="2524620"/>
                  </a:moveTo>
                  <a:lnTo>
                    <a:pt x="1262329" y="2524620"/>
                  </a:lnTo>
                  <a:lnTo>
                    <a:pt x="1262329" y="2103856"/>
                  </a:lnTo>
                  <a:lnTo>
                    <a:pt x="1683105" y="2103856"/>
                  </a:lnTo>
                  <a:lnTo>
                    <a:pt x="1683105" y="2524620"/>
                  </a:lnTo>
                  <a:close/>
                </a:path>
                <a:path w="8836660" h="3366770">
                  <a:moveTo>
                    <a:pt x="2103882" y="2524620"/>
                  </a:moveTo>
                  <a:lnTo>
                    <a:pt x="1683105" y="2524620"/>
                  </a:lnTo>
                  <a:lnTo>
                    <a:pt x="1683105" y="2103856"/>
                  </a:lnTo>
                  <a:lnTo>
                    <a:pt x="2103882" y="2103856"/>
                  </a:lnTo>
                  <a:lnTo>
                    <a:pt x="2103882" y="2524620"/>
                  </a:lnTo>
                  <a:close/>
                </a:path>
                <a:path w="8836660" h="3366770">
                  <a:moveTo>
                    <a:pt x="2524645" y="2524620"/>
                  </a:moveTo>
                  <a:lnTo>
                    <a:pt x="2103882" y="2524620"/>
                  </a:lnTo>
                  <a:lnTo>
                    <a:pt x="2103882" y="2103856"/>
                  </a:lnTo>
                  <a:lnTo>
                    <a:pt x="2524645" y="2103856"/>
                  </a:lnTo>
                  <a:lnTo>
                    <a:pt x="2524645" y="2524620"/>
                  </a:lnTo>
                  <a:close/>
                </a:path>
                <a:path w="8836660" h="3366770">
                  <a:moveTo>
                    <a:pt x="2945409" y="2524620"/>
                  </a:moveTo>
                  <a:lnTo>
                    <a:pt x="2524633" y="2524620"/>
                  </a:lnTo>
                  <a:lnTo>
                    <a:pt x="2524633" y="2103856"/>
                  </a:lnTo>
                  <a:lnTo>
                    <a:pt x="2945409" y="2103856"/>
                  </a:lnTo>
                  <a:lnTo>
                    <a:pt x="2945409" y="2524620"/>
                  </a:lnTo>
                  <a:close/>
                </a:path>
                <a:path w="8836660" h="3366770">
                  <a:moveTo>
                    <a:pt x="3366185" y="2524620"/>
                  </a:moveTo>
                  <a:lnTo>
                    <a:pt x="2945409" y="2524620"/>
                  </a:lnTo>
                  <a:lnTo>
                    <a:pt x="2945409" y="2103856"/>
                  </a:lnTo>
                  <a:lnTo>
                    <a:pt x="3366185" y="2103856"/>
                  </a:lnTo>
                  <a:lnTo>
                    <a:pt x="3366185" y="2524620"/>
                  </a:lnTo>
                  <a:close/>
                </a:path>
                <a:path w="8836660" h="3366770">
                  <a:moveTo>
                    <a:pt x="3786962" y="2524620"/>
                  </a:moveTo>
                  <a:lnTo>
                    <a:pt x="3366185" y="2524620"/>
                  </a:lnTo>
                  <a:lnTo>
                    <a:pt x="3366185" y="2103856"/>
                  </a:lnTo>
                  <a:lnTo>
                    <a:pt x="3786962" y="2103856"/>
                  </a:lnTo>
                  <a:lnTo>
                    <a:pt x="3786962" y="2524620"/>
                  </a:lnTo>
                  <a:close/>
                </a:path>
                <a:path w="8836660" h="3366770">
                  <a:moveTo>
                    <a:pt x="4207738" y="2524620"/>
                  </a:moveTo>
                  <a:lnTo>
                    <a:pt x="3786962" y="2524620"/>
                  </a:lnTo>
                  <a:lnTo>
                    <a:pt x="3786962" y="2103856"/>
                  </a:lnTo>
                  <a:lnTo>
                    <a:pt x="4207738" y="2103856"/>
                  </a:lnTo>
                  <a:lnTo>
                    <a:pt x="4207738" y="2524620"/>
                  </a:lnTo>
                  <a:close/>
                </a:path>
                <a:path w="8836660" h="3366770">
                  <a:moveTo>
                    <a:pt x="4628502" y="2524620"/>
                  </a:moveTo>
                  <a:lnTo>
                    <a:pt x="4207738" y="2524620"/>
                  </a:lnTo>
                  <a:lnTo>
                    <a:pt x="4207738" y="2103856"/>
                  </a:lnTo>
                  <a:lnTo>
                    <a:pt x="4628502" y="2103856"/>
                  </a:lnTo>
                  <a:lnTo>
                    <a:pt x="4628502" y="2524620"/>
                  </a:lnTo>
                  <a:close/>
                </a:path>
                <a:path w="8836660" h="3366770">
                  <a:moveTo>
                    <a:pt x="5049278" y="2524620"/>
                  </a:moveTo>
                  <a:lnTo>
                    <a:pt x="4628502" y="2524620"/>
                  </a:lnTo>
                  <a:lnTo>
                    <a:pt x="4628502" y="2103856"/>
                  </a:lnTo>
                  <a:lnTo>
                    <a:pt x="5049278" y="2103856"/>
                  </a:lnTo>
                  <a:lnTo>
                    <a:pt x="5049278" y="2524620"/>
                  </a:lnTo>
                  <a:close/>
                </a:path>
                <a:path w="8836660" h="3366770">
                  <a:moveTo>
                    <a:pt x="5470055" y="2524620"/>
                  </a:moveTo>
                  <a:lnTo>
                    <a:pt x="5049278" y="2524620"/>
                  </a:lnTo>
                  <a:lnTo>
                    <a:pt x="5049278" y="2103856"/>
                  </a:lnTo>
                  <a:lnTo>
                    <a:pt x="5470055" y="2103856"/>
                  </a:lnTo>
                  <a:lnTo>
                    <a:pt x="5470055" y="2524620"/>
                  </a:lnTo>
                  <a:close/>
                </a:path>
                <a:path w="8836660" h="3366770">
                  <a:moveTo>
                    <a:pt x="5890818" y="2524620"/>
                  </a:moveTo>
                  <a:lnTo>
                    <a:pt x="5470042" y="2524620"/>
                  </a:lnTo>
                  <a:lnTo>
                    <a:pt x="5470042" y="2103856"/>
                  </a:lnTo>
                  <a:lnTo>
                    <a:pt x="5890818" y="2103856"/>
                  </a:lnTo>
                  <a:lnTo>
                    <a:pt x="5890818" y="2524620"/>
                  </a:lnTo>
                  <a:close/>
                </a:path>
                <a:path w="8836660" h="3366770">
                  <a:moveTo>
                    <a:pt x="6311595" y="2524620"/>
                  </a:moveTo>
                  <a:lnTo>
                    <a:pt x="5890818" y="2524620"/>
                  </a:lnTo>
                  <a:lnTo>
                    <a:pt x="5890818" y="2103856"/>
                  </a:lnTo>
                  <a:lnTo>
                    <a:pt x="6311595" y="2103856"/>
                  </a:lnTo>
                  <a:lnTo>
                    <a:pt x="6311595" y="2524620"/>
                  </a:lnTo>
                  <a:close/>
                </a:path>
                <a:path w="8836660" h="3366770">
                  <a:moveTo>
                    <a:pt x="6732358" y="2524620"/>
                  </a:moveTo>
                  <a:lnTo>
                    <a:pt x="6311595" y="2524620"/>
                  </a:lnTo>
                  <a:lnTo>
                    <a:pt x="6311595" y="2103856"/>
                  </a:lnTo>
                  <a:lnTo>
                    <a:pt x="6732358" y="2103856"/>
                  </a:lnTo>
                  <a:lnTo>
                    <a:pt x="6732358" y="2524620"/>
                  </a:lnTo>
                  <a:close/>
                </a:path>
                <a:path w="8836660" h="3366770">
                  <a:moveTo>
                    <a:pt x="8836228" y="2524620"/>
                  </a:moveTo>
                  <a:lnTo>
                    <a:pt x="8415451" y="2524620"/>
                  </a:lnTo>
                  <a:lnTo>
                    <a:pt x="8415451" y="2103856"/>
                  </a:lnTo>
                  <a:lnTo>
                    <a:pt x="8836228" y="2103856"/>
                  </a:lnTo>
                  <a:lnTo>
                    <a:pt x="8836228" y="2524620"/>
                  </a:lnTo>
                  <a:close/>
                </a:path>
                <a:path w="8836660" h="3366770">
                  <a:moveTo>
                    <a:pt x="420776" y="2945396"/>
                  </a:moveTo>
                  <a:lnTo>
                    <a:pt x="0" y="2945396"/>
                  </a:lnTo>
                  <a:lnTo>
                    <a:pt x="0" y="2524620"/>
                  </a:lnTo>
                  <a:lnTo>
                    <a:pt x="420776" y="2524620"/>
                  </a:lnTo>
                  <a:lnTo>
                    <a:pt x="420776" y="2945396"/>
                  </a:lnTo>
                  <a:close/>
                </a:path>
                <a:path w="8836660" h="3366770">
                  <a:moveTo>
                    <a:pt x="841552" y="2945396"/>
                  </a:moveTo>
                  <a:lnTo>
                    <a:pt x="420776" y="2945396"/>
                  </a:lnTo>
                  <a:lnTo>
                    <a:pt x="420776" y="2524620"/>
                  </a:lnTo>
                  <a:lnTo>
                    <a:pt x="841552" y="2524620"/>
                  </a:lnTo>
                  <a:lnTo>
                    <a:pt x="841552" y="2945396"/>
                  </a:lnTo>
                  <a:close/>
                </a:path>
                <a:path w="8836660" h="3366770">
                  <a:moveTo>
                    <a:pt x="1262329" y="2945396"/>
                  </a:moveTo>
                  <a:lnTo>
                    <a:pt x="841552" y="2945396"/>
                  </a:lnTo>
                  <a:lnTo>
                    <a:pt x="841552" y="2524620"/>
                  </a:lnTo>
                  <a:lnTo>
                    <a:pt x="1262329" y="2524620"/>
                  </a:lnTo>
                  <a:lnTo>
                    <a:pt x="1262329" y="2945396"/>
                  </a:lnTo>
                  <a:close/>
                </a:path>
                <a:path w="8836660" h="3366770">
                  <a:moveTo>
                    <a:pt x="1683105" y="2945396"/>
                  </a:moveTo>
                  <a:lnTo>
                    <a:pt x="1262329" y="2945396"/>
                  </a:lnTo>
                  <a:lnTo>
                    <a:pt x="1262329" y="2524620"/>
                  </a:lnTo>
                  <a:lnTo>
                    <a:pt x="1683105" y="2524620"/>
                  </a:lnTo>
                  <a:lnTo>
                    <a:pt x="1683105" y="2945396"/>
                  </a:lnTo>
                  <a:close/>
                </a:path>
                <a:path w="8836660" h="3366770">
                  <a:moveTo>
                    <a:pt x="2103882" y="2945396"/>
                  </a:moveTo>
                  <a:lnTo>
                    <a:pt x="1683105" y="2945396"/>
                  </a:lnTo>
                  <a:lnTo>
                    <a:pt x="1683105" y="2524620"/>
                  </a:lnTo>
                  <a:lnTo>
                    <a:pt x="2103882" y="2524620"/>
                  </a:lnTo>
                  <a:lnTo>
                    <a:pt x="2103882" y="2945396"/>
                  </a:lnTo>
                  <a:close/>
                </a:path>
                <a:path w="8836660" h="3366770">
                  <a:moveTo>
                    <a:pt x="2524645" y="2945396"/>
                  </a:moveTo>
                  <a:lnTo>
                    <a:pt x="2103882" y="2945396"/>
                  </a:lnTo>
                  <a:lnTo>
                    <a:pt x="2103882" y="2524620"/>
                  </a:lnTo>
                  <a:lnTo>
                    <a:pt x="2524645" y="2524620"/>
                  </a:lnTo>
                  <a:lnTo>
                    <a:pt x="2524645" y="2945396"/>
                  </a:lnTo>
                  <a:close/>
                </a:path>
                <a:path w="8836660" h="3366770">
                  <a:moveTo>
                    <a:pt x="2945409" y="2945396"/>
                  </a:moveTo>
                  <a:lnTo>
                    <a:pt x="2524633" y="2945396"/>
                  </a:lnTo>
                  <a:lnTo>
                    <a:pt x="2524633" y="2524620"/>
                  </a:lnTo>
                  <a:lnTo>
                    <a:pt x="2945409" y="2524620"/>
                  </a:lnTo>
                  <a:lnTo>
                    <a:pt x="2945409" y="2945396"/>
                  </a:lnTo>
                  <a:close/>
                </a:path>
                <a:path w="8836660" h="3366770">
                  <a:moveTo>
                    <a:pt x="3366185" y="2945396"/>
                  </a:moveTo>
                  <a:lnTo>
                    <a:pt x="2945409" y="2945396"/>
                  </a:lnTo>
                  <a:lnTo>
                    <a:pt x="2945409" y="2524620"/>
                  </a:lnTo>
                  <a:lnTo>
                    <a:pt x="3366185" y="2524620"/>
                  </a:lnTo>
                  <a:lnTo>
                    <a:pt x="3366185" y="2945396"/>
                  </a:lnTo>
                  <a:close/>
                </a:path>
                <a:path w="8836660" h="3366770">
                  <a:moveTo>
                    <a:pt x="3786962" y="2945396"/>
                  </a:moveTo>
                  <a:lnTo>
                    <a:pt x="3366185" y="2945396"/>
                  </a:lnTo>
                  <a:lnTo>
                    <a:pt x="3366185" y="2524620"/>
                  </a:lnTo>
                  <a:lnTo>
                    <a:pt x="3786962" y="2524620"/>
                  </a:lnTo>
                  <a:lnTo>
                    <a:pt x="3786962" y="2945396"/>
                  </a:lnTo>
                  <a:close/>
                </a:path>
                <a:path w="8836660" h="3366770">
                  <a:moveTo>
                    <a:pt x="4207738" y="2945396"/>
                  </a:moveTo>
                  <a:lnTo>
                    <a:pt x="3786962" y="2945396"/>
                  </a:lnTo>
                  <a:lnTo>
                    <a:pt x="3786962" y="2524620"/>
                  </a:lnTo>
                  <a:lnTo>
                    <a:pt x="4207738" y="2524620"/>
                  </a:lnTo>
                  <a:lnTo>
                    <a:pt x="4207738" y="2945396"/>
                  </a:lnTo>
                  <a:close/>
                </a:path>
                <a:path w="8836660" h="3366770">
                  <a:moveTo>
                    <a:pt x="4628502" y="2945396"/>
                  </a:moveTo>
                  <a:lnTo>
                    <a:pt x="4207738" y="2945396"/>
                  </a:lnTo>
                  <a:lnTo>
                    <a:pt x="4207738" y="2524620"/>
                  </a:lnTo>
                  <a:lnTo>
                    <a:pt x="4628502" y="2524620"/>
                  </a:lnTo>
                  <a:lnTo>
                    <a:pt x="4628502" y="2945396"/>
                  </a:lnTo>
                  <a:close/>
                </a:path>
                <a:path w="8836660" h="3366770">
                  <a:moveTo>
                    <a:pt x="5049278" y="2945396"/>
                  </a:moveTo>
                  <a:lnTo>
                    <a:pt x="4628502" y="2945396"/>
                  </a:lnTo>
                  <a:lnTo>
                    <a:pt x="4628502" y="2524620"/>
                  </a:lnTo>
                  <a:lnTo>
                    <a:pt x="5049278" y="2524620"/>
                  </a:lnTo>
                  <a:lnTo>
                    <a:pt x="5049278" y="2945396"/>
                  </a:lnTo>
                  <a:close/>
                </a:path>
                <a:path w="8836660" h="3366770">
                  <a:moveTo>
                    <a:pt x="5470055" y="2945396"/>
                  </a:moveTo>
                  <a:lnTo>
                    <a:pt x="5049278" y="2945396"/>
                  </a:lnTo>
                  <a:lnTo>
                    <a:pt x="5049278" y="2524620"/>
                  </a:lnTo>
                  <a:lnTo>
                    <a:pt x="5470055" y="2524620"/>
                  </a:lnTo>
                  <a:lnTo>
                    <a:pt x="5470055" y="2945396"/>
                  </a:lnTo>
                  <a:close/>
                </a:path>
                <a:path w="8836660" h="3366770">
                  <a:moveTo>
                    <a:pt x="5890818" y="2945396"/>
                  </a:moveTo>
                  <a:lnTo>
                    <a:pt x="5470042" y="2945396"/>
                  </a:lnTo>
                  <a:lnTo>
                    <a:pt x="5470042" y="2524620"/>
                  </a:lnTo>
                  <a:lnTo>
                    <a:pt x="5890818" y="2524620"/>
                  </a:lnTo>
                  <a:lnTo>
                    <a:pt x="5890818" y="2945396"/>
                  </a:lnTo>
                  <a:close/>
                </a:path>
                <a:path w="8836660" h="3366770">
                  <a:moveTo>
                    <a:pt x="6311595" y="2945396"/>
                  </a:moveTo>
                  <a:lnTo>
                    <a:pt x="5890818" y="2945396"/>
                  </a:lnTo>
                  <a:lnTo>
                    <a:pt x="5890818" y="2524620"/>
                  </a:lnTo>
                  <a:lnTo>
                    <a:pt x="6311595" y="2524620"/>
                  </a:lnTo>
                  <a:lnTo>
                    <a:pt x="6311595" y="2945396"/>
                  </a:lnTo>
                  <a:close/>
                </a:path>
                <a:path w="8836660" h="3366770">
                  <a:moveTo>
                    <a:pt x="6732358" y="2945396"/>
                  </a:moveTo>
                  <a:lnTo>
                    <a:pt x="6311595" y="2945396"/>
                  </a:lnTo>
                  <a:lnTo>
                    <a:pt x="6311595" y="2524620"/>
                  </a:lnTo>
                  <a:lnTo>
                    <a:pt x="6732358" y="2524620"/>
                  </a:lnTo>
                  <a:lnTo>
                    <a:pt x="6732358" y="2945396"/>
                  </a:lnTo>
                  <a:close/>
                </a:path>
                <a:path w="8836660" h="3366770">
                  <a:moveTo>
                    <a:pt x="7153135" y="2945396"/>
                  </a:moveTo>
                  <a:lnTo>
                    <a:pt x="6732358" y="2945396"/>
                  </a:lnTo>
                  <a:lnTo>
                    <a:pt x="6732358" y="2524620"/>
                  </a:lnTo>
                  <a:lnTo>
                    <a:pt x="7153135" y="2524620"/>
                  </a:lnTo>
                  <a:lnTo>
                    <a:pt x="7153135" y="2945396"/>
                  </a:lnTo>
                  <a:close/>
                </a:path>
                <a:path w="8836660" h="3366770">
                  <a:moveTo>
                    <a:pt x="7573911" y="2945396"/>
                  </a:moveTo>
                  <a:lnTo>
                    <a:pt x="7153135" y="2945396"/>
                  </a:lnTo>
                  <a:lnTo>
                    <a:pt x="7153135" y="2524620"/>
                  </a:lnTo>
                  <a:lnTo>
                    <a:pt x="7573911" y="2524620"/>
                  </a:lnTo>
                  <a:lnTo>
                    <a:pt x="7573911" y="2945396"/>
                  </a:lnTo>
                  <a:close/>
                </a:path>
                <a:path w="8836660" h="3366770">
                  <a:moveTo>
                    <a:pt x="7994688" y="2945396"/>
                  </a:moveTo>
                  <a:lnTo>
                    <a:pt x="7573911" y="2945396"/>
                  </a:lnTo>
                  <a:lnTo>
                    <a:pt x="7573911" y="2524620"/>
                  </a:lnTo>
                  <a:lnTo>
                    <a:pt x="7994688" y="2524620"/>
                  </a:lnTo>
                  <a:lnTo>
                    <a:pt x="7994688" y="2945396"/>
                  </a:lnTo>
                  <a:close/>
                </a:path>
                <a:path w="8836660" h="3366770">
                  <a:moveTo>
                    <a:pt x="8415451" y="2945396"/>
                  </a:moveTo>
                  <a:lnTo>
                    <a:pt x="7994675" y="2945396"/>
                  </a:lnTo>
                  <a:lnTo>
                    <a:pt x="7994675" y="2524620"/>
                  </a:lnTo>
                  <a:lnTo>
                    <a:pt x="8415451" y="2524620"/>
                  </a:lnTo>
                  <a:lnTo>
                    <a:pt x="8415451" y="2945396"/>
                  </a:lnTo>
                  <a:close/>
                </a:path>
                <a:path w="8836660" h="3366770">
                  <a:moveTo>
                    <a:pt x="8836228" y="2945396"/>
                  </a:moveTo>
                  <a:lnTo>
                    <a:pt x="8415451" y="2945396"/>
                  </a:lnTo>
                  <a:lnTo>
                    <a:pt x="8415451" y="2524620"/>
                  </a:lnTo>
                  <a:lnTo>
                    <a:pt x="8836228" y="2524620"/>
                  </a:lnTo>
                  <a:lnTo>
                    <a:pt x="8836228" y="2945396"/>
                  </a:lnTo>
                  <a:close/>
                </a:path>
                <a:path w="8836660" h="3366770">
                  <a:moveTo>
                    <a:pt x="420776" y="3366173"/>
                  </a:moveTo>
                  <a:lnTo>
                    <a:pt x="0" y="3366173"/>
                  </a:lnTo>
                  <a:lnTo>
                    <a:pt x="0" y="2945396"/>
                  </a:lnTo>
                  <a:lnTo>
                    <a:pt x="420776" y="2945396"/>
                  </a:lnTo>
                  <a:lnTo>
                    <a:pt x="420776" y="3366173"/>
                  </a:lnTo>
                  <a:close/>
                </a:path>
                <a:path w="8836660" h="3366770">
                  <a:moveTo>
                    <a:pt x="841552" y="3366173"/>
                  </a:moveTo>
                  <a:lnTo>
                    <a:pt x="420776" y="3366173"/>
                  </a:lnTo>
                  <a:lnTo>
                    <a:pt x="420776" y="2945396"/>
                  </a:lnTo>
                  <a:lnTo>
                    <a:pt x="841552" y="2945396"/>
                  </a:lnTo>
                  <a:lnTo>
                    <a:pt x="841552" y="3366173"/>
                  </a:lnTo>
                  <a:close/>
                </a:path>
                <a:path w="8836660" h="3366770">
                  <a:moveTo>
                    <a:pt x="1262329" y="3366173"/>
                  </a:moveTo>
                  <a:lnTo>
                    <a:pt x="841552" y="3366173"/>
                  </a:lnTo>
                  <a:lnTo>
                    <a:pt x="841552" y="2945396"/>
                  </a:lnTo>
                  <a:lnTo>
                    <a:pt x="1262329" y="2945396"/>
                  </a:lnTo>
                  <a:lnTo>
                    <a:pt x="1262329" y="3366173"/>
                  </a:lnTo>
                  <a:close/>
                </a:path>
                <a:path w="8836660" h="3366770">
                  <a:moveTo>
                    <a:pt x="1683105" y="3366173"/>
                  </a:moveTo>
                  <a:lnTo>
                    <a:pt x="1262329" y="3366173"/>
                  </a:lnTo>
                  <a:lnTo>
                    <a:pt x="1262329" y="2945396"/>
                  </a:lnTo>
                  <a:lnTo>
                    <a:pt x="1683105" y="2945396"/>
                  </a:lnTo>
                  <a:lnTo>
                    <a:pt x="1683105" y="3366173"/>
                  </a:lnTo>
                  <a:close/>
                </a:path>
                <a:path w="8836660" h="3366770">
                  <a:moveTo>
                    <a:pt x="2103882" y="3366173"/>
                  </a:moveTo>
                  <a:lnTo>
                    <a:pt x="1683105" y="3366173"/>
                  </a:lnTo>
                  <a:lnTo>
                    <a:pt x="1683105" y="2945396"/>
                  </a:lnTo>
                  <a:lnTo>
                    <a:pt x="2103882" y="2945396"/>
                  </a:lnTo>
                  <a:lnTo>
                    <a:pt x="2103882" y="3366173"/>
                  </a:lnTo>
                  <a:close/>
                </a:path>
                <a:path w="8836660" h="3366770">
                  <a:moveTo>
                    <a:pt x="2524645" y="3366173"/>
                  </a:moveTo>
                  <a:lnTo>
                    <a:pt x="2103882" y="3366173"/>
                  </a:lnTo>
                  <a:lnTo>
                    <a:pt x="2103882" y="2945396"/>
                  </a:lnTo>
                  <a:lnTo>
                    <a:pt x="2524645" y="2945396"/>
                  </a:lnTo>
                  <a:lnTo>
                    <a:pt x="2524645" y="3366173"/>
                  </a:lnTo>
                  <a:close/>
                </a:path>
                <a:path w="8836660" h="3366770">
                  <a:moveTo>
                    <a:pt x="2945409" y="3366173"/>
                  </a:moveTo>
                  <a:lnTo>
                    <a:pt x="2524633" y="3366173"/>
                  </a:lnTo>
                  <a:lnTo>
                    <a:pt x="2524633" y="2945396"/>
                  </a:lnTo>
                  <a:lnTo>
                    <a:pt x="2945409" y="2945396"/>
                  </a:lnTo>
                  <a:lnTo>
                    <a:pt x="2945409" y="3366173"/>
                  </a:lnTo>
                  <a:close/>
                </a:path>
                <a:path w="8836660" h="3366770">
                  <a:moveTo>
                    <a:pt x="3366185" y="3366173"/>
                  </a:moveTo>
                  <a:lnTo>
                    <a:pt x="2945409" y="3366173"/>
                  </a:lnTo>
                  <a:lnTo>
                    <a:pt x="2945409" y="2945396"/>
                  </a:lnTo>
                  <a:lnTo>
                    <a:pt x="3366185" y="2945396"/>
                  </a:lnTo>
                  <a:lnTo>
                    <a:pt x="3366185" y="3366173"/>
                  </a:lnTo>
                  <a:close/>
                </a:path>
                <a:path w="8836660" h="3366770">
                  <a:moveTo>
                    <a:pt x="3786962" y="3366173"/>
                  </a:moveTo>
                  <a:lnTo>
                    <a:pt x="3366185" y="3366173"/>
                  </a:lnTo>
                  <a:lnTo>
                    <a:pt x="3366185" y="2945396"/>
                  </a:lnTo>
                  <a:lnTo>
                    <a:pt x="3786962" y="2945396"/>
                  </a:lnTo>
                  <a:lnTo>
                    <a:pt x="3786962" y="3366173"/>
                  </a:lnTo>
                  <a:close/>
                </a:path>
                <a:path w="8836660" h="3366770">
                  <a:moveTo>
                    <a:pt x="4207738" y="3366173"/>
                  </a:moveTo>
                  <a:lnTo>
                    <a:pt x="3786962" y="3366173"/>
                  </a:lnTo>
                  <a:lnTo>
                    <a:pt x="3786962" y="2945396"/>
                  </a:lnTo>
                  <a:lnTo>
                    <a:pt x="4207738" y="2945396"/>
                  </a:lnTo>
                  <a:lnTo>
                    <a:pt x="4207738" y="3366173"/>
                  </a:lnTo>
                  <a:close/>
                </a:path>
                <a:path w="8836660" h="3366770">
                  <a:moveTo>
                    <a:pt x="4628502" y="3366173"/>
                  </a:moveTo>
                  <a:lnTo>
                    <a:pt x="4207738" y="3366173"/>
                  </a:lnTo>
                  <a:lnTo>
                    <a:pt x="4207738" y="2945396"/>
                  </a:lnTo>
                  <a:lnTo>
                    <a:pt x="4628502" y="2945396"/>
                  </a:lnTo>
                  <a:lnTo>
                    <a:pt x="4628502" y="3366173"/>
                  </a:lnTo>
                  <a:close/>
                </a:path>
                <a:path w="8836660" h="3366770">
                  <a:moveTo>
                    <a:pt x="5049278" y="3366173"/>
                  </a:moveTo>
                  <a:lnTo>
                    <a:pt x="4628502" y="3366173"/>
                  </a:lnTo>
                  <a:lnTo>
                    <a:pt x="4628502" y="2945396"/>
                  </a:lnTo>
                  <a:lnTo>
                    <a:pt x="5049278" y="2945396"/>
                  </a:lnTo>
                  <a:lnTo>
                    <a:pt x="5049278" y="3366173"/>
                  </a:lnTo>
                  <a:close/>
                </a:path>
                <a:path w="8836660" h="3366770">
                  <a:moveTo>
                    <a:pt x="5470055" y="3366173"/>
                  </a:moveTo>
                  <a:lnTo>
                    <a:pt x="5049278" y="3366173"/>
                  </a:lnTo>
                  <a:lnTo>
                    <a:pt x="5049278" y="2945396"/>
                  </a:lnTo>
                  <a:lnTo>
                    <a:pt x="5470055" y="2945396"/>
                  </a:lnTo>
                  <a:lnTo>
                    <a:pt x="5470055" y="3366173"/>
                  </a:lnTo>
                  <a:close/>
                </a:path>
                <a:path w="8836660" h="3366770">
                  <a:moveTo>
                    <a:pt x="5890818" y="3366173"/>
                  </a:moveTo>
                  <a:lnTo>
                    <a:pt x="5470042" y="3366173"/>
                  </a:lnTo>
                  <a:lnTo>
                    <a:pt x="5470042" y="2945396"/>
                  </a:lnTo>
                  <a:lnTo>
                    <a:pt x="5890818" y="2945396"/>
                  </a:lnTo>
                  <a:lnTo>
                    <a:pt x="5890818" y="3366173"/>
                  </a:lnTo>
                  <a:close/>
                </a:path>
                <a:path w="8836660" h="3366770">
                  <a:moveTo>
                    <a:pt x="6311595" y="3366173"/>
                  </a:moveTo>
                  <a:lnTo>
                    <a:pt x="5890818" y="3366173"/>
                  </a:lnTo>
                  <a:lnTo>
                    <a:pt x="5890818" y="2945396"/>
                  </a:lnTo>
                  <a:lnTo>
                    <a:pt x="6311595" y="2945396"/>
                  </a:lnTo>
                  <a:lnTo>
                    <a:pt x="6311595" y="3366173"/>
                  </a:lnTo>
                  <a:close/>
                </a:path>
                <a:path w="8836660" h="3366770">
                  <a:moveTo>
                    <a:pt x="6732358" y="3366173"/>
                  </a:moveTo>
                  <a:lnTo>
                    <a:pt x="6311595" y="3366173"/>
                  </a:lnTo>
                  <a:lnTo>
                    <a:pt x="6311595" y="2945396"/>
                  </a:lnTo>
                  <a:lnTo>
                    <a:pt x="6732358" y="2945396"/>
                  </a:lnTo>
                  <a:lnTo>
                    <a:pt x="6732358" y="3366173"/>
                  </a:lnTo>
                  <a:close/>
                </a:path>
                <a:path w="8836660" h="3366770">
                  <a:moveTo>
                    <a:pt x="7153135" y="3366173"/>
                  </a:moveTo>
                  <a:lnTo>
                    <a:pt x="6732358" y="3366173"/>
                  </a:lnTo>
                  <a:lnTo>
                    <a:pt x="6732358" y="2945396"/>
                  </a:lnTo>
                  <a:lnTo>
                    <a:pt x="7153135" y="2945396"/>
                  </a:lnTo>
                  <a:lnTo>
                    <a:pt x="7153135" y="3366173"/>
                  </a:lnTo>
                  <a:close/>
                </a:path>
                <a:path w="8836660" h="3366770">
                  <a:moveTo>
                    <a:pt x="7573911" y="3366173"/>
                  </a:moveTo>
                  <a:lnTo>
                    <a:pt x="7153135" y="3366173"/>
                  </a:lnTo>
                  <a:lnTo>
                    <a:pt x="7153135" y="2945396"/>
                  </a:lnTo>
                  <a:lnTo>
                    <a:pt x="7573911" y="2945396"/>
                  </a:lnTo>
                  <a:lnTo>
                    <a:pt x="7573911" y="3366173"/>
                  </a:lnTo>
                  <a:close/>
                </a:path>
                <a:path w="8836660" h="3366770">
                  <a:moveTo>
                    <a:pt x="7994688" y="3366173"/>
                  </a:moveTo>
                  <a:lnTo>
                    <a:pt x="7573911" y="3366173"/>
                  </a:lnTo>
                  <a:lnTo>
                    <a:pt x="7573911" y="2945396"/>
                  </a:lnTo>
                  <a:lnTo>
                    <a:pt x="7994688" y="2945396"/>
                  </a:lnTo>
                  <a:lnTo>
                    <a:pt x="7994688" y="3366173"/>
                  </a:lnTo>
                  <a:close/>
                </a:path>
                <a:path w="8836660" h="3366770">
                  <a:moveTo>
                    <a:pt x="8415451" y="3366173"/>
                  </a:moveTo>
                  <a:lnTo>
                    <a:pt x="7994675" y="3366173"/>
                  </a:lnTo>
                  <a:lnTo>
                    <a:pt x="7994675" y="2945396"/>
                  </a:lnTo>
                  <a:lnTo>
                    <a:pt x="8415451" y="2945396"/>
                  </a:lnTo>
                  <a:lnTo>
                    <a:pt x="8415451" y="3366173"/>
                  </a:lnTo>
                  <a:close/>
                </a:path>
                <a:path w="8836660" h="3366770">
                  <a:moveTo>
                    <a:pt x="8836228" y="3366173"/>
                  </a:moveTo>
                  <a:lnTo>
                    <a:pt x="8415451" y="3366173"/>
                  </a:lnTo>
                  <a:lnTo>
                    <a:pt x="8415451" y="2945396"/>
                  </a:lnTo>
                  <a:lnTo>
                    <a:pt x="8836228" y="2945396"/>
                  </a:lnTo>
                  <a:lnTo>
                    <a:pt x="8836228" y="3366173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448015" y="2399334"/>
              <a:ext cx="8836660" cy="3375025"/>
            </a:xfrm>
            <a:custGeom>
              <a:avLst/>
              <a:gdLst/>
              <a:ahLst/>
              <a:cxnLst/>
              <a:rect l="l" t="t" r="r" b="b"/>
              <a:pathLst>
                <a:path w="8836660" h="3375025">
                  <a:moveTo>
                    <a:pt x="0" y="0"/>
                  </a:moveTo>
                  <a:lnTo>
                    <a:pt x="8836228" y="0"/>
                  </a:lnTo>
                  <a:lnTo>
                    <a:pt x="8836228" y="3374516"/>
                  </a:lnTo>
                  <a:lnTo>
                    <a:pt x="0" y="337451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8174011" y="4496841"/>
            <a:ext cx="2900045" cy="854710"/>
            <a:chOff x="8174011" y="4496841"/>
            <a:chExt cx="2900045" cy="854710"/>
          </a:xfrm>
        </p:grpSpPr>
        <p:sp>
          <p:nvSpPr>
            <p:cNvPr id="32" name="object 32"/>
            <p:cNvSpPr/>
            <p:nvPr/>
          </p:nvSpPr>
          <p:spPr>
            <a:xfrm>
              <a:off x="10591977" y="4774412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849" y="0"/>
                  </a:moveTo>
                  <a:lnTo>
                    <a:pt x="55384" y="0"/>
                  </a:lnTo>
                  <a:lnTo>
                    <a:pt x="33829" y="4351"/>
                  </a:lnTo>
                  <a:lnTo>
                    <a:pt x="16224" y="16217"/>
                  </a:lnTo>
                  <a:lnTo>
                    <a:pt x="4353" y="33818"/>
                  </a:lnTo>
                  <a:lnTo>
                    <a:pt x="0" y="55372"/>
                  </a:lnTo>
                  <a:lnTo>
                    <a:pt x="0" y="410489"/>
                  </a:lnTo>
                  <a:lnTo>
                    <a:pt x="4353" y="432046"/>
                  </a:lnTo>
                  <a:lnTo>
                    <a:pt x="16224" y="449656"/>
                  </a:lnTo>
                  <a:lnTo>
                    <a:pt x="33829" y="461531"/>
                  </a:lnTo>
                  <a:lnTo>
                    <a:pt x="55384" y="465886"/>
                  </a:lnTo>
                  <a:lnTo>
                    <a:pt x="419849" y="465886"/>
                  </a:lnTo>
                  <a:lnTo>
                    <a:pt x="441406" y="461531"/>
                  </a:lnTo>
                  <a:lnTo>
                    <a:pt x="459016" y="449656"/>
                  </a:lnTo>
                  <a:lnTo>
                    <a:pt x="470891" y="432046"/>
                  </a:lnTo>
                  <a:lnTo>
                    <a:pt x="475246" y="410489"/>
                  </a:lnTo>
                  <a:lnTo>
                    <a:pt x="475246" y="55372"/>
                  </a:lnTo>
                  <a:lnTo>
                    <a:pt x="470891" y="33818"/>
                  </a:lnTo>
                  <a:lnTo>
                    <a:pt x="459016" y="16217"/>
                  </a:lnTo>
                  <a:lnTo>
                    <a:pt x="441406" y="4351"/>
                  </a:lnTo>
                  <a:lnTo>
                    <a:pt x="4198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0591977" y="4774412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84" y="0"/>
                  </a:moveTo>
                  <a:lnTo>
                    <a:pt x="419849" y="0"/>
                  </a:lnTo>
                  <a:lnTo>
                    <a:pt x="441406" y="4351"/>
                  </a:lnTo>
                  <a:lnTo>
                    <a:pt x="459016" y="16217"/>
                  </a:lnTo>
                  <a:lnTo>
                    <a:pt x="470891" y="33818"/>
                  </a:lnTo>
                  <a:lnTo>
                    <a:pt x="475246" y="55372"/>
                  </a:lnTo>
                  <a:lnTo>
                    <a:pt x="475246" y="410489"/>
                  </a:lnTo>
                  <a:lnTo>
                    <a:pt x="470891" y="432046"/>
                  </a:lnTo>
                  <a:lnTo>
                    <a:pt x="459016" y="449656"/>
                  </a:lnTo>
                  <a:lnTo>
                    <a:pt x="441406" y="461531"/>
                  </a:lnTo>
                  <a:lnTo>
                    <a:pt x="419849" y="465886"/>
                  </a:lnTo>
                  <a:lnTo>
                    <a:pt x="55384" y="465886"/>
                  </a:lnTo>
                  <a:lnTo>
                    <a:pt x="33829" y="461531"/>
                  </a:lnTo>
                  <a:lnTo>
                    <a:pt x="16224" y="449656"/>
                  </a:lnTo>
                  <a:lnTo>
                    <a:pt x="4353" y="432046"/>
                  </a:lnTo>
                  <a:lnTo>
                    <a:pt x="0" y="410489"/>
                  </a:lnTo>
                  <a:lnTo>
                    <a:pt x="0" y="55372"/>
                  </a:lnTo>
                  <a:lnTo>
                    <a:pt x="4353" y="33818"/>
                  </a:lnTo>
                  <a:lnTo>
                    <a:pt x="16224" y="16217"/>
                  </a:lnTo>
                  <a:lnTo>
                    <a:pt x="33829" y="4351"/>
                  </a:lnTo>
                  <a:lnTo>
                    <a:pt x="55384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8180361" y="4503191"/>
              <a:ext cx="1683385" cy="842010"/>
            </a:xfrm>
            <a:custGeom>
              <a:avLst/>
              <a:gdLst/>
              <a:ahLst/>
              <a:cxnLst/>
              <a:rect l="l" t="t" r="r" b="b"/>
              <a:pathLst>
                <a:path w="1683384" h="842010">
                  <a:moveTo>
                    <a:pt x="1683092" y="0"/>
                  </a:moveTo>
                  <a:lnTo>
                    <a:pt x="0" y="0"/>
                  </a:lnTo>
                  <a:lnTo>
                    <a:pt x="0" y="841552"/>
                  </a:lnTo>
                  <a:lnTo>
                    <a:pt x="1683092" y="841552"/>
                  </a:lnTo>
                  <a:lnTo>
                    <a:pt x="16830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180361" y="4503191"/>
              <a:ext cx="1683385" cy="842010"/>
            </a:xfrm>
            <a:custGeom>
              <a:avLst/>
              <a:gdLst/>
              <a:ahLst/>
              <a:cxnLst/>
              <a:rect l="l" t="t" r="r" b="b"/>
              <a:pathLst>
                <a:path w="1683384" h="842010">
                  <a:moveTo>
                    <a:pt x="1683092" y="841552"/>
                  </a:moveTo>
                  <a:lnTo>
                    <a:pt x="0" y="841552"/>
                  </a:lnTo>
                  <a:lnTo>
                    <a:pt x="0" y="0"/>
                  </a:lnTo>
                  <a:lnTo>
                    <a:pt x="1683092" y="0"/>
                  </a:lnTo>
                  <a:lnTo>
                    <a:pt x="1683092" y="841552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1001527" y="1541150"/>
            <a:ext cx="30035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830692" y="1546509"/>
            <a:ext cx="130365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431800" algn="l"/>
              </a:tabLst>
            </a:pPr>
            <a:r>
              <a:rPr sz="3000" u="heavy" baseline="31944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Arial"/>
              </a:rPr>
              <a:t> 5 </a:t>
            </a:r>
            <a:r>
              <a:rPr sz="3000" baseline="31944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x</a:t>
            </a:r>
            <a:r>
              <a:rPr sz="2000" spc="-2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540</a:t>
            </a:r>
            <a:r>
              <a:rPr sz="2000" spc="-2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924469" y="1639280"/>
            <a:ext cx="16510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9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8802090" y="4758778"/>
            <a:ext cx="467359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300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856052" y="3692560"/>
            <a:ext cx="207431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540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2,700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856052" y="4513259"/>
            <a:ext cx="209218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2,700</a:t>
            </a:r>
            <a:r>
              <a:rPr sz="2000" b="1" spc="7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</a:t>
            </a:r>
            <a:r>
              <a:rPr sz="2000" b="1" spc="7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sz="2000" b="1" spc="7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7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300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222160" y="3692560"/>
            <a:ext cx="167345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540</a:t>
            </a:r>
            <a:r>
              <a:rPr sz="2000" b="1" spc="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</a:t>
            </a:r>
            <a:r>
              <a:rPr sz="2000" b="1" spc="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sz="2000" b="1" spc="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222160" y="4513259"/>
            <a:ext cx="166488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60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300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856814" y="2816996"/>
            <a:ext cx="119380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1869681" y="3112744"/>
            <a:ext cx="1179195" cy="0"/>
          </a:xfrm>
          <a:custGeom>
            <a:avLst/>
            <a:gdLst/>
            <a:ahLst/>
            <a:cxnLst/>
            <a:rect l="l" t="t" r="r" b="b"/>
            <a:pathLst>
              <a:path w="1179195">
                <a:moveTo>
                  <a:pt x="0" y="0"/>
                </a:moveTo>
                <a:lnTo>
                  <a:pt x="1178953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5222709" y="2816827"/>
            <a:ext cx="121666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2: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5235409" y="3112744"/>
            <a:ext cx="1191260" cy="0"/>
          </a:xfrm>
          <a:custGeom>
            <a:avLst/>
            <a:gdLst/>
            <a:ahLst/>
            <a:cxnLst/>
            <a:rect l="l" t="t" r="r" b="b"/>
            <a:pathLst>
              <a:path w="1191260">
                <a:moveTo>
                  <a:pt x="0" y="0"/>
                </a:moveTo>
                <a:lnTo>
                  <a:pt x="1190663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Прямокутник 48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50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80" y="6409058"/>
            <a:ext cx="1805939" cy="252729"/>
            <a:chOff x="5193080" y="6409058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89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10849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206810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440690">
                <a:tc row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75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58750">
                        <a:lnSpc>
                          <a:spcPct val="100000"/>
                        </a:lnSpc>
                      </a:pPr>
                      <a:r>
                        <a:rPr lang="en-US" sz="2000" b="1" spc="-25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r>
                        <a:rPr sz="2000" b="1" spc="-25" smtClean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97485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6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6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334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334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334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334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334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334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462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2</a:t>
            </a:r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 marks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71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5193093" y="6409058"/>
            <a:ext cx="1805939" cy="252729"/>
            <a:chOff x="5193093" y="6409058"/>
            <a:chExt cx="1805939" cy="252729"/>
          </a:xfrm>
        </p:grpSpPr>
        <p:sp>
          <p:nvSpPr>
            <p:cNvPr id="4" name="object 4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8" name="object 8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00"/>
                  </a:lnTo>
                  <a:lnTo>
                    <a:pt x="4351" y="431961"/>
                  </a:lnTo>
                  <a:lnTo>
                    <a:pt x="16217" y="449565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5"/>
                  </a:lnTo>
                  <a:lnTo>
                    <a:pt x="470781" y="431961"/>
                  </a:lnTo>
                  <a:lnTo>
                    <a:pt x="475132" y="410400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00"/>
                  </a:lnTo>
                  <a:lnTo>
                    <a:pt x="470781" y="431961"/>
                  </a:lnTo>
                  <a:lnTo>
                    <a:pt x="458914" y="449565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5"/>
                  </a:lnTo>
                  <a:lnTo>
                    <a:pt x="4351" y="431961"/>
                  </a:lnTo>
                  <a:lnTo>
                    <a:pt x="0" y="410400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8181009" y="4510849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182477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440690">
                <a:tc row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5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157480">
                        <a:lnSpc>
                          <a:spcPct val="100000"/>
                        </a:lnSpc>
                      </a:pPr>
                      <a:r>
                        <a:rPr sz="2000" b="1" spc="-2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36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8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1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97485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6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8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920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920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9209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6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8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588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588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588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588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588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588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8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05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8100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05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8100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8100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8100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8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683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8100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683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8100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683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8100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8100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8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05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8100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05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8100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05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8100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8100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8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8100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05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8100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05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8100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05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8100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8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8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80"/>
                        </a:spcBef>
                      </a:pPr>
                      <a:r>
                        <a:rPr sz="20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184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3876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8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3876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8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4" name="Прямокутник 13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2</a:t>
            </a:r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 marks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15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72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16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239929" y="3640683"/>
            <a:ext cx="1562100" cy="1562087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5193093" y="6409053"/>
            <a:ext cx="1805939" cy="252729"/>
            <a:chOff x="5193093" y="6409053"/>
            <a:chExt cx="1805939" cy="252729"/>
          </a:xfrm>
        </p:grpSpPr>
        <p:sp>
          <p:nvSpPr>
            <p:cNvPr id="21" name="object 21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10284447" y="1085088"/>
            <a:ext cx="1090930" cy="4688205"/>
            <a:chOff x="10284447" y="1085088"/>
            <a:chExt cx="1090930" cy="4688205"/>
          </a:xfrm>
        </p:grpSpPr>
        <p:sp>
          <p:nvSpPr>
            <p:cNvPr id="25" name="object 25"/>
            <p:cNvSpPr/>
            <p:nvPr/>
          </p:nvSpPr>
          <p:spPr>
            <a:xfrm>
              <a:off x="1028444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510" y="0"/>
                  </a:moveTo>
                  <a:lnTo>
                    <a:pt x="0" y="0"/>
                  </a:lnTo>
                  <a:lnTo>
                    <a:pt x="0" y="4687824"/>
                  </a:lnTo>
                  <a:lnTo>
                    <a:pt x="1090510" y="4687824"/>
                  </a:lnTo>
                  <a:lnTo>
                    <a:pt x="109051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60" y="0"/>
                  </a:moveTo>
                  <a:lnTo>
                    <a:pt x="55372" y="0"/>
                  </a:lnTo>
                  <a:lnTo>
                    <a:pt x="33818" y="4351"/>
                  </a:lnTo>
                  <a:lnTo>
                    <a:pt x="16217" y="16217"/>
                  </a:lnTo>
                  <a:lnTo>
                    <a:pt x="4351" y="33818"/>
                  </a:lnTo>
                  <a:lnTo>
                    <a:pt x="0" y="55371"/>
                  </a:lnTo>
                  <a:lnTo>
                    <a:pt x="0" y="410413"/>
                  </a:lnTo>
                  <a:lnTo>
                    <a:pt x="4351" y="431966"/>
                  </a:lnTo>
                  <a:lnTo>
                    <a:pt x="16217" y="449567"/>
                  </a:lnTo>
                  <a:lnTo>
                    <a:pt x="33818" y="461433"/>
                  </a:lnTo>
                  <a:lnTo>
                    <a:pt x="55372" y="465785"/>
                  </a:lnTo>
                  <a:lnTo>
                    <a:pt x="419760" y="465785"/>
                  </a:lnTo>
                  <a:lnTo>
                    <a:pt x="441313" y="461433"/>
                  </a:lnTo>
                  <a:lnTo>
                    <a:pt x="458914" y="449567"/>
                  </a:lnTo>
                  <a:lnTo>
                    <a:pt x="470781" y="431966"/>
                  </a:lnTo>
                  <a:lnTo>
                    <a:pt x="475132" y="410413"/>
                  </a:lnTo>
                  <a:lnTo>
                    <a:pt x="475132" y="55371"/>
                  </a:lnTo>
                  <a:lnTo>
                    <a:pt x="470781" y="33818"/>
                  </a:lnTo>
                  <a:lnTo>
                    <a:pt x="458914" y="16217"/>
                  </a:lnTo>
                  <a:lnTo>
                    <a:pt x="441313" y="4351"/>
                  </a:lnTo>
                  <a:lnTo>
                    <a:pt x="419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592143" y="4773663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72" y="0"/>
                  </a:moveTo>
                  <a:lnTo>
                    <a:pt x="419760" y="0"/>
                  </a:lnTo>
                  <a:lnTo>
                    <a:pt x="441313" y="4351"/>
                  </a:lnTo>
                  <a:lnTo>
                    <a:pt x="458914" y="16217"/>
                  </a:lnTo>
                  <a:lnTo>
                    <a:pt x="470781" y="33818"/>
                  </a:lnTo>
                  <a:lnTo>
                    <a:pt x="475132" y="55371"/>
                  </a:lnTo>
                  <a:lnTo>
                    <a:pt x="475132" y="410413"/>
                  </a:lnTo>
                  <a:lnTo>
                    <a:pt x="470781" y="431966"/>
                  </a:lnTo>
                  <a:lnTo>
                    <a:pt x="458914" y="449567"/>
                  </a:lnTo>
                  <a:lnTo>
                    <a:pt x="441313" y="461433"/>
                  </a:lnTo>
                  <a:lnTo>
                    <a:pt x="419760" y="465785"/>
                  </a:lnTo>
                  <a:lnTo>
                    <a:pt x="55372" y="465785"/>
                  </a:lnTo>
                  <a:lnTo>
                    <a:pt x="33818" y="461433"/>
                  </a:lnTo>
                  <a:lnTo>
                    <a:pt x="16217" y="449567"/>
                  </a:lnTo>
                  <a:lnTo>
                    <a:pt x="4351" y="431966"/>
                  </a:lnTo>
                  <a:lnTo>
                    <a:pt x="0" y="410413"/>
                  </a:lnTo>
                  <a:lnTo>
                    <a:pt x="0" y="55371"/>
                  </a:lnTo>
                  <a:lnTo>
                    <a:pt x="4351" y="33818"/>
                  </a:lnTo>
                  <a:lnTo>
                    <a:pt x="16217" y="16217"/>
                  </a:lnTo>
                  <a:lnTo>
                    <a:pt x="33818" y="4351"/>
                  </a:lnTo>
                  <a:lnTo>
                    <a:pt x="55372" y="0"/>
                  </a:lnTo>
                  <a:close/>
                </a:path>
              </a:pathLst>
            </a:custGeom>
            <a:ln w="12700">
              <a:solidFill>
                <a:srgbClr val="4040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/>
          <p:nvPr/>
        </p:nvSpPr>
        <p:spPr>
          <a:xfrm>
            <a:off x="8181009" y="4502518"/>
            <a:ext cx="1682750" cy="841375"/>
          </a:xfrm>
          <a:custGeom>
            <a:avLst/>
            <a:gdLst/>
            <a:ahLst/>
            <a:cxnLst/>
            <a:rect l="l" t="t" r="r" b="b"/>
            <a:pathLst>
              <a:path w="1682750" h="841375">
                <a:moveTo>
                  <a:pt x="1682750" y="0"/>
                </a:moveTo>
                <a:lnTo>
                  <a:pt x="0" y="0"/>
                </a:lnTo>
                <a:lnTo>
                  <a:pt x="0" y="841375"/>
                </a:lnTo>
                <a:lnTo>
                  <a:pt x="1682750" y="841375"/>
                </a:lnTo>
                <a:lnTo>
                  <a:pt x="16827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9" name="object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030023"/>
              </p:ext>
            </p:extLst>
          </p:nvPr>
        </p:nvGraphicFramePr>
        <p:xfrm>
          <a:off x="852741" y="1078738"/>
          <a:ext cx="10523204" cy="4685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1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2100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09092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1315720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380"/>
                        </a:spcBef>
                      </a:pPr>
                      <a:endParaRPr sz="20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1" spc="-50" dirty="0">
                          <a:solidFill>
                            <a:srgbClr val="404041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 gridSpan="2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45"/>
                        </a:spcBef>
                      </a:pPr>
                      <a:endParaRPr sz="2000">
                        <a:latin typeface="Grammarsaurus" pitchFamily="2" charset="0"/>
                        <a:cs typeface="Times New Roman"/>
                      </a:endParaRPr>
                    </a:p>
                    <a:p>
                      <a:pPr marL="420370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r>
                        <a:rPr sz="2000" spc="-2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x</a:t>
                      </a:r>
                      <a:r>
                        <a:rPr sz="2000" spc="-2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304</a:t>
                      </a:r>
                      <a:r>
                        <a:rPr sz="2000" spc="-15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00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Arial"/>
                        </a:rPr>
                        <a:t>=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6215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9050">
                      <a:solidFill>
                        <a:srgbClr val="1D2521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50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238760">
                        <a:lnSpc>
                          <a:spcPct val="100000"/>
                        </a:lnSpc>
                      </a:pPr>
                      <a:endParaRPr sz="15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9050">
                      <a:solidFill>
                        <a:srgbClr val="1D2521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3175">
                      <a:solidFill>
                        <a:srgbClr val="00685F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3175">
                      <a:solidFill>
                        <a:srgbClr val="00685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685F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3175">
                      <a:solidFill>
                        <a:srgbClr val="F17155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037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7526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  <a:solidFill>
                      <a:srgbClr val="EBF6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3175">
                      <a:solidFill>
                        <a:srgbClr val="F17155"/>
                      </a:solidFill>
                      <a:prstDash val="solid"/>
                    </a:lnR>
                    <a:lnT w="3175">
                      <a:solidFill>
                        <a:srgbClr val="00685F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F17155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3175">
                      <a:solidFill>
                        <a:srgbClr val="F17155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1D2521"/>
                      </a:solidFill>
                      <a:prstDash val="solid"/>
                    </a:lnL>
                    <a:lnR w="12700">
                      <a:solidFill>
                        <a:srgbClr val="1D2521"/>
                      </a:solidFill>
                      <a:prstDash val="solid"/>
                    </a:lnR>
                    <a:lnT w="12700">
                      <a:solidFill>
                        <a:srgbClr val="1D2521"/>
                      </a:solidFill>
                      <a:prstDash val="solid"/>
                    </a:lnT>
                    <a:lnB w="12700">
                      <a:solidFill>
                        <a:srgbClr val="1D252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1" name="Прямокутник 30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30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7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32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-6349"/>
            <a:ext cx="11951970" cy="6555105"/>
            <a:chOff x="246570" y="-6349"/>
            <a:chExt cx="11951970" cy="65551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543991" y="0"/>
                  </a:moveTo>
                  <a:lnTo>
                    <a:pt x="2449" y="0"/>
                  </a:ln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  <a:lnTo>
                    <a:pt x="54399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48007" y="0"/>
              <a:ext cx="544195" cy="650875"/>
            </a:xfrm>
            <a:custGeom>
              <a:avLst/>
              <a:gdLst/>
              <a:ahLst/>
              <a:cxnLst/>
              <a:rect l="l" t="t" r="r" b="b"/>
              <a:pathLst>
                <a:path w="544195" h="650875">
                  <a:moveTo>
                    <a:pt x="2449" y="0"/>
                  </a:moveTo>
                  <a:lnTo>
                    <a:pt x="1575" y="10405"/>
                  </a:lnTo>
                  <a:lnTo>
                    <a:pt x="714" y="24384"/>
                  </a:lnTo>
                  <a:lnTo>
                    <a:pt x="182" y="38448"/>
                  </a:lnTo>
                  <a:lnTo>
                    <a:pt x="0" y="52603"/>
                  </a:lnTo>
                  <a:lnTo>
                    <a:pt x="1960" y="101203"/>
                  </a:lnTo>
                  <a:lnTo>
                    <a:pt x="7741" y="148738"/>
                  </a:lnTo>
                  <a:lnTo>
                    <a:pt x="17192" y="195062"/>
                  </a:lnTo>
                  <a:lnTo>
                    <a:pt x="30165" y="240024"/>
                  </a:lnTo>
                  <a:lnTo>
                    <a:pt x="46507" y="283478"/>
                  </a:lnTo>
                  <a:lnTo>
                    <a:pt x="66071" y="325275"/>
                  </a:lnTo>
                  <a:lnTo>
                    <a:pt x="88705" y="365267"/>
                  </a:lnTo>
                  <a:lnTo>
                    <a:pt x="114260" y="403306"/>
                  </a:lnTo>
                  <a:lnTo>
                    <a:pt x="142585" y="439244"/>
                  </a:lnTo>
                  <a:lnTo>
                    <a:pt x="173531" y="472933"/>
                  </a:lnTo>
                  <a:lnTo>
                    <a:pt x="206948" y="504224"/>
                  </a:lnTo>
                  <a:lnTo>
                    <a:pt x="242685" y="532970"/>
                  </a:lnTo>
                  <a:lnTo>
                    <a:pt x="280593" y="559023"/>
                  </a:lnTo>
                  <a:lnTo>
                    <a:pt x="320521" y="582234"/>
                  </a:lnTo>
                  <a:lnTo>
                    <a:pt x="362320" y="602455"/>
                  </a:lnTo>
                  <a:lnTo>
                    <a:pt x="405840" y="619538"/>
                  </a:lnTo>
                  <a:lnTo>
                    <a:pt x="450931" y="633336"/>
                  </a:lnTo>
                  <a:lnTo>
                    <a:pt x="497442" y="643699"/>
                  </a:lnTo>
                  <a:lnTo>
                    <a:pt x="543991" y="650306"/>
                  </a:lnTo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853249" y="1078738"/>
            <a:ext cx="10528300" cy="5583555"/>
            <a:chOff x="853249" y="1078738"/>
            <a:chExt cx="10528300" cy="5583555"/>
          </a:xfrm>
        </p:grpSpPr>
        <p:sp>
          <p:nvSpPr>
            <p:cNvPr id="21" name="object 21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859599" y="1085088"/>
              <a:ext cx="591185" cy="4688205"/>
            </a:xfrm>
            <a:custGeom>
              <a:avLst/>
              <a:gdLst/>
              <a:ahLst/>
              <a:cxnLst/>
              <a:rect l="l" t="t" r="r" b="b"/>
              <a:pathLst>
                <a:path w="591185" h="4688205">
                  <a:moveTo>
                    <a:pt x="590880" y="0"/>
                  </a:moveTo>
                  <a:lnTo>
                    <a:pt x="0" y="0"/>
                  </a:lnTo>
                  <a:lnTo>
                    <a:pt x="0" y="4687608"/>
                  </a:lnTo>
                  <a:lnTo>
                    <a:pt x="590880" y="4687608"/>
                  </a:lnTo>
                  <a:lnTo>
                    <a:pt x="590880" y="0"/>
                  </a:lnTo>
                  <a:close/>
                </a:path>
              </a:pathLst>
            </a:custGeom>
            <a:solidFill>
              <a:srgbClr val="F9F9F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59599" y="1085088"/>
              <a:ext cx="9425305" cy="4688205"/>
            </a:xfrm>
            <a:custGeom>
              <a:avLst/>
              <a:gdLst/>
              <a:ahLst/>
              <a:cxnLst/>
              <a:rect l="l" t="t" r="r" b="b"/>
              <a:pathLst>
                <a:path w="9425305" h="4688205">
                  <a:moveTo>
                    <a:pt x="0" y="0"/>
                  </a:moveTo>
                  <a:lnTo>
                    <a:pt x="590880" y="0"/>
                  </a:lnTo>
                  <a:lnTo>
                    <a:pt x="590880" y="4687608"/>
                  </a:lnTo>
                  <a:lnTo>
                    <a:pt x="0" y="4687608"/>
                  </a:lnTo>
                  <a:lnTo>
                    <a:pt x="0" y="0"/>
                  </a:lnTo>
                  <a:close/>
                </a:path>
                <a:path w="9425305" h="4688205">
                  <a:moveTo>
                    <a:pt x="590880" y="0"/>
                  </a:moveTo>
                  <a:lnTo>
                    <a:pt x="9424898" y="0"/>
                  </a:lnTo>
                  <a:lnTo>
                    <a:pt x="9424898" y="1313916"/>
                  </a:lnTo>
                  <a:lnTo>
                    <a:pt x="590880" y="1313916"/>
                  </a:lnTo>
                  <a:lnTo>
                    <a:pt x="59088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28449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1090460" y="0"/>
                  </a:moveTo>
                  <a:lnTo>
                    <a:pt x="0" y="0"/>
                  </a:lnTo>
                  <a:lnTo>
                    <a:pt x="0" y="4687608"/>
                  </a:lnTo>
                  <a:lnTo>
                    <a:pt x="1090460" y="4687608"/>
                  </a:lnTo>
                  <a:lnTo>
                    <a:pt x="1090460" y="0"/>
                  </a:lnTo>
                  <a:close/>
                </a:path>
              </a:pathLst>
            </a:custGeom>
            <a:solidFill>
              <a:srgbClr val="E1E1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284497" y="1085088"/>
              <a:ext cx="1090930" cy="4688205"/>
            </a:xfrm>
            <a:custGeom>
              <a:avLst/>
              <a:gdLst/>
              <a:ahLst/>
              <a:cxnLst/>
              <a:rect l="l" t="t" r="r" b="b"/>
              <a:pathLst>
                <a:path w="1090929" h="4688205">
                  <a:moveTo>
                    <a:pt x="0" y="0"/>
                  </a:moveTo>
                  <a:lnTo>
                    <a:pt x="1090460" y="0"/>
                  </a:lnTo>
                  <a:lnTo>
                    <a:pt x="1090460" y="4687608"/>
                  </a:lnTo>
                  <a:lnTo>
                    <a:pt x="0" y="4687608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450479" y="2407348"/>
              <a:ext cx="8834120" cy="3365500"/>
            </a:xfrm>
            <a:custGeom>
              <a:avLst/>
              <a:gdLst/>
              <a:ahLst/>
              <a:cxnLst/>
              <a:rect l="l" t="t" r="r" b="b"/>
              <a:pathLst>
                <a:path w="8834120" h="3365500">
                  <a:moveTo>
                    <a:pt x="420674" y="420662"/>
                  </a:moveTo>
                  <a:lnTo>
                    <a:pt x="0" y="420662"/>
                  </a:lnTo>
                  <a:lnTo>
                    <a:pt x="0" y="0"/>
                  </a:lnTo>
                  <a:lnTo>
                    <a:pt x="420674" y="0"/>
                  </a:lnTo>
                  <a:lnTo>
                    <a:pt x="420674" y="420662"/>
                  </a:lnTo>
                  <a:close/>
                </a:path>
                <a:path w="8834120" h="3365500">
                  <a:moveTo>
                    <a:pt x="841336" y="420662"/>
                  </a:moveTo>
                  <a:lnTo>
                    <a:pt x="420674" y="420662"/>
                  </a:lnTo>
                  <a:lnTo>
                    <a:pt x="420674" y="0"/>
                  </a:lnTo>
                  <a:lnTo>
                    <a:pt x="841336" y="0"/>
                  </a:lnTo>
                  <a:lnTo>
                    <a:pt x="841336" y="420662"/>
                  </a:lnTo>
                  <a:close/>
                </a:path>
                <a:path w="8834120" h="3365500">
                  <a:moveTo>
                    <a:pt x="1261998" y="420662"/>
                  </a:moveTo>
                  <a:lnTo>
                    <a:pt x="841336" y="420662"/>
                  </a:lnTo>
                  <a:lnTo>
                    <a:pt x="841336" y="0"/>
                  </a:lnTo>
                  <a:lnTo>
                    <a:pt x="1261998" y="0"/>
                  </a:lnTo>
                  <a:lnTo>
                    <a:pt x="1261998" y="420662"/>
                  </a:lnTo>
                  <a:close/>
                </a:path>
                <a:path w="8834120" h="3365500">
                  <a:moveTo>
                    <a:pt x="1682673" y="420662"/>
                  </a:moveTo>
                  <a:lnTo>
                    <a:pt x="1261999" y="420662"/>
                  </a:lnTo>
                  <a:lnTo>
                    <a:pt x="1261999" y="0"/>
                  </a:lnTo>
                  <a:lnTo>
                    <a:pt x="1682673" y="0"/>
                  </a:lnTo>
                  <a:lnTo>
                    <a:pt x="1682673" y="420662"/>
                  </a:lnTo>
                  <a:close/>
                </a:path>
                <a:path w="8834120" h="3365500">
                  <a:moveTo>
                    <a:pt x="2103335" y="420662"/>
                  </a:moveTo>
                  <a:lnTo>
                    <a:pt x="1682673" y="420662"/>
                  </a:lnTo>
                  <a:lnTo>
                    <a:pt x="1682673" y="0"/>
                  </a:lnTo>
                  <a:lnTo>
                    <a:pt x="2103335" y="0"/>
                  </a:lnTo>
                  <a:lnTo>
                    <a:pt x="2103335" y="420662"/>
                  </a:lnTo>
                  <a:close/>
                </a:path>
                <a:path w="8834120" h="3365500">
                  <a:moveTo>
                    <a:pt x="2524010" y="420662"/>
                  </a:moveTo>
                  <a:lnTo>
                    <a:pt x="2103348" y="420662"/>
                  </a:lnTo>
                  <a:lnTo>
                    <a:pt x="2103348" y="0"/>
                  </a:lnTo>
                  <a:lnTo>
                    <a:pt x="2524010" y="0"/>
                  </a:lnTo>
                  <a:lnTo>
                    <a:pt x="2524010" y="420662"/>
                  </a:lnTo>
                  <a:close/>
                </a:path>
                <a:path w="8834120" h="3365500">
                  <a:moveTo>
                    <a:pt x="2944685" y="420662"/>
                  </a:moveTo>
                  <a:lnTo>
                    <a:pt x="2524010" y="420662"/>
                  </a:lnTo>
                  <a:lnTo>
                    <a:pt x="2524010" y="0"/>
                  </a:lnTo>
                  <a:lnTo>
                    <a:pt x="2944685" y="0"/>
                  </a:lnTo>
                  <a:lnTo>
                    <a:pt x="2944685" y="420662"/>
                  </a:lnTo>
                  <a:close/>
                </a:path>
                <a:path w="8834120" h="3365500">
                  <a:moveTo>
                    <a:pt x="3365347" y="420662"/>
                  </a:moveTo>
                  <a:lnTo>
                    <a:pt x="2944685" y="420662"/>
                  </a:lnTo>
                  <a:lnTo>
                    <a:pt x="2944685" y="0"/>
                  </a:lnTo>
                  <a:lnTo>
                    <a:pt x="3365347" y="0"/>
                  </a:lnTo>
                  <a:lnTo>
                    <a:pt x="3365347" y="420662"/>
                  </a:lnTo>
                  <a:close/>
                </a:path>
                <a:path w="8834120" h="3365500">
                  <a:moveTo>
                    <a:pt x="3786022" y="420662"/>
                  </a:moveTo>
                  <a:lnTo>
                    <a:pt x="3365347" y="420662"/>
                  </a:lnTo>
                  <a:lnTo>
                    <a:pt x="3365347" y="0"/>
                  </a:lnTo>
                  <a:lnTo>
                    <a:pt x="3786022" y="0"/>
                  </a:lnTo>
                  <a:lnTo>
                    <a:pt x="3786022" y="420662"/>
                  </a:lnTo>
                  <a:close/>
                </a:path>
                <a:path w="8834120" h="3365500">
                  <a:moveTo>
                    <a:pt x="4206684" y="420662"/>
                  </a:moveTo>
                  <a:lnTo>
                    <a:pt x="3786022" y="420662"/>
                  </a:lnTo>
                  <a:lnTo>
                    <a:pt x="3786022" y="0"/>
                  </a:lnTo>
                  <a:lnTo>
                    <a:pt x="4206684" y="0"/>
                  </a:lnTo>
                  <a:lnTo>
                    <a:pt x="4206684" y="420662"/>
                  </a:lnTo>
                  <a:close/>
                </a:path>
                <a:path w="8834120" h="3365500">
                  <a:moveTo>
                    <a:pt x="4627346" y="420662"/>
                  </a:moveTo>
                  <a:lnTo>
                    <a:pt x="4206684" y="420662"/>
                  </a:lnTo>
                  <a:lnTo>
                    <a:pt x="4206684" y="0"/>
                  </a:lnTo>
                  <a:lnTo>
                    <a:pt x="4627346" y="0"/>
                  </a:lnTo>
                  <a:lnTo>
                    <a:pt x="4627346" y="420662"/>
                  </a:lnTo>
                  <a:close/>
                </a:path>
                <a:path w="8834120" h="3365500">
                  <a:moveTo>
                    <a:pt x="5048021" y="420662"/>
                  </a:moveTo>
                  <a:lnTo>
                    <a:pt x="4627346" y="420662"/>
                  </a:lnTo>
                  <a:lnTo>
                    <a:pt x="4627346" y="0"/>
                  </a:lnTo>
                  <a:lnTo>
                    <a:pt x="5048021" y="0"/>
                  </a:lnTo>
                  <a:lnTo>
                    <a:pt x="5048021" y="420662"/>
                  </a:lnTo>
                  <a:close/>
                </a:path>
                <a:path w="8834120" h="3365500">
                  <a:moveTo>
                    <a:pt x="5468683" y="420662"/>
                  </a:moveTo>
                  <a:lnTo>
                    <a:pt x="5048021" y="420662"/>
                  </a:lnTo>
                  <a:lnTo>
                    <a:pt x="5048021" y="0"/>
                  </a:lnTo>
                  <a:lnTo>
                    <a:pt x="5468683" y="0"/>
                  </a:lnTo>
                  <a:lnTo>
                    <a:pt x="5468683" y="420662"/>
                  </a:lnTo>
                  <a:close/>
                </a:path>
                <a:path w="8834120" h="3365500">
                  <a:moveTo>
                    <a:pt x="5889345" y="420662"/>
                  </a:moveTo>
                  <a:lnTo>
                    <a:pt x="5468683" y="420662"/>
                  </a:lnTo>
                  <a:lnTo>
                    <a:pt x="5468683" y="0"/>
                  </a:lnTo>
                  <a:lnTo>
                    <a:pt x="5889345" y="0"/>
                  </a:lnTo>
                  <a:lnTo>
                    <a:pt x="5889345" y="420662"/>
                  </a:lnTo>
                  <a:close/>
                </a:path>
                <a:path w="8834120" h="3365500">
                  <a:moveTo>
                    <a:pt x="6310020" y="420662"/>
                  </a:moveTo>
                  <a:lnTo>
                    <a:pt x="5889345" y="420662"/>
                  </a:lnTo>
                  <a:lnTo>
                    <a:pt x="5889345" y="0"/>
                  </a:lnTo>
                  <a:lnTo>
                    <a:pt x="6310020" y="0"/>
                  </a:lnTo>
                  <a:lnTo>
                    <a:pt x="6310020" y="420662"/>
                  </a:lnTo>
                  <a:close/>
                </a:path>
                <a:path w="8834120" h="3365500">
                  <a:moveTo>
                    <a:pt x="6730682" y="420662"/>
                  </a:moveTo>
                  <a:lnTo>
                    <a:pt x="6310020" y="420662"/>
                  </a:lnTo>
                  <a:lnTo>
                    <a:pt x="6310020" y="0"/>
                  </a:lnTo>
                  <a:lnTo>
                    <a:pt x="6730682" y="0"/>
                  </a:lnTo>
                  <a:lnTo>
                    <a:pt x="6730682" y="420662"/>
                  </a:lnTo>
                  <a:close/>
                </a:path>
                <a:path w="8834120" h="3365500">
                  <a:moveTo>
                    <a:pt x="7151357" y="420662"/>
                  </a:moveTo>
                  <a:lnTo>
                    <a:pt x="6730682" y="420662"/>
                  </a:lnTo>
                  <a:lnTo>
                    <a:pt x="6730682" y="0"/>
                  </a:lnTo>
                  <a:lnTo>
                    <a:pt x="7151357" y="0"/>
                  </a:lnTo>
                  <a:lnTo>
                    <a:pt x="7151357" y="420662"/>
                  </a:lnTo>
                  <a:close/>
                </a:path>
                <a:path w="8834120" h="3365500">
                  <a:moveTo>
                    <a:pt x="7572019" y="420662"/>
                  </a:moveTo>
                  <a:lnTo>
                    <a:pt x="7151357" y="420662"/>
                  </a:lnTo>
                  <a:lnTo>
                    <a:pt x="7151357" y="0"/>
                  </a:lnTo>
                  <a:lnTo>
                    <a:pt x="7572019" y="0"/>
                  </a:lnTo>
                  <a:lnTo>
                    <a:pt x="7572019" y="420662"/>
                  </a:lnTo>
                  <a:close/>
                </a:path>
                <a:path w="8834120" h="3365500">
                  <a:moveTo>
                    <a:pt x="7992681" y="420662"/>
                  </a:moveTo>
                  <a:lnTo>
                    <a:pt x="7572019" y="420662"/>
                  </a:lnTo>
                  <a:lnTo>
                    <a:pt x="7572019" y="0"/>
                  </a:lnTo>
                  <a:lnTo>
                    <a:pt x="7992681" y="0"/>
                  </a:lnTo>
                  <a:lnTo>
                    <a:pt x="7992681" y="420662"/>
                  </a:lnTo>
                  <a:close/>
                </a:path>
                <a:path w="8834120" h="3365500">
                  <a:moveTo>
                    <a:pt x="8413356" y="420662"/>
                  </a:moveTo>
                  <a:lnTo>
                    <a:pt x="7992681" y="420662"/>
                  </a:lnTo>
                  <a:lnTo>
                    <a:pt x="7992681" y="0"/>
                  </a:lnTo>
                  <a:lnTo>
                    <a:pt x="8413356" y="0"/>
                  </a:lnTo>
                  <a:lnTo>
                    <a:pt x="8413356" y="420662"/>
                  </a:lnTo>
                  <a:close/>
                </a:path>
                <a:path w="8834120" h="3365500">
                  <a:moveTo>
                    <a:pt x="8834018" y="420662"/>
                  </a:moveTo>
                  <a:lnTo>
                    <a:pt x="8413356" y="420662"/>
                  </a:lnTo>
                  <a:lnTo>
                    <a:pt x="8413356" y="0"/>
                  </a:lnTo>
                  <a:lnTo>
                    <a:pt x="8834018" y="0"/>
                  </a:lnTo>
                  <a:lnTo>
                    <a:pt x="8834018" y="420662"/>
                  </a:lnTo>
                  <a:close/>
                </a:path>
                <a:path w="8834120" h="3365500">
                  <a:moveTo>
                    <a:pt x="420674" y="841336"/>
                  </a:moveTo>
                  <a:lnTo>
                    <a:pt x="0" y="841336"/>
                  </a:lnTo>
                  <a:lnTo>
                    <a:pt x="0" y="420662"/>
                  </a:lnTo>
                  <a:lnTo>
                    <a:pt x="420674" y="420662"/>
                  </a:lnTo>
                  <a:lnTo>
                    <a:pt x="420674" y="841336"/>
                  </a:lnTo>
                  <a:close/>
                </a:path>
                <a:path w="8834120" h="3365500">
                  <a:moveTo>
                    <a:pt x="841336" y="841336"/>
                  </a:moveTo>
                  <a:lnTo>
                    <a:pt x="420674" y="841336"/>
                  </a:lnTo>
                  <a:lnTo>
                    <a:pt x="420674" y="420662"/>
                  </a:lnTo>
                  <a:lnTo>
                    <a:pt x="841336" y="420662"/>
                  </a:lnTo>
                  <a:lnTo>
                    <a:pt x="841336" y="841336"/>
                  </a:lnTo>
                  <a:close/>
                </a:path>
                <a:path w="8834120" h="3365500">
                  <a:moveTo>
                    <a:pt x="1261998" y="841336"/>
                  </a:moveTo>
                  <a:lnTo>
                    <a:pt x="841336" y="841336"/>
                  </a:lnTo>
                  <a:lnTo>
                    <a:pt x="841336" y="420662"/>
                  </a:lnTo>
                  <a:lnTo>
                    <a:pt x="1261998" y="420662"/>
                  </a:lnTo>
                  <a:lnTo>
                    <a:pt x="1261998" y="841336"/>
                  </a:lnTo>
                  <a:close/>
                </a:path>
                <a:path w="8834120" h="3365500">
                  <a:moveTo>
                    <a:pt x="1682673" y="841336"/>
                  </a:moveTo>
                  <a:lnTo>
                    <a:pt x="1261999" y="841336"/>
                  </a:lnTo>
                  <a:lnTo>
                    <a:pt x="1261999" y="420662"/>
                  </a:lnTo>
                  <a:lnTo>
                    <a:pt x="1682673" y="420662"/>
                  </a:lnTo>
                  <a:lnTo>
                    <a:pt x="1682673" y="841336"/>
                  </a:lnTo>
                  <a:close/>
                </a:path>
                <a:path w="8834120" h="3365500">
                  <a:moveTo>
                    <a:pt x="2103335" y="841336"/>
                  </a:moveTo>
                  <a:lnTo>
                    <a:pt x="1682673" y="841336"/>
                  </a:lnTo>
                  <a:lnTo>
                    <a:pt x="1682673" y="420662"/>
                  </a:lnTo>
                  <a:lnTo>
                    <a:pt x="2103335" y="420662"/>
                  </a:lnTo>
                  <a:lnTo>
                    <a:pt x="2103335" y="841336"/>
                  </a:lnTo>
                  <a:close/>
                </a:path>
                <a:path w="8834120" h="3365500">
                  <a:moveTo>
                    <a:pt x="2524010" y="841336"/>
                  </a:moveTo>
                  <a:lnTo>
                    <a:pt x="2103348" y="841336"/>
                  </a:lnTo>
                  <a:lnTo>
                    <a:pt x="2103348" y="420662"/>
                  </a:lnTo>
                  <a:lnTo>
                    <a:pt x="2524010" y="420662"/>
                  </a:lnTo>
                  <a:lnTo>
                    <a:pt x="2524010" y="841336"/>
                  </a:lnTo>
                  <a:close/>
                </a:path>
                <a:path w="8834120" h="3365500">
                  <a:moveTo>
                    <a:pt x="2944685" y="841336"/>
                  </a:moveTo>
                  <a:lnTo>
                    <a:pt x="2524010" y="841336"/>
                  </a:lnTo>
                  <a:lnTo>
                    <a:pt x="2524010" y="420662"/>
                  </a:lnTo>
                  <a:lnTo>
                    <a:pt x="2944685" y="420662"/>
                  </a:lnTo>
                  <a:lnTo>
                    <a:pt x="2944685" y="841336"/>
                  </a:lnTo>
                  <a:close/>
                </a:path>
                <a:path w="8834120" h="3365500">
                  <a:moveTo>
                    <a:pt x="3365347" y="841336"/>
                  </a:moveTo>
                  <a:lnTo>
                    <a:pt x="2944685" y="841336"/>
                  </a:lnTo>
                  <a:lnTo>
                    <a:pt x="2944685" y="420662"/>
                  </a:lnTo>
                  <a:lnTo>
                    <a:pt x="3365347" y="420662"/>
                  </a:lnTo>
                  <a:lnTo>
                    <a:pt x="3365347" y="841336"/>
                  </a:lnTo>
                  <a:close/>
                </a:path>
                <a:path w="8834120" h="3365500">
                  <a:moveTo>
                    <a:pt x="3786022" y="841336"/>
                  </a:moveTo>
                  <a:lnTo>
                    <a:pt x="3365347" y="841336"/>
                  </a:lnTo>
                  <a:lnTo>
                    <a:pt x="3365347" y="420662"/>
                  </a:lnTo>
                  <a:lnTo>
                    <a:pt x="3786022" y="420662"/>
                  </a:lnTo>
                  <a:lnTo>
                    <a:pt x="3786022" y="841336"/>
                  </a:lnTo>
                  <a:close/>
                </a:path>
                <a:path w="8834120" h="3365500">
                  <a:moveTo>
                    <a:pt x="4206684" y="841336"/>
                  </a:moveTo>
                  <a:lnTo>
                    <a:pt x="3786022" y="841336"/>
                  </a:lnTo>
                  <a:lnTo>
                    <a:pt x="3786022" y="420662"/>
                  </a:lnTo>
                  <a:lnTo>
                    <a:pt x="4206684" y="420662"/>
                  </a:lnTo>
                  <a:lnTo>
                    <a:pt x="4206684" y="841336"/>
                  </a:lnTo>
                  <a:close/>
                </a:path>
                <a:path w="8834120" h="3365500">
                  <a:moveTo>
                    <a:pt x="4627346" y="841336"/>
                  </a:moveTo>
                  <a:lnTo>
                    <a:pt x="4206684" y="841336"/>
                  </a:lnTo>
                  <a:lnTo>
                    <a:pt x="4206684" y="420662"/>
                  </a:lnTo>
                  <a:lnTo>
                    <a:pt x="4627346" y="420662"/>
                  </a:lnTo>
                  <a:lnTo>
                    <a:pt x="4627346" y="841336"/>
                  </a:lnTo>
                  <a:close/>
                </a:path>
                <a:path w="8834120" h="3365500">
                  <a:moveTo>
                    <a:pt x="5048021" y="841336"/>
                  </a:moveTo>
                  <a:lnTo>
                    <a:pt x="4627346" y="841336"/>
                  </a:lnTo>
                  <a:lnTo>
                    <a:pt x="4627346" y="420662"/>
                  </a:lnTo>
                  <a:lnTo>
                    <a:pt x="5048021" y="420662"/>
                  </a:lnTo>
                  <a:lnTo>
                    <a:pt x="5048021" y="841336"/>
                  </a:lnTo>
                  <a:close/>
                </a:path>
                <a:path w="8834120" h="3365500">
                  <a:moveTo>
                    <a:pt x="5468683" y="841336"/>
                  </a:moveTo>
                  <a:lnTo>
                    <a:pt x="5048021" y="841336"/>
                  </a:lnTo>
                  <a:lnTo>
                    <a:pt x="5048021" y="420662"/>
                  </a:lnTo>
                  <a:lnTo>
                    <a:pt x="5468683" y="420662"/>
                  </a:lnTo>
                  <a:lnTo>
                    <a:pt x="5468683" y="841336"/>
                  </a:lnTo>
                  <a:close/>
                </a:path>
                <a:path w="8834120" h="3365500">
                  <a:moveTo>
                    <a:pt x="5889345" y="841336"/>
                  </a:moveTo>
                  <a:lnTo>
                    <a:pt x="5468683" y="841336"/>
                  </a:lnTo>
                  <a:lnTo>
                    <a:pt x="5468683" y="420662"/>
                  </a:lnTo>
                  <a:lnTo>
                    <a:pt x="5889345" y="420662"/>
                  </a:lnTo>
                  <a:lnTo>
                    <a:pt x="5889345" y="841336"/>
                  </a:lnTo>
                  <a:close/>
                </a:path>
                <a:path w="8834120" h="3365500">
                  <a:moveTo>
                    <a:pt x="6310020" y="841336"/>
                  </a:moveTo>
                  <a:lnTo>
                    <a:pt x="5889345" y="841336"/>
                  </a:lnTo>
                  <a:lnTo>
                    <a:pt x="5889345" y="420662"/>
                  </a:lnTo>
                  <a:lnTo>
                    <a:pt x="6310020" y="420662"/>
                  </a:lnTo>
                  <a:lnTo>
                    <a:pt x="6310020" y="841336"/>
                  </a:lnTo>
                  <a:close/>
                </a:path>
                <a:path w="8834120" h="3365500">
                  <a:moveTo>
                    <a:pt x="6730682" y="841336"/>
                  </a:moveTo>
                  <a:lnTo>
                    <a:pt x="6310020" y="841336"/>
                  </a:lnTo>
                  <a:lnTo>
                    <a:pt x="6310020" y="420662"/>
                  </a:lnTo>
                  <a:lnTo>
                    <a:pt x="6730682" y="420662"/>
                  </a:lnTo>
                  <a:lnTo>
                    <a:pt x="6730682" y="841336"/>
                  </a:lnTo>
                  <a:close/>
                </a:path>
                <a:path w="8834120" h="3365500">
                  <a:moveTo>
                    <a:pt x="7151357" y="841336"/>
                  </a:moveTo>
                  <a:lnTo>
                    <a:pt x="6730682" y="841336"/>
                  </a:lnTo>
                  <a:lnTo>
                    <a:pt x="6730682" y="420662"/>
                  </a:lnTo>
                  <a:lnTo>
                    <a:pt x="7151357" y="420662"/>
                  </a:lnTo>
                  <a:lnTo>
                    <a:pt x="7151357" y="841336"/>
                  </a:lnTo>
                  <a:close/>
                </a:path>
                <a:path w="8834120" h="3365500">
                  <a:moveTo>
                    <a:pt x="7572019" y="841336"/>
                  </a:moveTo>
                  <a:lnTo>
                    <a:pt x="7151357" y="841336"/>
                  </a:lnTo>
                  <a:lnTo>
                    <a:pt x="7151357" y="420662"/>
                  </a:lnTo>
                  <a:lnTo>
                    <a:pt x="7572019" y="420662"/>
                  </a:lnTo>
                  <a:lnTo>
                    <a:pt x="7572019" y="841336"/>
                  </a:lnTo>
                  <a:close/>
                </a:path>
                <a:path w="8834120" h="3365500">
                  <a:moveTo>
                    <a:pt x="7992681" y="841336"/>
                  </a:moveTo>
                  <a:lnTo>
                    <a:pt x="7572019" y="841336"/>
                  </a:lnTo>
                  <a:lnTo>
                    <a:pt x="7572019" y="420662"/>
                  </a:lnTo>
                  <a:lnTo>
                    <a:pt x="7992681" y="420662"/>
                  </a:lnTo>
                  <a:lnTo>
                    <a:pt x="7992681" y="841336"/>
                  </a:lnTo>
                  <a:close/>
                </a:path>
                <a:path w="8834120" h="3365500">
                  <a:moveTo>
                    <a:pt x="8413356" y="841336"/>
                  </a:moveTo>
                  <a:lnTo>
                    <a:pt x="7992681" y="841336"/>
                  </a:lnTo>
                  <a:lnTo>
                    <a:pt x="7992681" y="420662"/>
                  </a:lnTo>
                  <a:lnTo>
                    <a:pt x="8413356" y="420662"/>
                  </a:lnTo>
                  <a:lnTo>
                    <a:pt x="8413356" y="841336"/>
                  </a:lnTo>
                  <a:close/>
                </a:path>
                <a:path w="8834120" h="3365500">
                  <a:moveTo>
                    <a:pt x="8834018" y="841336"/>
                  </a:moveTo>
                  <a:lnTo>
                    <a:pt x="8413356" y="841336"/>
                  </a:lnTo>
                  <a:lnTo>
                    <a:pt x="8413356" y="420662"/>
                  </a:lnTo>
                  <a:lnTo>
                    <a:pt x="8834018" y="420662"/>
                  </a:lnTo>
                  <a:lnTo>
                    <a:pt x="8834018" y="841336"/>
                  </a:lnTo>
                  <a:close/>
                </a:path>
                <a:path w="8834120" h="3365500">
                  <a:moveTo>
                    <a:pt x="420674" y="1261999"/>
                  </a:moveTo>
                  <a:lnTo>
                    <a:pt x="0" y="1261999"/>
                  </a:lnTo>
                  <a:lnTo>
                    <a:pt x="0" y="841324"/>
                  </a:lnTo>
                  <a:lnTo>
                    <a:pt x="420674" y="841324"/>
                  </a:lnTo>
                  <a:lnTo>
                    <a:pt x="420674" y="1261999"/>
                  </a:lnTo>
                  <a:close/>
                </a:path>
                <a:path w="8834120" h="3365500">
                  <a:moveTo>
                    <a:pt x="841336" y="1261999"/>
                  </a:moveTo>
                  <a:lnTo>
                    <a:pt x="420674" y="1261999"/>
                  </a:lnTo>
                  <a:lnTo>
                    <a:pt x="420674" y="841324"/>
                  </a:lnTo>
                  <a:lnTo>
                    <a:pt x="841336" y="841324"/>
                  </a:lnTo>
                  <a:lnTo>
                    <a:pt x="841336" y="1261999"/>
                  </a:lnTo>
                  <a:close/>
                </a:path>
                <a:path w="8834120" h="3365500">
                  <a:moveTo>
                    <a:pt x="1261998" y="1261999"/>
                  </a:moveTo>
                  <a:lnTo>
                    <a:pt x="841336" y="1261999"/>
                  </a:lnTo>
                  <a:lnTo>
                    <a:pt x="841336" y="841324"/>
                  </a:lnTo>
                  <a:lnTo>
                    <a:pt x="1261998" y="841324"/>
                  </a:lnTo>
                  <a:lnTo>
                    <a:pt x="1261998" y="1261999"/>
                  </a:lnTo>
                  <a:close/>
                </a:path>
                <a:path w="8834120" h="3365500">
                  <a:moveTo>
                    <a:pt x="1682673" y="1261999"/>
                  </a:moveTo>
                  <a:lnTo>
                    <a:pt x="1261999" y="1261999"/>
                  </a:lnTo>
                  <a:lnTo>
                    <a:pt x="1261999" y="841324"/>
                  </a:lnTo>
                  <a:lnTo>
                    <a:pt x="1682673" y="841324"/>
                  </a:lnTo>
                  <a:lnTo>
                    <a:pt x="1682673" y="1261999"/>
                  </a:lnTo>
                  <a:close/>
                </a:path>
                <a:path w="8834120" h="3365500">
                  <a:moveTo>
                    <a:pt x="2103335" y="1261999"/>
                  </a:moveTo>
                  <a:lnTo>
                    <a:pt x="1682673" y="1261999"/>
                  </a:lnTo>
                  <a:lnTo>
                    <a:pt x="1682673" y="841324"/>
                  </a:lnTo>
                  <a:lnTo>
                    <a:pt x="2103335" y="841324"/>
                  </a:lnTo>
                  <a:lnTo>
                    <a:pt x="2103335" y="1261999"/>
                  </a:lnTo>
                  <a:close/>
                </a:path>
                <a:path w="8834120" h="3365500">
                  <a:moveTo>
                    <a:pt x="2524010" y="1261999"/>
                  </a:moveTo>
                  <a:lnTo>
                    <a:pt x="2103348" y="1261999"/>
                  </a:lnTo>
                  <a:lnTo>
                    <a:pt x="2103348" y="841324"/>
                  </a:lnTo>
                  <a:lnTo>
                    <a:pt x="2524010" y="841324"/>
                  </a:lnTo>
                  <a:lnTo>
                    <a:pt x="2524010" y="1261999"/>
                  </a:lnTo>
                  <a:close/>
                </a:path>
                <a:path w="8834120" h="3365500">
                  <a:moveTo>
                    <a:pt x="2944685" y="1261999"/>
                  </a:moveTo>
                  <a:lnTo>
                    <a:pt x="2524010" y="1261999"/>
                  </a:lnTo>
                  <a:lnTo>
                    <a:pt x="2524010" y="841324"/>
                  </a:lnTo>
                  <a:lnTo>
                    <a:pt x="2944685" y="841324"/>
                  </a:lnTo>
                  <a:lnTo>
                    <a:pt x="2944685" y="1261999"/>
                  </a:lnTo>
                  <a:close/>
                </a:path>
                <a:path w="8834120" h="3365500">
                  <a:moveTo>
                    <a:pt x="3365347" y="1261999"/>
                  </a:moveTo>
                  <a:lnTo>
                    <a:pt x="2944685" y="1261999"/>
                  </a:lnTo>
                  <a:lnTo>
                    <a:pt x="2944685" y="841324"/>
                  </a:lnTo>
                  <a:lnTo>
                    <a:pt x="3365347" y="841324"/>
                  </a:lnTo>
                  <a:lnTo>
                    <a:pt x="3365347" y="1261999"/>
                  </a:lnTo>
                  <a:close/>
                </a:path>
                <a:path w="8834120" h="3365500">
                  <a:moveTo>
                    <a:pt x="3786022" y="1261999"/>
                  </a:moveTo>
                  <a:lnTo>
                    <a:pt x="3365347" y="1261999"/>
                  </a:lnTo>
                  <a:lnTo>
                    <a:pt x="3365347" y="841324"/>
                  </a:lnTo>
                  <a:lnTo>
                    <a:pt x="3786022" y="841324"/>
                  </a:lnTo>
                  <a:lnTo>
                    <a:pt x="3786022" y="1261999"/>
                  </a:lnTo>
                  <a:close/>
                </a:path>
                <a:path w="8834120" h="3365500">
                  <a:moveTo>
                    <a:pt x="4206684" y="1261999"/>
                  </a:moveTo>
                  <a:lnTo>
                    <a:pt x="3786022" y="1261999"/>
                  </a:lnTo>
                  <a:lnTo>
                    <a:pt x="3786022" y="841324"/>
                  </a:lnTo>
                  <a:lnTo>
                    <a:pt x="4206684" y="841324"/>
                  </a:lnTo>
                  <a:lnTo>
                    <a:pt x="4206684" y="1261999"/>
                  </a:lnTo>
                  <a:close/>
                </a:path>
                <a:path w="8834120" h="3365500">
                  <a:moveTo>
                    <a:pt x="4627346" y="1261999"/>
                  </a:moveTo>
                  <a:lnTo>
                    <a:pt x="4206684" y="1261999"/>
                  </a:lnTo>
                  <a:lnTo>
                    <a:pt x="4206684" y="841324"/>
                  </a:lnTo>
                  <a:lnTo>
                    <a:pt x="4627346" y="841324"/>
                  </a:lnTo>
                  <a:lnTo>
                    <a:pt x="4627346" y="1261999"/>
                  </a:lnTo>
                  <a:close/>
                </a:path>
                <a:path w="8834120" h="3365500">
                  <a:moveTo>
                    <a:pt x="5048021" y="1261999"/>
                  </a:moveTo>
                  <a:lnTo>
                    <a:pt x="4627346" y="1261999"/>
                  </a:lnTo>
                  <a:lnTo>
                    <a:pt x="4627346" y="841324"/>
                  </a:lnTo>
                  <a:lnTo>
                    <a:pt x="5048021" y="841324"/>
                  </a:lnTo>
                  <a:lnTo>
                    <a:pt x="5048021" y="1261999"/>
                  </a:lnTo>
                  <a:close/>
                </a:path>
                <a:path w="8834120" h="3365500">
                  <a:moveTo>
                    <a:pt x="5468683" y="1261999"/>
                  </a:moveTo>
                  <a:lnTo>
                    <a:pt x="5048021" y="1261999"/>
                  </a:lnTo>
                  <a:lnTo>
                    <a:pt x="5048021" y="841324"/>
                  </a:lnTo>
                  <a:lnTo>
                    <a:pt x="5468683" y="841324"/>
                  </a:lnTo>
                  <a:lnTo>
                    <a:pt x="5468683" y="1261999"/>
                  </a:lnTo>
                  <a:close/>
                </a:path>
                <a:path w="8834120" h="3365500">
                  <a:moveTo>
                    <a:pt x="5889345" y="1261999"/>
                  </a:moveTo>
                  <a:lnTo>
                    <a:pt x="5468683" y="1261999"/>
                  </a:lnTo>
                  <a:lnTo>
                    <a:pt x="5468683" y="841324"/>
                  </a:lnTo>
                  <a:lnTo>
                    <a:pt x="5889345" y="841324"/>
                  </a:lnTo>
                  <a:lnTo>
                    <a:pt x="5889345" y="1261999"/>
                  </a:lnTo>
                  <a:close/>
                </a:path>
                <a:path w="8834120" h="3365500">
                  <a:moveTo>
                    <a:pt x="6310020" y="1261999"/>
                  </a:moveTo>
                  <a:lnTo>
                    <a:pt x="5889345" y="1261999"/>
                  </a:lnTo>
                  <a:lnTo>
                    <a:pt x="5889345" y="841324"/>
                  </a:lnTo>
                  <a:lnTo>
                    <a:pt x="6310020" y="841324"/>
                  </a:lnTo>
                  <a:lnTo>
                    <a:pt x="6310020" y="1261999"/>
                  </a:lnTo>
                  <a:close/>
                </a:path>
                <a:path w="8834120" h="3365500">
                  <a:moveTo>
                    <a:pt x="6730682" y="1261999"/>
                  </a:moveTo>
                  <a:lnTo>
                    <a:pt x="6310020" y="1261999"/>
                  </a:lnTo>
                  <a:lnTo>
                    <a:pt x="6310020" y="841324"/>
                  </a:lnTo>
                  <a:lnTo>
                    <a:pt x="6730682" y="841324"/>
                  </a:lnTo>
                  <a:lnTo>
                    <a:pt x="6730682" y="1261999"/>
                  </a:lnTo>
                  <a:close/>
                </a:path>
                <a:path w="8834120" h="3365500">
                  <a:moveTo>
                    <a:pt x="7151357" y="1261999"/>
                  </a:moveTo>
                  <a:lnTo>
                    <a:pt x="6730682" y="1261999"/>
                  </a:lnTo>
                  <a:lnTo>
                    <a:pt x="6730682" y="841324"/>
                  </a:lnTo>
                  <a:lnTo>
                    <a:pt x="7151357" y="841324"/>
                  </a:lnTo>
                  <a:lnTo>
                    <a:pt x="7151357" y="1261999"/>
                  </a:lnTo>
                  <a:close/>
                </a:path>
                <a:path w="8834120" h="3365500">
                  <a:moveTo>
                    <a:pt x="7572019" y="1261999"/>
                  </a:moveTo>
                  <a:lnTo>
                    <a:pt x="7151357" y="1261999"/>
                  </a:lnTo>
                  <a:lnTo>
                    <a:pt x="7151357" y="841324"/>
                  </a:lnTo>
                  <a:lnTo>
                    <a:pt x="7572019" y="841324"/>
                  </a:lnTo>
                  <a:lnTo>
                    <a:pt x="7572019" y="1261999"/>
                  </a:lnTo>
                  <a:close/>
                </a:path>
                <a:path w="8834120" h="3365500">
                  <a:moveTo>
                    <a:pt x="7992681" y="1261999"/>
                  </a:moveTo>
                  <a:lnTo>
                    <a:pt x="7572019" y="1261999"/>
                  </a:lnTo>
                  <a:lnTo>
                    <a:pt x="7572019" y="841324"/>
                  </a:lnTo>
                  <a:lnTo>
                    <a:pt x="7992681" y="841324"/>
                  </a:lnTo>
                  <a:lnTo>
                    <a:pt x="7992681" y="1261999"/>
                  </a:lnTo>
                  <a:close/>
                </a:path>
                <a:path w="8834120" h="3365500">
                  <a:moveTo>
                    <a:pt x="8413356" y="1261999"/>
                  </a:moveTo>
                  <a:lnTo>
                    <a:pt x="7992681" y="1261999"/>
                  </a:lnTo>
                  <a:lnTo>
                    <a:pt x="7992681" y="841324"/>
                  </a:lnTo>
                  <a:lnTo>
                    <a:pt x="8413356" y="841324"/>
                  </a:lnTo>
                  <a:lnTo>
                    <a:pt x="8413356" y="1261999"/>
                  </a:lnTo>
                  <a:close/>
                </a:path>
                <a:path w="8834120" h="3365500">
                  <a:moveTo>
                    <a:pt x="8834018" y="1261999"/>
                  </a:moveTo>
                  <a:lnTo>
                    <a:pt x="8413356" y="1261999"/>
                  </a:lnTo>
                  <a:lnTo>
                    <a:pt x="8413356" y="841324"/>
                  </a:lnTo>
                  <a:lnTo>
                    <a:pt x="8834018" y="841324"/>
                  </a:lnTo>
                  <a:lnTo>
                    <a:pt x="8834018" y="1261999"/>
                  </a:lnTo>
                  <a:close/>
                </a:path>
                <a:path w="8834120" h="3365500">
                  <a:moveTo>
                    <a:pt x="420674" y="1682673"/>
                  </a:moveTo>
                  <a:lnTo>
                    <a:pt x="0" y="1682673"/>
                  </a:lnTo>
                  <a:lnTo>
                    <a:pt x="0" y="1261999"/>
                  </a:lnTo>
                  <a:lnTo>
                    <a:pt x="420674" y="1261999"/>
                  </a:lnTo>
                  <a:lnTo>
                    <a:pt x="420674" y="1682673"/>
                  </a:lnTo>
                  <a:close/>
                </a:path>
                <a:path w="8834120" h="3365500">
                  <a:moveTo>
                    <a:pt x="841336" y="1682673"/>
                  </a:moveTo>
                  <a:lnTo>
                    <a:pt x="420674" y="1682673"/>
                  </a:lnTo>
                  <a:lnTo>
                    <a:pt x="420674" y="1261999"/>
                  </a:lnTo>
                  <a:lnTo>
                    <a:pt x="841336" y="1261999"/>
                  </a:lnTo>
                  <a:lnTo>
                    <a:pt x="841336" y="1682673"/>
                  </a:lnTo>
                  <a:close/>
                </a:path>
                <a:path w="8834120" h="3365500">
                  <a:moveTo>
                    <a:pt x="1261998" y="1682673"/>
                  </a:moveTo>
                  <a:lnTo>
                    <a:pt x="841336" y="1682673"/>
                  </a:lnTo>
                  <a:lnTo>
                    <a:pt x="841336" y="1261999"/>
                  </a:lnTo>
                  <a:lnTo>
                    <a:pt x="1261998" y="1261999"/>
                  </a:lnTo>
                  <a:lnTo>
                    <a:pt x="1261998" y="1682673"/>
                  </a:lnTo>
                  <a:close/>
                </a:path>
                <a:path w="8834120" h="3365500">
                  <a:moveTo>
                    <a:pt x="1682673" y="1682673"/>
                  </a:moveTo>
                  <a:lnTo>
                    <a:pt x="1261999" y="1682673"/>
                  </a:lnTo>
                  <a:lnTo>
                    <a:pt x="1261999" y="1261999"/>
                  </a:lnTo>
                  <a:lnTo>
                    <a:pt x="1682673" y="1261999"/>
                  </a:lnTo>
                  <a:lnTo>
                    <a:pt x="1682673" y="1682673"/>
                  </a:lnTo>
                  <a:close/>
                </a:path>
                <a:path w="8834120" h="3365500">
                  <a:moveTo>
                    <a:pt x="2103335" y="1682673"/>
                  </a:moveTo>
                  <a:lnTo>
                    <a:pt x="1682673" y="1682673"/>
                  </a:lnTo>
                  <a:lnTo>
                    <a:pt x="1682673" y="1261999"/>
                  </a:lnTo>
                  <a:lnTo>
                    <a:pt x="2103335" y="1261999"/>
                  </a:lnTo>
                  <a:lnTo>
                    <a:pt x="2103335" y="1682673"/>
                  </a:lnTo>
                  <a:close/>
                </a:path>
                <a:path w="8834120" h="3365500">
                  <a:moveTo>
                    <a:pt x="2524010" y="1682673"/>
                  </a:moveTo>
                  <a:lnTo>
                    <a:pt x="2103348" y="1682673"/>
                  </a:lnTo>
                  <a:lnTo>
                    <a:pt x="2103348" y="1261999"/>
                  </a:lnTo>
                  <a:lnTo>
                    <a:pt x="2524010" y="1261999"/>
                  </a:lnTo>
                  <a:lnTo>
                    <a:pt x="2524010" y="1682673"/>
                  </a:lnTo>
                  <a:close/>
                </a:path>
                <a:path w="8834120" h="3365500">
                  <a:moveTo>
                    <a:pt x="2944685" y="1682673"/>
                  </a:moveTo>
                  <a:lnTo>
                    <a:pt x="2524010" y="1682673"/>
                  </a:lnTo>
                  <a:lnTo>
                    <a:pt x="2524010" y="1261999"/>
                  </a:lnTo>
                  <a:lnTo>
                    <a:pt x="2944685" y="1261999"/>
                  </a:lnTo>
                  <a:lnTo>
                    <a:pt x="2944685" y="1682673"/>
                  </a:lnTo>
                  <a:close/>
                </a:path>
                <a:path w="8834120" h="3365500">
                  <a:moveTo>
                    <a:pt x="3365347" y="1682673"/>
                  </a:moveTo>
                  <a:lnTo>
                    <a:pt x="2944685" y="1682673"/>
                  </a:lnTo>
                  <a:lnTo>
                    <a:pt x="2944685" y="1261999"/>
                  </a:lnTo>
                  <a:lnTo>
                    <a:pt x="3365347" y="1261999"/>
                  </a:lnTo>
                  <a:lnTo>
                    <a:pt x="3365347" y="1682673"/>
                  </a:lnTo>
                  <a:close/>
                </a:path>
                <a:path w="8834120" h="3365500">
                  <a:moveTo>
                    <a:pt x="3786022" y="1682673"/>
                  </a:moveTo>
                  <a:lnTo>
                    <a:pt x="3365347" y="1682673"/>
                  </a:lnTo>
                  <a:lnTo>
                    <a:pt x="3365347" y="1261999"/>
                  </a:lnTo>
                  <a:lnTo>
                    <a:pt x="3786022" y="1261999"/>
                  </a:lnTo>
                  <a:lnTo>
                    <a:pt x="3786022" y="1682673"/>
                  </a:lnTo>
                  <a:close/>
                </a:path>
                <a:path w="8834120" h="3365500">
                  <a:moveTo>
                    <a:pt x="4206684" y="1682673"/>
                  </a:moveTo>
                  <a:lnTo>
                    <a:pt x="3786022" y="1682673"/>
                  </a:lnTo>
                  <a:lnTo>
                    <a:pt x="3786022" y="1261999"/>
                  </a:lnTo>
                  <a:lnTo>
                    <a:pt x="4206684" y="1261999"/>
                  </a:lnTo>
                  <a:lnTo>
                    <a:pt x="4206684" y="1682673"/>
                  </a:lnTo>
                  <a:close/>
                </a:path>
                <a:path w="8834120" h="3365500">
                  <a:moveTo>
                    <a:pt x="4627346" y="1682673"/>
                  </a:moveTo>
                  <a:lnTo>
                    <a:pt x="4206684" y="1682673"/>
                  </a:lnTo>
                  <a:lnTo>
                    <a:pt x="4206684" y="1261999"/>
                  </a:lnTo>
                  <a:lnTo>
                    <a:pt x="4627346" y="1261999"/>
                  </a:lnTo>
                  <a:lnTo>
                    <a:pt x="4627346" y="1682673"/>
                  </a:lnTo>
                  <a:close/>
                </a:path>
                <a:path w="8834120" h="3365500">
                  <a:moveTo>
                    <a:pt x="5048021" y="1682673"/>
                  </a:moveTo>
                  <a:lnTo>
                    <a:pt x="4627346" y="1682673"/>
                  </a:lnTo>
                  <a:lnTo>
                    <a:pt x="4627346" y="1261999"/>
                  </a:lnTo>
                  <a:lnTo>
                    <a:pt x="5048021" y="1261999"/>
                  </a:lnTo>
                  <a:lnTo>
                    <a:pt x="5048021" y="1682673"/>
                  </a:lnTo>
                  <a:close/>
                </a:path>
                <a:path w="8834120" h="3365500">
                  <a:moveTo>
                    <a:pt x="5468683" y="1682673"/>
                  </a:moveTo>
                  <a:lnTo>
                    <a:pt x="5048021" y="1682673"/>
                  </a:lnTo>
                  <a:lnTo>
                    <a:pt x="5048021" y="1261999"/>
                  </a:lnTo>
                  <a:lnTo>
                    <a:pt x="5468683" y="1261999"/>
                  </a:lnTo>
                  <a:lnTo>
                    <a:pt x="5468683" y="1682673"/>
                  </a:lnTo>
                  <a:close/>
                </a:path>
                <a:path w="8834120" h="3365500">
                  <a:moveTo>
                    <a:pt x="5889345" y="1682673"/>
                  </a:moveTo>
                  <a:lnTo>
                    <a:pt x="5468683" y="1682673"/>
                  </a:lnTo>
                  <a:lnTo>
                    <a:pt x="5468683" y="1261999"/>
                  </a:lnTo>
                  <a:lnTo>
                    <a:pt x="5889345" y="1261999"/>
                  </a:lnTo>
                  <a:lnTo>
                    <a:pt x="5889345" y="1682673"/>
                  </a:lnTo>
                  <a:close/>
                </a:path>
                <a:path w="8834120" h="3365500">
                  <a:moveTo>
                    <a:pt x="6310020" y="1682673"/>
                  </a:moveTo>
                  <a:lnTo>
                    <a:pt x="5889345" y="1682673"/>
                  </a:lnTo>
                  <a:lnTo>
                    <a:pt x="5889345" y="1261999"/>
                  </a:lnTo>
                  <a:lnTo>
                    <a:pt x="6310020" y="1261999"/>
                  </a:lnTo>
                  <a:lnTo>
                    <a:pt x="6310020" y="1682673"/>
                  </a:lnTo>
                  <a:close/>
                </a:path>
                <a:path w="8834120" h="3365500">
                  <a:moveTo>
                    <a:pt x="6730682" y="1682673"/>
                  </a:moveTo>
                  <a:lnTo>
                    <a:pt x="6310020" y="1682673"/>
                  </a:lnTo>
                  <a:lnTo>
                    <a:pt x="6310020" y="1261999"/>
                  </a:lnTo>
                  <a:lnTo>
                    <a:pt x="6730682" y="1261999"/>
                  </a:lnTo>
                  <a:lnTo>
                    <a:pt x="6730682" y="1682673"/>
                  </a:lnTo>
                  <a:close/>
                </a:path>
                <a:path w="8834120" h="3365500">
                  <a:moveTo>
                    <a:pt x="7151357" y="1682673"/>
                  </a:moveTo>
                  <a:lnTo>
                    <a:pt x="6730682" y="1682673"/>
                  </a:lnTo>
                  <a:lnTo>
                    <a:pt x="6730682" y="1261999"/>
                  </a:lnTo>
                  <a:lnTo>
                    <a:pt x="7151357" y="1261999"/>
                  </a:lnTo>
                  <a:lnTo>
                    <a:pt x="7151357" y="1682673"/>
                  </a:lnTo>
                  <a:close/>
                </a:path>
                <a:path w="8834120" h="3365500">
                  <a:moveTo>
                    <a:pt x="7572019" y="1682673"/>
                  </a:moveTo>
                  <a:lnTo>
                    <a:pt x="7151357" y="1682673"/>
                  </a:lnTo>
                  <a:lnTo>
                    <a:pt x="7151357" y="1261999"/>
                  </a:lnTo>
                  <a:lnTo>
                    <a:pt x="7572019" y="1261999"/>
                  </a:lnTo>
                  <a:lnTo>
                    <a:pt x="7572019" y="1682673"/>
                  </a:lnTo>
                  <a:close/>
                </a:path>
                <a:path w="8834120" h="3365500">
                  <a:moveTo>
                    <a:pt x="7992681" y="1682673"/>
                  </a:moveTo>
                  <a:lnTo>
                    <a:pt x="7572019" y="1682673"/>
                  </a:lnTo>
                  <a:lnTo>
                    <a:pt x="7572019" y="1261999"/>
                  </a:lnTo>
                  <a:lnTo>
                    <a:pt x="7992681" y="1261999"/>
                  </a:lnTo>
                  <a:lnTo>
                    <a:pt x="7992681" y="1682673"/>
                  </a:lnTo>
                  <a:close/>
                </a:path>
                <a:path w="8834120" h="3365500">
                  <a:moveTo>
                    <a:pt x="8413356" y="1682673"/>
                  </a:moveTo>
                  <a:lnTo>
                    <a:pt x="7992681" y="1682673"/>
                  </a:lnTo>
                  <a:lnTo>
                    <a:pt x="7992681" y="1261999"/>
                  </a:lnTo>
                  <a:lnTo>
                    <a:pt x="8413356" y="1261999"/>
                  </a:lnTo>
                  <a:lnTo>
                    <a:pt x="8413356" y="1682673"/>
                  </a:lnTo>
                  <a:close/>
                </a:path>
                <a:path w="8834120" h="3365500">
                  <a:moveTo>
                    <a:pt x="8834018" y="1682673"/>
                  </a:moveTo>
                  <a:lnTo>
                    <a:pt x="8413356" y="1682673"/>
                  </a:lnTo>
                  <a:lnTo>
                    <a:pt x="8413356" y="1261999"/>
                  </a:lnTo>
                  <a:lnTo>
                    <a:pt x="8834018" y="1261999"/>
                  </a:lnTo>
                  <a:lnTo>
                    <a:pt x="8834018" y="1682673"/>
                  </a:lnTo>
                  <a:close/>
                </a:path>
                <a:path w="8834120" h="3365500">
                  <a:moveTo>
                    <a:pt x="420674" y="2103335"/>
                  </a:moveTo>
                  <a:lnTo>
                    <a:pt x="0" y="2103335"/>
                  </a:lnTo>
                  <a:lnTo>
                    <a:pt x="0" y="1682673"/>
                  </a:lnTo>
                  <a:lnTo>
                    <a:pt x="420674" y="1682673"/>
                  </a:lnTo>
                  <a:lnTo>
                    <a:pt x="420674" y="2103335"/>
                  </a:lnTo>
                  <a:close/>
                </a:path>
                <a:path w="8834120" h="3365500">
                  <a:moveTo>
                    <a:pt x="841336" y="2103335"/>
                  </a:moveTo>
                  <a:lnTo>
                    <a:pt x="420674" y="2103335"/>
                  </a:lnTo>
                  <a:lnTo>
                    <a:pt x="420674" y="1682673"/>
                  </a:lnTo>
                  <a:lnTo>
                    <a:pt x="841336" y="1682673"/>
                  </a:lnTo>
                  <a:lnTo>
                    <a:pt x="841336" y="2103335"/>
                  </a:lnTo>
                  <a:close/>
                </a:path>
                <a:path w="8834120" h="3365500">
                  <a:moveTo>
                    <a:pt x="1261998" y="2103335"/>
                  </a:moveTo>
                  <a:lnTo>
                    <a:pt x="841336" y="2103335"/>
                  </a:lnTo>
                  <a:lnTo>
                    <a:pt x="841336" y="1682673"/>
                  </a:lnTo>
                  <a:lnTo>
                    <a:pt x="1261998" y="1682673"/>
                  </a:lnTo>
                  <a:lnTo>
                    <a:pt x="1261998" y="2103335"/>
                  </a:lnTo>
                  <a:close/>
                </a:path>
                <a:path w="8834120" h="3365500">
                  <a:moveTo>
                    <a:pt x="1682673" y="2103335"/>
                  </a:moveTo>
                  <a:lnTo>
                    <a:pt x="1261999" y="2103335"/>
                  </a:lnTo>
                  <a:lnTo>
                    <a:pt x="1261999" y="1682673"/>
                  </a:lnTo>
                  <a:lnTo>
                    <a:pt x="1682673" y="1682673"/>
                  </a:lnTo>
                  <a:lnTo>
                    <a:pt x="1682673" y="2103335"/>
                  </a:lnTo>
                  <a:close/>
                </a:path>
                <a:path w="8834120" h="3365500">
                  <a:moveTo>
                    <a:pt x="2103335" y="2103335"/>
                  </a:moveTo>
                  <a:lnTo>
                    <a:pt x="1682673" y="2103335"/>
                  </a:lnTo>
                  <a:lnTo>
                    <a:pt x="1682673" y="1682673"/>
                  </a:lnTo>
                  <a:lnTo>
                    <a:pt x="2103335" y="1682673"/>
                  </a:lnTo>
                  <a:lnTo>
                    <a:pt x="2103335" y="2103335"/>
                  </a:lnTo>
                  <a:close/>
                </a:path>
                <a:path w="8834120" h="3365500">
                  <a:moveTo>
                    <a:pt x="2524010" y="2103335"/>
                  </a:moveTo>
                  <a:lnTo>
                    <a:pt x="2103348" y="2103335"/>
                  </a:lnTo>
                  <a:lnTo>
                    <a:pt x="2103348" y="1682673"/>
                  </a:lnTo>
                  <a:lnTo>
                    <a:pt x="2524010" y="1682673"/>
                  </a:lnTo>
                  <a:lnTo>
                    <a:pt x="2524010" y="2103335"/>
                  </a:lnTo>
                  <a:close/>
                </a:path>
                <a:path w="8834120" h="3365500">
                  <a:moveTo>
                    <a:pt x="2944685" y="2103335"/>
                  </a:moveTo>
                  <a:lnTo>
                    <a:pt x="2524010" y="2103335"/>
                  </a:lnTo>
                  <a:lnTo>
                    <a:pt x="2524010" y="1682673"/>
                  </a:lnTo>
                  <a:lnTo>
                    <a:pt x="2944685" y="1682673"/>
                  </a:lnTo>
                  <a:lnTo>
                    <a:pt x="2944685" y="2103335"/>
                  </a:lnTo>
                  <a:close/>
                </a:path>
                <a:path w="8834120" h="3365500">
                  <a:moveTo>
                    <a:pt x="3365347" y="2103335"/>
                  </a:moveTo>
                  <a:lnTo>
                    <a:pt x="2944685" y="2103335"/>
                  </a:lnTo>
                  <a:lnTo>
                    <a:pt x="2944685" y="1682673"/>
                  </a:lnTo>
                  <a:lnTo>
                    <a:pt x="3365347" y="1682673"/>
                  </a:lnTo>
                  <a:lnTo>
                    <a:pt x="3365347" y="2103335"/>
                  </a:lnTo>
                  <a:close/>
                </a:path>
                <a:path w="8834120" h="3365500">
                  <a:moveTo>
                    <a:pt x="3786022" y="2103335"/>
                  </a:moveTo>
                  <a:lnTo>
                    <a:pt x="3365347" y="2103335"/>
                  </a:lnTo>
                  <a:lnTo>
                    <a:pt x="3365347" y="1682673"/>
                  </a:lnTo>
                  <a:lnTo>
                    <a:pt x="3786022" y="1682673"/>
                  </a:lnTo>
                  <a:lnTo>
                    <a:pt x="3786022" y="2103335"/>
                  </a:lnTo>
                  <a:close/>
                </a:path>
                <a:path w="8834120" h="3365500">
                  <a:moveTo>
                    <a:pt x="4206684" y="2103335"/>
                  </a:moveTo>
                  <a:lnTo>
                    <a:pt x="3786022" y="2103335"/>
                  </a:lnTo>
                  <a:lnTo>
                    <a:pt x="3786022" y="1682673"/>
                  </a:lnTo>
                  <a:lnTo>
                    <a:pt x="4206684" y="1682673"/>
                  </a:lnTo>
                  <a:lnTo>
                    <a:pt x="4206684" y="2103335"/>
                  </a:lnTo>
                  <a:close/>
                </a:path>
                <a:path w="8834120" h="3365500">
                  <a:moveTo>
                    <a:pt x="4627346" y="2103335"/>
                  </a:moveTo>
                  <a:lnTo>
                    <a:pt x="4206684" y="2103335"/>
                  </a:lnTo>
                  <a:lnTo>
                    <a:pt x="4206684" y="1682673"/>
                  </a:lnTo>
                  <a:lnTo>
                    <a:pt x="4627346" y="1682673"/>
                  </a:lnTo>
                  <a:lnTo>
                    <a:pt x="4627346" y="2103335"/>
                  </a:lnTo>
                  <a:close/>
                </a:path>
                <a:path w="8834120" h="3365500">
                  <a:moveTo>
                    <a:pt x="5048021" y="2103335"/>
                  </a:moveTo>
                  <a:lnTo>
                    <a:pt x="4627346" y="2103335"/>
                  </a:lnTo>
                  <a:lnTo>
                    <a:pt x="4627346" y="1682673"/>
                  </a:lnTo>
                  <a:lnTo>
                    <a:pt x="5048021" y="1682673"/>
                  </a:lnTo>
                  <a:lnTo>
                    <a:pt x="5048021" y="2103335"/>
                  </a:lnTo>
                  <a:close/>
                </a:path>
                <a:path w="8834120" h="3365500">
                  <a:moveTo>
                    <a:pt x="5468683" y="2103335"/>
                  </a:moveTo>
                  <a:lnTo>
                    <a:pt x="5048021" y="2103335"/>
                  </a:lnTo>
                  <a:lnTo>
                    <a:pt x="5048021" y="1682673"/>
                  </a:lnTo>
                  <a:lnTo>
                    <a:pt x="5468683" y="1682673"/>
                  </a:lnTo>
                  <a:lnTo>
                    <a:pt x="5468683" y="2103335"/>
                  </a:lnTo>
                  <a:close/>
                </a:path>
                <a:path w="8834120" h="3365500">
                  <a:moveTo>
                    <a:pt x="5889345" y="2103335"/>
                  </a:moveTo>
                  <a:lnTo>
                    <a:pt x="5468683" y="2103335"/>
                  </a:lnTo>
                  <a:lnTo>
                    <a:pt x="5468683" y="1682673"/>
                  </a:lnTo>
                  <a:lnTo>
                    <a:pt x="5889345" y="1682673"/>
                  </a:lnTo>
                  <a:lnTo>
                    <a:pt x="5889345" y="2103335"/>
                  </a:lnTo>
                  <a:close/>
                </a:path>
                <a:path w="8834120" h="3365500">
                  <a:moveTo>
                    <a:pt x="6310020" y="2103335"/>
                  </a:moveTo>
                  <a:lnTo>
                    <a:pt x="5889345" y="2103335"/>
                  </a:lnTo>
                  <a:lnTo>
                    <a:pt x="5889345" y="1682673"/>
                  </a:lnTo>
                  <a:lnTo>
                    <a:pt x="6310020" y="1682673"/>
                  </a:lnTo>
                  <a:lnTo>
                    <a:pt x="6310020" y="2103335"/>
                  </a:lnTo>
                  <a:close/>
                </a:path>
                <a:path w="8834120" h="3365500">
                  <a:moveTo>
                    <a:pt x="6730682" y="2103335"/>
                  </a:moveTo>
                  <a:lnTo>
                    <a:pt x="6310020" y="2103335"/>
                  </a:lnTo>
                  <a:lnTo>
                    <a:pt x="6310020" y="1682673"/>
                  </a:lnTo>
                  <a:lnTo>
                    <a:pt x="6730682" y="1682673"/>
                  </a:lnTo>
                  <a:lnTo>
                    <a:pt x="6730682" y="2103335"/>
                  </a:lnTo>
                  <a:close/>
                </a:path>
                <a:path w="8834120" h="3365500">
                  <a:moveTo>
                    <a:pt x="7151357" y="2103335"/>
                  </a:moveTo>
                  <a:lnTo>
                    <a:pt x="6730682" y="2103335"/>
                  </a:lnTo>
                  <a:lnTo>
                    <a:pt x="6730682" y="1682673"/>
                  </a:lnTo>
                  <a:lnTo>
                    <a:pt x="7151357" y="1682673"/>
                  </a:lnTo>
                  <a:lnTo>
                    <a:pt x="7151357" y="2103335"/>
                  </a:lnTo>
                  <a:close/>
                </a:path>
                <a:path w="8834120" h="3365500">
                  <a:moveTo>
                    <a:pt x="7572019" y="2103335"/>
                  </a:moveTo>
                  <a:lnTo>
                    <a:pt x="7151357" y="2103335"/>
                  </a:lnTo>
                  <a:lnTo>
                    <a:pt x="7151357" y="1682673"/>
                  </a:lnTo>
                  <a:lnTo>
                    <a:pt x="7572019" y="1682673"/>
                  </a:lnTo>
                  <a:lnTo>
                    <a:pt x="7572019" y="2103335"/>
                  </a:lnTo>
                  <a:close/>
                </a:path>
                <a:path w="8834120" h="3365500">
                  <a:moveTo>
                    <a:pt x="7992681" y="2103335"/>
                  </a:moveTo>
                  <a:lnTo>
                    <a:pt x="7572019" y="2103335"/>
                  </a:lnTo>
                  <a:lnTo>
                    <a:pt x="7572019" y="1682673"/>
                  </a:lnTo>
                  <a:lnTo>
                    <a:pt x="7992681" y="1682673"/>
                  </a:lnTo>
                  <a:lnTo>
                    <a:pt x="7992681" y="2103335"/>
                  </a:lnTo>
                  <a:close/>
                </a:path>
                <a:path w="8834120" h="3365500">
                  <a:moveTo>
                    <a:pt x="8413356" y="2103335"/>
                  </a:moveTo>
                  <a:lnTo>
                    <a:pt x="7992681" y="2103335"/>
                  </a:lnTo>
                  <a:lnTo>
                    <a:pt x="7992681" y="1682673"/>
                  </a:lnTo>
                  <a:lnTo>
                    <a:pt x="8413356" y="1682673"/>
                  </a:lnTo>
                  <a:lnTo>
                    <a:pt x="8413356" y="2103335"/>
                  </a:lnTo>
                  <a:close/>
                </a:path>
                <a:path w="8834120" h="3365500">
                  <a:moveTo>
                    <a:pt x="8834018" y="2103335"/>
                  </a:moveTo>
                  <a:lnTo>
                    <a:pt x="8413356" y="2103335"/>
                  </a:lnTo>
                  <a:lnTo>
                    <a:pt x="8413356" y="1682673"/>
                  </a:lnTo>
                  <a:lnTo>
                    <a:pt x="8834018" y="1682673"/>
                  </a:lnTo>
                  <a:lnTo>
                    <a:pt x="8834018" y="2103335"/>
                  </a:lnTo>
                  <a:close/>
                </a:path>
                <a:path w="8834120" h="3365500">
                  <a:moveTo>
                    <a:pt x="420674" y="2523997"/>
                  </a:moveTo>
                  <a:lnTo>
                    <a:pt x="0" y="2523997"/>
                  </a:lnTo>
                  <a:lnTo>
                    <a:pt x="0" y="2103323"/>
                  </a:lnTo>
                  <a:lnTo>
                    <a:pt x="420674" y="2103323"/>
                  </a:lnTo>
                  <a:lnTo>
                    <a:pt x="420674" y="2523997"/>
                  </a:lnTo>
                  <a:close/>
                </a:path>
                <a:path w="8834120" h="3365500">
                  <a:moveTo>
                    <a:pt x="841336" y="2523997"/>
                  </a:moveTo>
                  <a:lnTo>
                    <a:pt x="420674" y="2523997"/>
                  </a:lnTo>
                  <a:lnTo>
                    <a:pt x="420674" y="2103323"/>
                  </a:lnTo>
                  <a:lnTo>
                    <a:pt x="841336" y="2103323"/>
                  </a:lnTo>
                  <a:lnTo>
                    <a:pt x="841336" y="2523997"/>
                  </a:lnTo>
                  <a:close/>
                </a:path>
                <a:path w="8834120" h="3365500">
                  <a:moveTo>
                    <a:pt x="1261998" y="2523997"/>
                  </a:moveTo>
                  <a:lnTo>
                    <a:pt x="841336" y="2523997"/>
                  </a:lnTo>
                  <a:lnTo>
                    <a:pt x="841336" y="2103323"/>
                  </a:lnTo>
                  <a:lnTo>
                    <a:pt x="1261998" y="2103323"/>
                  </a:lnTo>
                  <a:lnTo>
                    <a:pt x="1261998" y="2523997"/>
                  </a:lnTo>
                  <a:close/>
                </a:path>
                <a:path w="8834120" h="3365500">
                  <a:moveTo>
                    <a:pt x="1682673" y="2523997"/>
                  </a:moveTo>
                  <a:lnTo>
                    <a:pt x="1261999" y="2523997"/>
                  </a:lnTo>
                  <a:lnTo>
                    <a:pt x="1261999" y="2103323"/>
                  </a:lnTo>
                  <a:lnTo>
                    <a:pt x="1682673" y="2103323"/>
                  </a:lnTo>
                  <a:lnTo>
                    <a:pt x="1682673" y="2523997"/>
                  </a:lnTo>
                  <a:close/>
                </a:path>
                <a:path w="8834120" h="3365500">
                  <a:moveTo>
                    <a:pt x="2103335" y="2523997"/>
                  </a:moveTo>
                  <a:lnTo>
                    <a:pt x="1682673" y="2523997"/>
                  </a:lnTo>
                  <a:lnTo>
                    <a:pt x="1682673" y="2103323"/>
                  </a:lnTo>
                  <a:lnTo>
                    <a:pt x="2103335" y="2103323"/>
                  </a:lnTo>
                  <a:lnTo>
                    <a:pt x="2103335" y="2523997"/>
                  </a:lnTo>
                  <a:close/>
                </a:path>
                <a:path w="8834120" h="3365500">
                  <a:moveTo>
                    <a:pt x="2524010" y="2523997"/>
                  </a:moveTo>
                  <a:lnTo>
                    <a:pt x="2103348" y="2523997"/>
                  </a:lnTo>
                  <a:lnTo>
                    <a:pt x="2103348" y="2103323"/>
                  </a:lnTo>
                  <a:lnTo>
                    <a:pt x="2524010" y="2103323"/>
                  </a:lnTo>
                  <a:lnTo>
                    <a:pt x="2524010" y="2523997"/>
                  </a:lnTo>
                  <a:close/>
                </a:path>
                <a:path w="8834120" h="3365500">
                  <a:moveTo>
                    <a:pt x="2944685" y="2523997"/>
                  </a:moveTo>
                  <a:lnTo>
                    <a:pt x="2524010" y="2523997"/>
                  </a:lnTo>
                  <a:lnTo>
                    <a:pt x="2524010" y="2103323"/>
                  </a:lnTo>
                  <a:lnTo>
                    <a:pt x="2944685" y="2103323"/>
                  </a:lnTo>
                  <a:lnTo>
                    <a:pt x="2944685" y="2523997"/>
                  </a:lnTo>
                  <a:close/>
                </a:path>
                <a:path w="8834120" h="3365500">
                  <a:moveTo>
                    <a:pt x="3365347" y="2523997"/>
                  </a:moveTo>
                  <a:lnTo>
                    <a:pt x="2944685" y="2523997"/>
                  </a:lnTo>
                  <a:lnTo>
                    <a:pt x="2944685" y="2103323"/>
                  </a:lnTo>
                  <a:lnTo>
                    <a:pt x="3365347" y="2103323"/>
                  </a:lnTo>
                  <a:lnTo>
                    <a:pt x="3365347" y="2523997"/>
                  </a:lnTo>
                  <a:close/>
                </a:path>
                <a:path w="8834120" h="3365500">
                  <a:moveTo>
                    <a:pt x="3786022" y="2523997"/>
                  </a:moveTo>
                  <a:lnTo>
                    <a:pt x="3365347" y="2523997"/>
                  </a:lnTo>
                  <a:lnTo>
                    <a:pt x="3365347" y="2103323"/>
                  </a:lnTo>
                  <a:lnTo>
                    <a:pt x="3786022" y="2103323"/>
                  </a:lnTo>
                  <a:lnTo>
                    <a:pt x="3786022" y="2523997"/>
                  </a:lnTo>
                  <a:close/>
                </a:path>
                <a:path w="8834120" h="3365500">
                  <a:moveTo>
                    <a:pt x="4206684" y="2523997"/>
                  </a:moveTo>
                  <a:lnTo>
                    <a:pt x="3786022" y="2523997"/>
                  </a:lnTo>
                  <a:lnTo>
                    <a:pt x="3786022" y="2103323"/>
                  </a:lnTo>
                  <a:lnTo>
                    <a:pt x="4206684" y="2103323"/>
                  </a:lnTo>
                  <a:lnTo>
                    <a:pt x="4206684" y="2523997"/>
                  </a:lnTo>
                  <a:close/>
                </a:path>
                <a:path w="8834120" h="3365500">
                  <a:moveTo>
                    <a:pt x="4627346" y="2523997"/>
                  </a:moveTo>
                  <a:lnTo>
                    <a:pt x="4206684" y="2523997"/>
                  </a:lnTo>
                  <a:lnTo>
                    <a:pt x="4206684" y="2103323"/>
                  </a:lnTo>
                  <a:lnTo>
                    <a:pt x="4627346" y="2103323"/>
                  </a:lnTo>
                  <a:lnTo>
                    <a:pt x="4627346" y="2523997"/>
                  </a:lnTo>
                  <a:close/>
                </a:path>
                <a:path w="8834120" h="3365500">
                  <a:moveTo>
                    <a:pt x="5048021" y="2523997"/>
                  </a:moveTo>
                  <a:lnTo>
                    <a:pt x="4627346" y="2523997"/>
                  </a:lnTo>
                  <a:lnTo>
                    <a:pt x="4627346" y="2103323"/>
                  </a:lnTo>
                  <a:lnTo>
                    <a:pt x="5048021" y="2103323"/>
                  </a:lnTo>
                  <a:lnTo>
                    <a:pt x="5048021" y="2523997"/>
                  </a:lnTo>
                  <a:close/>
                </a:path>
                <a:path w="8834120" h="3365500">
                  <a:moveTo>
                    <a:pt x="5468683" y="2523997"/>
                  </a:moveTo>
                  <a:lnTo>
                    <a:pt x="5048021" y="2523997"/>
                  </a:lnTo>
                  <a:lnTo>
                    <a:pt x="5048021" y="2103323"/>
                  </a:lnTo>
                  <a:lnTo>
                    <a:pt x="5468683" y="2103323"/>
                  </a:lnTo>
                  <a:lnTo>
                    <a:pt x="5468683" y="2523997"/>
                  </a:lnTo>
                  <a:close/>
                </a:path>
                <a:path w="8834120" h="3365500">
                  <a:moveTo>
                    <a:pt x="5889345" y="2523997"/>
                  </a:moveTo>
                  <a:lnTo>
                    <a:pt x="5468683" y="2523997"/>
                  </a:lnTo>
                  <a:lnTo>
                    <a:pt x="5468683" y="2103323"/>
                  </a:lnTo>
                  <a:lnTo>
                    <a:pt x="5889345" y="2103323"/>
                  </a:lnTo>
                  <a:lnTo>
                    <a:pt x="5889345" y="2523997"/>
                  </a:lnTo>
                  <a:close/>
                </a:path>
                <a:path w="8834120" h="3365500">
                  <a:moveTo>
                    <a:pt x="6310020" y="2523997"/>
                  </a:moveTo>
                  <a:lnTo>
                    <a:pt x="5889345" y="2523997"/>
                  </a:lnTo>
                  <a:lnTo>
                    <a:pt x="5889345" y="2103323"/>
                  </a:lnTo>
                  <a:lnTo>
                    <a:pt x="6310020" y="2103323"/>
                  </a:lnTo>
                  <a:lnTo>
                    <a:pt x="6310020" y="2523997"/>
                  </a:lnTo>
                  <a:close/>
                </a:path>
                <a:path w="8834120" h="3365500">
                  <a:moveTo>
                    <a:pt x="6730682" y="2523997"/>
                  </a:moveTo>
                  <a:lnTo>
                    <a:pt x="6310020" y="2523997"/>
                  </a:lnTo>
                  <a:lnTo>
                    <a:pt x="6310020" y="2103323"/>
                  </a:lnTo>
                  <a:lnTo>
                    <a:pt x="6730682" y="2103323"/>
                  </a:lnTo>
                  <a:lnTo>
                    <a:pt x="6730682" y="2523997"/>
                  </a:lnTo>
                  <a:close/>
                </a:path>
                <a:path w="8834120" h="3365500">
                  <a:moveTo>
                    <a:pt x="8834018" y="2523997"/>
                  </a:moveTo>
                  <a:lnTo>
                    <a:pt x="8413356" y="2523997"/>
                  </a:lnTo>
                  <a:lnTo>
                    <a:pt x="8413356" y="2103323"/>
                  </a:lnTo>
                  <a:lnTo>
                    <a:pt x="8834018" y="2103323"/>
                  </a:lnTo>
                  <a:lnTo>
                    <a:pt x="8834018" y="2523997"/>
                  </a:lnTo>
                  <a:close/>
                </a:path>
                <a:path w="8834120" h="3365500">
                  <a:moveTo>
                    <a:pt x="420674" y="2944672"/>
                  </a:moveTo>
                  <a:lnTo>
                    <a:pt x="0" y="2944672"/>
                  </a:lnTo>
                  <a:lnTo>
                    <a:pt x="0" y="2523997"/>
                  </a:lnTo>
                  <a:lnTo>
                    <a:pt x="420674" y="2523997"/>
                  </a:lnTo>
                  <a:lnTo>
                    <a:pt x="420674" y="2944672"/>
                  </a:lnTo>
                  <a:close/>
                </a:path>
                <a:path w="8834120" h="3365500">
                  <a:moveTo>
                    <a:pt x="841336" y="2944672"/>
                  </a:moveTo>
                  <a:lnTo>
                    <a:pt x="420674" y="2944672"/>
                  </a:lnTo>
                  <a:lnTo>
                    <a:pt x="420674" y="2523997"/>
                  </a:lnTo>
                  <a:lnTo>
                    <a:pt x="841336" y="2523997"/>
                  </a:lnTo>
                  <a:lnTo>
                    <a:pt x="841336" y="2944672"/>
                  </a:lnTo>
                  <a:close/>
                </a:path>
                <a:path w="8834120" h="3365500">
                  <a:moveTo>
                    <a:pt x="1261998" y="2944672"/>
                  </a:moveTo>
                  <a:lnTo>
                    <a:pt x="841336" y="2944672"/>
                  </a:lnTo>
                  <a:lnTo>
                    <a:pt x="841336" y="2523997"/>
                  </a:lnTo>
                  <a:lnTo>
                    <a:pt x="1261998" y="2523997"/>
                  </a:lnTo>
                  <a:lnTo>
                    <a:pt x="1261998" y="2944672"/>
                  </a:lnTo>
                  <a:close/>
                </a:path>
                <a:path w="8834120" h="3365500">
                  <a:moveTo>
                    <a:pt x="1682673" y="2944672"/>
                  </a:moveTo>
                  <a:lnTo>
                    <a:pt x="1261999" y="2944672"/>
                  </a:lnTo>
                  <a:lnTo>
                    <a:pt x="1261999" y="2523997"/>
                  </a:lnTo>
                  <a:lnTo>
                    <a:pt x="1682673" y="2523997"/>
                  </a:lnTo>
                  <a:lnTo>
                    <a:pt x="1682673" y="2944672"/>
                  </a:lnTo>
                  <a:close/>
                </a:path>
                <a:path w="8834120" h="3365500">
                  <a:moveTo>
                    <a:pt x="2103335" y="2944672"/>
                  </a:moveTo>
                  <a:lnTo>
                    <a:pt x="1682673" y="2944672"/>
                  </a:lnTo>
                  <a:lnTo>
                    <a:pt x="1682673" y="2523997"/>
                  </a:lnTo>
                  <a:lnTo>
                    <a:pt x="2103335" y="2523997"/>
                  </a:lnTo>
                  <a:lnTo>
                    <a:pt x="2103335" y="2944672"/>
                  </a:lnTo>
                  <a:close/>
                </a:path>
                <a:path w="8834120" h="3365500">
                  <a:moveTo>
                    <a:pt x="2524010" y="2944672"/>
                  </a:moveTo>
                  <a:lnTo>
                    <a:pt x="2103348" y="2944672"/>
                  </a:lnTo>
                  <a:lnTo>
                    <a:pt x="2103348" y="2523997"/>
                  </a:lnTo>
                  <a:lnTo>
                    <a:pt x="2524010" y="2523997"/>
                  </a:lnTo>
                  <a:lnTo>
                    <a:pt x="2524010" y="2944672"/>
                  </a:lnTo>
                  <a:close/>
                </a:path>
                <a:path w="8834120" h="3365500">
                  <a:moveTo>
                    <a:pt x="2944685" y="2944672"/>
                  </a:moveTo>
                  <a:lnTo>
                    <a:pt x="2524010" y="2944672"/>
                  </a:lnTo>
                  <a:lnTo>
                    <a:pt x="2524010" y="2523997"/>
                  </a:lnTo>
                  <a:lnTo>
                    <a:pt x="2944685" y="2523997"/>
                  </a:lnTo>
                  <a:lnTo>
                    <a:pt x="2944685" y="2944672"/>
                  </a:lnTo>
                  <a:close/>
                </a:path>
                <a:path w="8834120" h="3365500">
                  <a:moveTo>
                    <a:pt x="3365347" y="2944672"/>
                  </a:moveTo>
                  <a:lnTo>
                    <a:pt x="2944685" y="2944672"/>
                  </a:lnTo>
                  <a:lnTo>
                    <a:pt x="2944685" y="2523997"/>
                  </a:lnTo>
                  <a:lnTo>
                    <a:pt x="3365347" y="2523997"/>
                  </a:lnTo>
                  <a:lnTo>
                    <a:pt x="3365347" y="2944672"/>
                  </a:lnTo>
                  <a:close/>
                </a:path>
                <a:path w="8834120" h="3365500">
                  <a:moveTo>
                    <a:pt x="3786022" y="2944672"/>
                  </a:moveTo>
                  <a:lnTo>
                    <a:pt x="3365347" y="2944672"/>
                  </a:lnTo>
                  <a:lnTo>
                    <a:pt x="3365347" y="2523997"/>
                  </a:lnTo>
                  <a:lnTo>
                    <a:pt x="3786022" y="2523997"/>
                  </a:lnTo>
                  <a:lnTo>
                    <a:pt x="3786022" y="2944672"/>
                  </a:lnTo>
                  <a:close/>
                </a:path>
                <a:path w="8834120" h="3365500">
                  <a:moveTo>
                    <a:pt x="4206684" y="2944672"/>
                  </a:moveTo>
                  <a:lnTo>
                    <a:pt x="3786022" y="2944672"/>
                  </a:lnTo>
                  <a:lnTo>
                    <a:pt x="3786022" y="2523997"/>
                  </a:lnTo>
                  <a:lnTo>
                    <a:pt x="4206684" y="2523997"/>
                  </a:lnTo>
                  <a:lnTo>
                    <a:pt x="4206684" y="2944672"/>
                  </a:lnTo>
                  <a:close/>
                </a:path>
                <a:path w="8834120" h="3365500">
                  <a:moveTo>
                    <a:pt x="4627346" y="2944672"/>
                  </a:moveTo>
                  <a:lnTo>
                    <a:pt x="4206684" y="2944672"/>
                  </a:lnTo>
                  <a:lnTo>
                    <a:pt x="4206684" y="2523997"/>
                  </a:lnTo>
                  <a:lnTo>
                    <a:pt x="4627346" y="2523997"/>
                  </a:lnTo>
                  <a:lnTo>
                    <a:pt x="4627346" y="2944672"/>
                  </a:lnTo>
                  <a:close/>
                </a:path>
                <a:path w="8834120" h="3365500">
                  <a:moveTo>
                    <a:pt x="5048021" y="2944672"/>
                  </a:moveTo>
                  <a:lnTo>
                    <a:pt x="4627346" y="2944672"/>
                  </a:lnTo>
                  <a:lnTo>
                    <a:pt x="4627346" y="2523997"/>
                  </a:lnTo>
                  <a:lnTo>
                    <a:pt x="5048021" y="2523997"/>
                  </a:lnTo>
                  <a:lnTo>
                    <a:pt x="5048021" y="2944672"/>
                  </a:lnTo>
                  <a:close/>
                </a:path>
                <a:path w="8834120" h="3365500">
                  <a:moveTo>
                    <a:pt x="5468683" y="2944672"/>
                  </a:moveTo>
                  <a:lnTo>
                    <a:pt x="5048021" y="2944672"/>
                  </a:lnTo>
                  <a:lnTo>
                    <a:pt x="5048021" y="2523997"/>
                  </a:lnTo>
                  <a:lnTo>
                    <a:pt x="5468683" y="2523997"/>
                  </a:lnTo>
                  <a:lnTo>
                    <a:pt x="5468683" y="2944672"/>
                  </a:lnTo>
                  <a:close/>
                </a:path>
                <a:path w="8834120" h="3365500">
                  <a:moveTo>
                    <a:pt x="5889345" y="2944672"/>
                  </a:moveTo>
                  <a:lnTo>
                    <a:pt x="5468683" y="2944672"/>
                  </a:lnTo>
                  <a:lnTo>
                    <a:pt x="5468683" y="2523997"/>
                  </a:lnTo>
                  <a:lnTo>
                    <a:pt x="5889345" y="2523997"/>
                  </a:lnTo>
                  <a:lnTo>
                    <a:pt x="5889345" y="2944672"/>
                  </a:lnTo>
                  <a:close/>
                </a:path>
                <a:path w="8834120" h="3365500">
                  <a:moveTo>
                    <a:pt x="6310020" y="2944672"/>
                  </a:moveTo>
                  <a:lnTo>
                    <a:pt x="5889345" y="2944672"/>
                  </a:lnTo>
                  <a:lnTo>
                    <a:pt x="5889345" y="2523997"/>
                  </a:lnTo>
                  <a:lnTo>
                    <a:pt x="6310020" y="2523997"/>
                  </a:lnTo>
                  <a:lnTo>
                    <a:pt x="6310020" y="2944672"/>
                  </a:lnTo>
                  <a:close/>
                </a:path>
                <a:path w="8834120" h="3365500">
                  <a:moveTo>
                    <a:pt x="6730682" y="2944672"/>
                  </a:moveTo>
                  <a:lnTo>
                    <a:pt x="6310020" y="2944672"/>
                  </a:lnTo>
                  <a:lnTo>
                    <a:pt x="6310020" y="2523997"/>
                  </a:lnTo>
                  <a:lnTo>
                    <a:pt x="6730682" y="2523997"/>
                  </a:lnTo>
                  <a:lnTo>
                    <a:pt x="6730682" y="2944672"/>
                  </a:lnTo>
                  <a:close/>
                </a:path>
                <a:path w="8834120" h="3365500">
                  <a:moveTo>
                    <a:pt x="7151357" y="2944672"/>
                  </a:moveTo>
                  <a:lnTo>
                    <a:pt x="6730682" y="2944672"/>
                  </a:lnTo>
                  <a:lnTo>
                    <a:pt x="6730682" y="2523997"/>
                  </a:lnTo>
                  <a:lnTo>
                    <a:pt x="7151357" y="2523997"/>
                  </a:lnTo>
                  <a:lnTo>
                    <a:pt x="7151357" y="2944672"/>
                  </a:lnTo>
                  <a:close/>
                </a:path>
                <a:path w="8834120" h="3365500">
                  <a:moveTo>
                    <a:pt x="7572019" y="2944672"/>
                  </a:moveTo>
                  <a:lnTo>
                    <a:pt x="7151357" y="2944672"/>
                  </a:lnTo>
                  <a:lnTo>
                    <a:pt x="7151357" y="2523997"/>
                  </a:lnTo>
                  <a:lnTo>
                    <a:pt x="7572019" y="2523997"/>
                  </a:lnTo>
                  <a:lnTo>
                    <a:pt x="7572019" y="2944672"/>
                  </a:lnTo>
                  <a:close/>
                </a:path>
                <a:path w="8834120" h="3365500">
                  <a:moveTo>
                    <a:pt x="7992681" y="2944672"/>
                  </a:moveTo>
                  <a:lnTo>
                    <a:pt x="7572019" y="2944672"/>
                  </a:lnTo>
                  <a:lnTo>
                    <a:pt x="7572019" y="2523997"/>
                  </a:lnTo>
                  <a:lnTo>
                    <a:pt x="7992681" y="2523997"/>
                  </a:lnTo>
                  <a:lnTo>
                    <a:pt x="7992681" y="2944672"/>
                  </a:lnTo>
                  <a:close/>
                </a:path>
                <a:path w="8834120" h="3365500">
                  <a:moveTo>
                    <a:pt x="8413356" y="2944672"/>
                  </a:moveTo>
                  <a:lnTo>
                    <a:pt x="7992681" y="2944672"/>
                  </a:lnTo>
                  <a:lnTo>
                    <a:pt x="7992681" y="2523997"/>
                  </a:lnTo>
                  <a:lnTo>
                    <a:pt x="8413356" y="2523997"/>
                  </a:lnTo>
                  <a:lnTo>
                    <a:pt x="8413356" y="2944672"/>
                  </a:lnTo>
                  <a:close/>
                </a:path>
                <a:path w="8834120" h="3365500">
                  <a:moveTo>
                    <a:pt x="8834018" y="2944672"/>
                  </a:moveTo>
                  <a:lnTo>
                    <a:pt x="8413356" y="2944672"/>
                  </a:lnTo>
                  <a:lnTo>
                    <a:pt x="8413356" y="2523997"/>
                  </a:lnTo>
                  <a:lnTo>
                    <a:pt x="8834018" y="2523997"/>
                  </a:lnTo>
                  <a:lnTo>
                    <a:pt x="8834018" y="2944672"/>
                  </a:lnTo>
                  <a:close/>
                </a:path>
                <a:path w="8834120" h="3365500">
                  <a:moveTo>
                    <a:pt x="420674" y="3365334"/>
                  </a:moveTo>
                  <a:lnTo>
                    <a:pt x="0" y="3365334"/>
                  </a:lnTo>
                  <a:lnTo>
                    <a:pt x="0" y="2944660"/>
                  </a:lnTo>
                  <a:lnTo>
                    <a:pt x="420674" y="2944660"/>
                  </a:lnTo>
                  <a:lnTo>
                    <a:pt x="420674" y="3365334"/>
                  </a:lnTo>
                  <a:close/>
                </a:path>
                <a:path w="8834120" h="3365500">
                  <a:moveTo>
                    <a:pt x="841336" y="3365334"/>
                  </a:moveTo>
                  <a:lnTo>
                    <a:pt x="420674" y="3365334"/>
                  </a:lnTo>
                  <a:lnTo>
                    <a:pt x="420674" y="2944660"/>
                  </a:lnTo>
                  <a:lnTo>
                    <a:pt x="841336" y="2944660"/>
                  </a:lnTo>
                  <a:lnTo>
                    <a:pt x="841336" y="3365334"/>
                  </a:lnTo>
                  <a:close/>
                </a:path>
                <a:path w="8834120" h="3365500">
                  <a:moveTo>
                    <a:pt x="1261998" y="3365334"/>
                  </a:moveTo>
                  <a:lnTo>
                    <a:pt x="841336" y="3365334"/>
                  </a:lnTo>
                  <a:lnTo>
                    <a:pt x="841336" y="2944660"/>
                  </a:lnTo>
                  <a:lnTo>
                    <a:pt x="1261998" y="2944660"/>
                  </a:lnTo>
                  <a:lnTo>
                    <a:pt x="1261998" y="3365334"/>
                  </a:lnTo>
                  <a:close/>
                </a:path>
                <a:path w="8834120" h="3365500">
                  <a:moveTo>
                    <a:pt x="1682673" y="3365334"/>
                  </a:moveTo>
                  <a:lnTo>
                    <a:pt x="1261999" y="3365334"/>
                  </a:lnTo>
                  <a:lnTo>
                    <a:pt x="1261999" y="2944660"/>
                  </a:lnTo>
                  <a:lnTo>
                    <a:pt x="1682673" y="2944660"/>
                  </a:lnTo>
                  <a:lnTo>
                    <a:pt x="1682673" y="3365334"/>
                  </a:lnTo>
                  <a:close/>
                </a:path>
                <a:path w="8834120" h="3365500">
                  <a:moveTo>
                    <a:pt x="2103335" y="3365334"/>
                  </a:moveTo>
                  <a:lnTo>
                    <a:pt x="1682673" y="3365334"/>
                  </a:lnTo>
                  <a:lnTo>
                    <a:pt x="1682673" y="2944660"/>
                  </a:lnTo>
                  <a:lnTo>
                    <a:pt x="2103335" y="2944660"/>
                  </a:lnTo>
                  <a:lnTo>
                    <a:pt x="2103335" y="3365334"/>
                  </a:lnTo>
                  <a:close/>
                </a:path>
                <a:path w="8834120" h="3365500">
                  <a:moveTo>
                    <a:pt x="2524010" y="3365334"/>
                  </a:moveTo>
                  <a:lnTo>
                    <a:pt x="2103348" y="3365334"/>
                  </a:lnTo>
                  <a:lnTo>
                    <a:pt x="2103348" y="2944660"/>
                  </a:lnTo>
                  <a:lnTo>
                    <a:pt x="2524010" y="2944660"/>
                  </a:lnTo>
                  <a:lnTo>
                    <a:pt x="2524010" y="3365334"/>
                  </a:lnTo>
                  <a:close/>
                </a:path>
                <a:path w="8834120" h="3365500">
                  <a:moveTo>
                    <a:pt x="2944685" y="3365334"/>
                  </a:moveTo>
                  <a:lnTo>
                    <a:pt x="2524010" y="3365334"/>
                  </a:lnTo>
                  <a:lnTo>
                    <a:pt x="2524010" y="2944660"/>
                  </a:lnTo>
                  <a:lnTo>
                    <a:pt x="2944685" y="2944660"/>
                  </a:lnTo>
                  <a:lnTo>
                    <a:pt x="2944685" y="3365334"/>
                  </a:lnTo>
                  <a:close/>
                </a:path>
                <a:path w="8834120" h="3365500">
                  <a:moveTo>
                    <a:pt x="3365347" y="3365334"/>
                  </a:moveTo>
                  <a:lnTo>
                    <a:pt x="2944685" y="3365334"/>
                  </a:lnTo>
                  <a:lnTo>
                    <a:pt x="2944685" y="2944660"/>
                  </a:lnTo>
                  <a:lnTo>
                    <a:pt x="3365347" y="2944660"/>
                  </a:lnTo>
                  <a:lnTo>
                    <a:pt x="3365347" y="3365334"/>
                  </a:lnTo>
                  <a:close/>
                </a:path>
                <a:path w="8834120" h="3365500">
                  <a:moveTo>
                    <a:pt x="3786022" y="3365334"/>
                  </a:moveTo>
                  <a:lnTo>
                    <a:pt x="3365347" y="3365334"/>
                  </a:lnTo>
                  <a:lnTo>
                    <a:pt x="3365347" y="2944660"/>
                  </a:lnTo>
                  <a:lnTo>
                    <a:pt x="3786022" y="2944660"/>
                  </a:lnTo>
                  <a:lnTo>
                    <a:pt x="3786022" y="3365334"/>
                  </a:lnTo>
                  <a:close/>
                </a:path>
                <a:path w="8834120" h="3365500">
                  <a:moveTo>
                    <a:pt x="4206684" y="3365334"/>
                  </a:moveTo>
                  <a:lnTo>
                    <a:pt x="3786022" y="3365334"/>
                  </a:lnTo>
                  <a:lnTo>
                    <a:pt x="3786022" y="2944660"/>
                  </a:lnTo>
                  <a:lnTo>
                    <a:pt x="4206684" y="2944660"/>
                  </a:lnTo>
                  <a:lnTo>
                    <a:pt x="4206684" y="3365334"/>
                  </a:lnTo>
                  <a:close/>
                </a:path>
                <a:path w="8834120" h="3365500">
                  <a:moveTo>
                    <a:pt x="4627346" y="3365334"/>
                  </a:moveTo>
                  <a:lnTo>
                    <a:pt x="4206684" y="3365334"/>
                  </a:lnTo>
                  <a:lnTo>
                    <a:pt x="4206684" y="2944660"/>
                  </a:lnTo>
                  <a:lnTo>
                    <a:pt x="4627346" y="2944660"/>
                  </a:lnTo>
                  <a:lnTo>
                    <a:pt x="4627346" y="3365334"/>
                  </a:lnTo>
                  <a:close/>
                </a:path>
                <a:path w="8834120" h="3365500">
                  <a:moveTo>
                    <a:pt x="5048021" y="3365334"/>
                  </a:moveTo>
                  <a:lnTo>
                    <a:pt x="4627346" y="3365334"/>
                  </a:lnTo>
                  <a:lnTo>
                    <a:pt x="4627346" y="2944660"/>
                  </a:lnTo>
                  <a:lnTo>
                    <a:pt x="5048021" y="2944660"/>
                  </a:lnTo>
                  <a:lnTo>
                    <a:pt x="5048021" y="3365334"/>
                  </a:lnTo>
                  <a:close/>
                </a:path>
                <a:path w="8834120" h="3365500">
                  <a:moveTo>
                    <a:pt x="5468683" y="3365334"/>
                  </a:moveTo>
                  <a:lnTo>
                    <a:pt x="5048021" y="3365334"/>
                  </a:lnTo>
                  <a:lnTo>
                    <a:pt x="5048021" y="2944660"/>
                  </a:lnTo>
                  <a:lnTo>
                    <a:pt x="5468683" y="2944660"/>
                  </a:lnTo>
                  <a:lnTo>
                    <a:pt x="5468683" y="3365334"/>
                  </a:lnTo>
                  <a:close/>
                </a:path>
                <a:path w="8834120" h="3365500">
                  <a:moveTo>
                    <a:pt x="5889345" y="3365334"/>
                  </a:moveTo>
                  <a:lnTo>
                    <a:pt x="5468683" y="3365334"/>
                  </a:lnTo>
                  <a:lnTo>
                    <a:pt x="5468683" y="2944660"/>
                  </a:lnTo>
                  <a:lnTo>
                    <a:pt x="5889345" y="2944660"/>
                  </a:lnTo>
                  <a:lnTo>
                    <a:pt x="5889345" y="3365334"/>
                  </a:lnTo>
                  <a:close/>
                </a:path>
                <a:path w="8834120" h="3365500">
                  <a:moveTo>
                    <a:pt x="6310020" y="3365334"/>
                  </a:moveTo>
                  <a:lnTo>
                    <a:pt x="5889345" y="3365334"/>
                  </a:lnTo>
                  <a:lnTo>
                    <a:pt x="5889345" y="2944660"/>
                  </a:lnTo>
                  <a:lnTo>
                    <a:pt x="6310020" y="2944660"/>
                  </a:lnTo>
                  <a:lnTo>
                    <a:pt x="6310020" y="3365334"/>
                  </a:lnTo>
                  <a:close/>
                </a:path>
                <a:path w="8834120" h="3365500">
                  <a:moveTo>
                    <a:pt x="6730682" y="3365334"/>
                  </a:moveTo>
                  <a:lnTo>
                    <a:pt x="6310020" y="3365334"/>
                  </a:lnTo>
                  <a:lnTo>
                    <a:pt x="6310020" y="2944660"/>
                  </a:lnTo>
                  <a:lnTo>
                    <a:pt x="6730682" y="2944660"/>
                  </a:lnTo>
                  <a:lnTo>
                    <a:pt x="6730682" y="3365334"/>
                  </a:lnTo>
                  <a:close/>
                </a:path>
                <a:path w="8834120" h="3365500">
                  <a:moveTo>
                    <a:pt x="7151357" y="3365334"/>
                  </a:moveTo>
                  <a:lnTo>
                    <a:pt x="6730682" y="3365334"/>
                  </a:lnTo>
                  <a:lnTo>
                    <a:pt x="6730682" y="2944660"/>
                  </a:lnTo>
                  <a:lnTo>
                    <a:pt x="7151357" y="2944660"/>
                  </a:lnTo>
                  <a:lnTo>
                    <a:pt x="7151357" y="3365334"/>
                  </a:lnTo>
                  <a:close/>
                </a:path>
                <a:path w="8834120" h="3365500">
                  <a:moveTo>
                    <a:pt x="7572019" y="3365334"/>
                  </a:moveTo>
                  <a:lnTo>
                    <a:pt x="7151357" y="3365334"/>
                  </a:lnTo>
                  <a:lnTo>
                    <a:pt x="7151357" y="2944660"/>
                  </a:lnTo>
                  <a:lnTo>
                    <a:pt x="7572019" y="2944660"/>
                  </a:lnTo>
                  <a:lnTo>
                    <a:pt x="7572019" y="3365334"/>
                  </a:lnTo>
                  <a:close/>
                </a:path>
                <a:path w="8834120" h="3365500">
                  <a:moveTo>
                    <a:pt x="7992681" y="3365334"/>
                  </a:moveTo>
                  <a:lnTo>
                    <a:pt x="7572019" y="3365334"/>
                  </a:lnTo>
                  <a:lnTo>
                    <a:pt x="7572019" y="2944660"/>
                  </a:lnTo>
                  <a:lnTo>
                    <a:pt x="7992681" y="2944660"/>
                  </a:lnTo>
                  <a:lnTo>
                    <a:pt x="7992681" y="3365334"/>
                  </a:lnTo>
                  <a:close/>
                </a:path>
                <a:path w="8834120" h="3365500">
                  <a:moveTo>
                    <a:pt x="8413356" y="3365334"/>
                  </a:moveTo>
                  <a:lnTo>
                    <a:pt x="7992681" y="3365334"/>
                  </a:lnTo>
                  <a:lnTo>
                    <a:pt x="7992681" y="2944660"/>
                  </a:lnTo>
                  <a:lnTo>
                    <a:pt x="8413356" y="2944660"/>
                  </a:lnTo>
                  <a:lnTo>
                    <a:pt x="8413356" y="3365334"/>
                  </a:lnTo>
                  <a:close/>
                </a:path>
                <a:path w="8834120" h="3365500">
                  <a:moveTo>
                    <a:pt x="8834018" y="3365334"/>
                  </a:moveTo>
                  <a:lnTo>
                    <a:pt x="8413356" y="3365334"/>
                  </a:lnTo>
                  <a:lnTo>
                    <a:pt x="8413356" y="2944660"/>
                  </a:lnTo>
                  <a:lnTo>
                    <a:pt x="8834018" y="2944660"/>
                  </a:lnTo>
                  <a:lnTo>
                    <a:pt x="8834018" y="3365334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450479" y="2399017"/>
              <a:ext cx="8834120" cy="3373754"/>
            </a:xfrm>
            <a:custGeom>
              <a:avLst/>
              <a:gdLst/>
              <a:ahLst/>
              <a:cxnLst/>
              <a:rect l="l" t="t" r="r" b="b"/>
              <a:pathLst>
                <a:path w="8834120" h="3373754">
                  <a:moveTo>
                    <a:pt x="0" y="0"/>
                  </a:moveTo>
                  <a:lnTo>
                    <a:pt x="8834018" y="0"/>
                  </a:lnTo>
                  <a:lnTo>
                    <a:pt x="8834018" y="3373678"/>
                  </a:lnTo>
                  <a:lnTo>
                    <a:pt x="0" y="3373678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1858454" y="1559374"/>
            <a:ext cx="106870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6</a:t>
            </a:r>
            <a:r>
              <a:rPr sz="2000" spc="-2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x</a:t>
            </a:r>
            <a:r>
              <a:rPr sz="2000" spc="-2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304</a:t>
            </a:r>
            <a:r>
              <a:rPr sz="2000" spc="-1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8174811" y="4496003"/>
            <a:ext cx="2899410" cy="854075"/>
            <a:chOff x="8174811" y="4496003"/>
            <a:chExt cx="2899410" cy="854075"/>
          </a:xfrm>
        </p:grpSpPr>
        <p:sp>
          <p:nvSpPr>
            <p:cNvPr id="33" name="object 33"/>
            <p:cNvSpPr/>
            <p:nvPr/>
          </p:nvSpPr>
          <p:spPr>
            <a:xfrm>
              <a:off x="10592180" y="4773485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419735" y="0"/>
                  </a:moveTo>
                  <a:lnTo>
                    <a:pt x="55359" y="0"/>
                  </a:lnTo>
                  <a:lnTo>
                    <a:pt x="33813" y="4351"/>
                  </a:lnTo>
                  <a:lnTo>
                    <a:pt x="16216" y="16217"/>
                  </a:lnTo>
                  <a:lnTo>
                    <a:pt x="4351" y="33818"/>
                  </a:lnTo>
                  <a:lnTo>
                    <a:pt x="0" y="55372"/>
                  </a:lnTo>
                  <a:lnTo>
                    <a:pt x="0" y="410387"/>
                  </a:lnTo>
                  <a:lnTo>
                    <a:pt x="4351" y="431941"/>
                  </a:lnTo>
                  <a:lnTo>
                    <a:pt x="16216" y="449541"/>
                  </a:lnTo>
                  <a:lnTo>
                    <a:pt x="33813" y="461408"/>
                  </a:lnTo>
                  <a:lnTo>
                    <a:pt x="55359" y="465759"/>
                  </a:lnTo>
                  <a:lnTo>
                    <a:pt x="419735" y="465759"/>
                  </a:lnTo>
                  <a:lnTo>
                    <a:pt x="441295" y="461408"/>
                  </a:lnTo>
                  <a:lnTo>
                    <a:pt x="458900" y="449541"/>
                  </a:lnTo>
                  <a:lnTo>
                    <a:pt x="470768" y="431941"/>
                  </a:lnTo>
                  <a:lnTo>
                    <a:pt x="475119" y="410387"/>
                  </a:lnTo>
                  <a:lnTo>
                    <a:pt x="475119" y="55372"/>
                  </a:lnTo>
                  <a:lnTo>
                    <a:pt x="470768" y="33818"/>
                  </a:lnTo>
                  <a:lnTo>
                    <a:pt x="458900" y="16217"/>
                  </a:lnTo>
                  <a:lnTo>
                    <a:pt x="441295" y="4351"/>
                  </a:lnTo>
                  <a:lnTo>
                    <a:pt x="4197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0592180" y="4773485"/>
              <a:ext cx="475615" cy="466090"/>
            </a:xfrm>
            <a:custGeom>
              <a:avLst/>
              <a:gdLst/>
              <a:ahLst/>
              <a:cxnLst/>
              <a:rect l="l" t="t" r="r" b="b"/>
              <a:pathLst>
                <a:path w="475615" h="466089">
                  <a:moveTo>
                    <a:pt x="55359" y="0"/>
                  </a:moveTo>
                  <a:lnTo>
                    <a:pt x="419735" y="0"/>
                  </a:lnTo>
                  <a:lnTo>
                    <a:pt x="441295" y="4351"/>
                  </a:lnTo>
                  <a:lnTo>
                    <a:pt x="458900" y="16217"/>
                  </a:lnTo>
                  <a:lnTo>
                    <a:pt x="470768" y="33818"/>
                  </a:lnTo>
                  <a:lnTo>
                    <a:pt x="475119" y="55372"/>
                  </a:lnTo>
                  <a:lnTo>
                    <a:pt x="475119" y="410387"/>
                  </a:lnTo>
                  <a:lnTo>
                    <a:pt x="470768" y="431941"/>
                  </a:lnTo>
                  <a:lnTo>
                    <a:pt x="458900" y="449541"/>
                  </a:lnTo>
                  <a:lnTo>
                    <a:pt x="441295" y="461408"/>
                  </a:lnTo>
                  <a:lnTo>
                    <a:pt x="419735" y="465759"/>
                  </a:lnTo>
                  <a:lnTo>
                    <a:pt x="55359" y="465759"/>
                  </a:lnTo>
                  <a:lnTo>
                    <a:pt x="33813" y="461408"/>
                  </a:lnTo>
                  <a:lnTo>
                    <a:pt x="16216" y="449541"/>
                  </a:lnTo>
                  <a:lnTo>
                    <a:pt x="4351" y="431941"/>
                  </a:lnTo>
                  <a:lnTo>
                    <a:pt x="0" y="410387"/>
                  </a:lnTo>
                  <a:lnTo>
                    <a:pt x="0" y="55372"/>
                  </a:lnTo>
                  <a:lnTo>
                    <a:pt x="4351" y="33818"/>
                  </a:lnTo>
                  <a:lnTo>
                    <a:pt x="16216" y="16217"/>
                  </a:lnTo>
                  <a:lnTo>
                    <a:pt x="33813" y="4351"/>
                  </a:lnTo>
                  <a:lnTo>
                    <a:pt x="55359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181161" y="4502353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673" y="0"/>
                  </a:moveTo>
                  <a:lnTo>
                    <a:pt x="0" y="0"/>
                  </a:lnTo>
                  <a:lnTo>
                    <a:pt x="0" y="841336"/>
                  </a:lnTo>
                  <a:lnTo>
                    <a:pt x="1682673" y="841336"/>
                  </a:lnTo>
                  <a:lnTo>
                    <a:pt x="16826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181161" y="4502353"/>
              <a:ext cx="1682750" cy="841375"/>
            </a:xfrm>
            <a:custGeom>
              <a:avLst/>
              <a:gdLst/>
              <a:ahLst/>
              <a:cxnLst/>
              <a:rect l="l" t="t" r="r" b="b"/>
              <a:pathLst>
                <a:path w="1682750" h="841375">
                  <a:moveTo>
                    <a:pt x="1682673" y="841336"/>
                  </a:moveTo>
                  <a:lnTo>
                    <a:pt x="0" y="841336"/>
                  </a:lnTo>
                  <a:lnTo>
                    <a:pt x="0" y="0"/>
                  </a:lnTo>
                  <a:lnTo>
                    <a:pt x="1682673" y="0"/>
                  </a:lnTo>
                  <a:lnTo>
                    <a:pt x="1682673" y="841336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1072641" y="1540108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394369" y="2879983"/>
            <a:ext cx="11938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 1: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2407069" y="3175825"/>
            <a:ext cx="1179195" cy="0"/>
          </a:xfrm>
          <a:custGeom>
            <a:avLst/>
            <a:gdLst/>
            <a:ahLst/>
            <a:cxnLst/>
            <a:rect l="l" t="t" r="r" b="b"/>
            <a:pathLst>
              <a:path w="1179195">
                <a:moveTo>
                  <a:pt x="0" y="0"/>
                </a:moveTo>
                <a:lnTo>
                  <a:pt x="1178661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5223789" y="2879983"/>
            <a:ext cx="12160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Method 2: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5236489" y="3175825"/>
            <a:ext cx="1190625" cy="0"/>
          </a:xfrm>
          <a:custGeom>
            <a:avLst/>
            <a:gdLst/>
            <a:ahLst/>
            <a:cxnLst/>
            <a:rect l="l" t="t" r="r" b="b"/>
            <a:pathLst>
              <a:path w="1190625">
                <a:moveTo>
                  <a:pt x="0" y="0"/>
                </a:moveTo>
                <a:lnTo>
                  <a:pt x="1190358" y="0"/>
                </a:lnTo>
                <a:lnTo>
                  <a:pt x="0" y="0"/>
                </a:lnTo>
                <a:close/>
              </a:path>
            </a:pathLst>
          </a:custGeom>
          <a:ln w="1778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5271084" y="3698537"/>
            <a:ext cx="1867082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300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1800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271083" y="4147764"/>
            <a:ext cx="123176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271083" y="4596991"/>
            <a:ext cx="2155253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1800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24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1824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838863" y="3710081"/>
            <a:ext cx="10058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2434" algn="l"/>
                <a:tab pos="85344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679672" y="4125026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424172" y="4125026"/>
            <a:ext cx="1530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6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392932" y="4545811"/>
            <a:ext cx="15024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458470" algn="l"/>
                <a:tab pos="775970" algn="l"/>
                <a:tab pos="129857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25" b="1" spc="-37" baseline="-30864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8690498" y="4750490"/>
            <a:ext cx="6642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1,824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2710992" y="4523943"/>
            <a:ext cx="1262380" cy="0"/>
          </a:xfrm>
          <a:custGeom>
            <a:avLst/>
            <a:gdLst/>
            <a:ahLst/>
            <a:cxnLst/>
            <a:rect l="l" t="t" r="r" b="b"/>
            <a:pathLst>
              <a:path w="1262379">
                <a:moveTo>
                  <a:pt x="0" y="0"/>
                </a:moveTo>
                <a:lnTo>
                  <a:pt x="1261999" y="0"/>
                </a:lnTo>
              </a:path>
            </a:pathLst>
          </a:custGeom>
          <a:ln w="254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Прямокутник 51"/>
          <p:cNvSpPr/>
          <p:nvPr/>
        </p:nvSpPr>
        <p:spPr>
          <a:xfrm>
            <a:off x="10310488" y="5202770"/>
            <a:ext cx="103884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rammarsaurus" pitchFamily="2" charset="0"/>
              </a:rPr>
              <a:t>1 mark</a:t>
            </a:r>
            <a:endParaRPr lang="en-US" sz="1500" b="1" dirty="0">
              <a:solidFill>
                <a:schemeClr val="tx1">
                  <a:lumMod val="85000"/>
                  <a:lumOff val="15000"/>
                </a:schemeClr>
              </a:solidFill>
              <a:latin typeface="Grammarsaurus" pitchFamily="2" charset="0"/>
            </a:endParaRPr>
          </a:p>
        </p:txBody>
      </p:sp>
      <p:sp>
        <p:nvSpPr>
          <p:cNvPr id="51" name="object 19"/>
          <p:cNvSpPr txBox="1"/>
          <p:nvPr/>
        </p:nvSpPr>
        <p:spPr>
          <a:xfrm>
            <a:off x="11754000" y="46074"/>
            <a:ext cx="43799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 smtClean="0">
                <a:solidFill>
                  <a:srgbClr val="E9E9EA"/>
                </a:solidFill>
                <a:latin typeface="Grammarsaurus" pitchFamily="2" charset="0"/>
                <a:cs typeface="Trebuchet MS"/>
              </a:rPr>
              <a:t>8</a:t>
            </a:r>
            <a:endParaRPr sz="2400" b="1" dirty="0">
              <a:latin typeface="Grammarsaurus" pitchFamily="2" charset="0"/>
              <a:cs typeface="Trebuchet MS"/>
            </a:endParaRPr>
          </a:p>
        </p:txBody>
      </p:sp>
      <p:sp>
        <p:nvSpPr>
          <p:cNvPr id="53" name="object 3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www.grammarsaurus.co.uk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</TotalTime>
  <Words>1705</Words>
  <Application>Microsoft Office PowerPoint</Application>
  <PresentationFormat>Широкий екран</PresentationFormat>
  <Paragraphs>1910</Paragraphs>
  <Slides>73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73</vt:i4>
      </vt:variant>
    </vt:vector>
  </HeadingPairs>
  <TitlesOfParts>
    <vt:vector size="79" baseType="lpstr">
      <vt:lpstr>Arial</vt:lpstr>
      <vt:lpstr>Calibri</vt:lpstr>
      <vt:lpstr>Grammarsaurus</vt:lpstr>
      <vt:lpstr>Times New Roman</vt:lpstr>
      <vt:lpstr>Trebuchet MS</vt:lpstr>
      <vt:lpstr>Office Theme</vt:lpstr>
      <vt:lpstr>Pack B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 5  +  1  =  12 4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 1  +  1  +  1  = 2      4     12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1 +  4  +  3  = 5       5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 5  +  2  = 6  3</vt:lpstr>
      <vt:lpstr>Презентація PowerPoint</vt:lpstr>
      <vt:lpstr>Презентація PowerPoint</vt:lpstr>
      <vt:lpstr>Презентація PowerPoint</vt:lpstr>
      <vt:lpstr>Method 1:</vt:lpstr>
      <vt:lpstr>Презентація PowerPoint</vt:lpstr>
      <vt:lpstr>1  2  −  5  = 3       8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Paper 1 - Arithmetic - worked answers presentation</dc:title>
  <cp:lastModifiedBy>test</cp:lastModifiedBy>
  <cp:revision>20</cp:revision>
  <dcterms:created xsi:type="dcterms:W3CDTF">2025-02-25T06:43:52Z</dcterms:created>
  <dcterms:modified xsi:type="dcterms:W3CDTF">2025-02-27T12:00:18Z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2025-01-08T00:00:00Z</vt:filetime>
  </property>
  <property fmtid="{D5CDD505-2E9C-101B-9397-08002B2CF9AE}" pid="3" name="Creator">
    <vt:lpwstr>Adobe Illustrator 24.0 (Windows)</vt:lpwstr>
  </property>
  <property fmtid="{D5CDD505-2E9C-101B-9397-08002B2CF9AE}" pid="4" name="LastSaved">
    <vt:filetime>2025-02-25T00:00:00Z</vt:filetime>
  </property>
  <property fmtid="{D5CDD505-2E9C-101B-9397-08002B2CF9AE}" pid="5" name="Producer">
    <vt:lpwstr>3-Heights(TM) PDF Security Shell 4.8.25.2 (http://www.pdf-tools.com)</vt:lpwstr>
  </property>
</Properties>
</file>